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30"/>
  </p:notesMasterIdLst>
  <p:sldIdLst>
    <p:sldId id="256" r:id="rId2"/>
    <p:sldId id="267" r:id="rId3"/>
    <p:sldId id="318" r:id="rId4"/>
    <p:sldId id="321" r:id="rId5"/>
    <p:sldId id="319" r:id="rId6"/>
    <p:sldId id="320" r:id="rId7"/>
    <p:sldId id="324" r:id="rId8"/>
    <p:sldId id="325" r:id="rId9"/>
    <p:sldId id="302" r:id="rId10"/>
    <p:sldId id="303" r:id="rId11"/>
    <p:sldId id="261" r:id="rId12"/>
    <p:sldId id="257" r:id="rId13"/>
    <p:sldId id="258" r:id="rId14"/>
    <p:sldId id="304" r:id="rId15"/>
    <p:sldId id="305" r:id="rId16"/>
    <p:sldId id="306" r:id="rId17"/>
    <p:sldId id="307" r:id="rId18"/>
    <p:sldId id="308" r:id="rId19"/>
    <p:sldId id="310" r:id="rId20"/>
    <p:sldId id="311" r:id="rId21"/>
    <p:sldId id="309" r:id="rId22"/>
    <p:sldId id="287" r:id="rId23"/>
    <p:sldId id="301" r:id="rId24"/>
    <p:sldId id="312" r:id="rId25"/>
    <p:sldId id="313" r:id="rId26"/>
    <p:sldId id="314" r:id="rId27"/>
    <p:sldId id="315" r:id="rId28"/>
    <p:sldId id="316" r:id="rId29"/>
  </p:sldIdLst>
  <p:sldSz cx="9144000" cy="5143500" type="screen16x9"/>
  <p:notesSz cx="6858000" cy="9144000"/>
  <p:embeddedFontLst>
    <p:embeddedFont>
      <p:font typeface="HP001 4 hàng" panose="020B0603050302020204" pitchFamily="34" charset="0"/>
      <p:regular r:id="rId31"/>
      <p:bold r:id="rId32"/>
    </p:embeddedFont>
    <p:embeddedFont>
      <p:font typeface="VNI-Bodon-Poster" pitchFamily="2" charset="0"/>
      <p:bold r:id="rId33"/>
    </p:embeddedFont>
    <p:embeddedFont>
      <p:font typeface="Jomhuria" panose="020B0604020202020204" charset="-78"/>
      <p:regular r:id="rId34"/>
    </p:embeddedFont>
    <p:embeddedFont>
      <p:font typeface="Calibri" panose="020F0502020204030204" pitchFamily="34" charset="0"/>
      <p:regular r:id="rId35"/>
      <p:bold r:id="rId36"/>
      <p:italic r:id="rId37"/>
      <p:boldItalic r:id="rId38"/>
    </p:embeddedFont>
    <p:embeddedFont>
      <p:font typeface="VNI-Book" pitchFamily="2" charset="0"/>
      <p:regular r:id="rId39"/>
      <p:bold r:id="rId40"/>
      <p:italic r:id="rId41"/>
      <p:boldItalic r:id="rId42"/>
    </p:embeddedFont>
    <p:embeddedFont>
      <p:font typeface="Bebas Neue" panose="020B0604020202020204" charset="0"/>
      <p:regular r:id="rId43"/>
    </p:embeddedFont>
    <p:embeddedFont>
      <p:font typeface="微软雅黑" panose="020B0503020204020204" pitchFamily="34" charset="-122"/>
      <p:regular r:id="rId44"/>
      <p:bold r:id="rId45"/>
    </p:embeddedFont>
    <p:embeddedFont>
      <p:font typeface="VNI-Times" pitchFamily="2" charset="0"/>
      <p:regular r:id="rId46"/>
      <p:bold r:id="rId47"/>
      <p:italic r:id="rId48"/>
      <p:boldItalic r:id="rId49"/>
    </p:embeddedFont>
    <p:embeddedFont>
      <p:font typeface="VNI-Avo" pitchFamily="2" charset="0"/>
      <p:regular r:id="rId50"/>
      <p:bold r:id="rId51"/>
      <p:italic r:id="rId52"/>
      <p:boldItalic r:id="rId53"/>
    </p:embeddedFont>
    <p:embeddedFont>
      <p:font typeface="Tahoma" panose="020B0604030504040204" pitchFamily="34" charset="0"/>
      <p:regular r:id="rId54"/>
      <p:bold r:id="rId55"/>
    </p:embeddedFont>
    <p:embeddedFont>
      <p:font typeface="Comfortaa" panose="020B0604020202020204" charset="0"/>
      <p:regular r:id="rId56"/>
      <p:bold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C1"/>
    <a:srgbClr val="9900FF"/>
    <a:srgbClr val="FFE29E"/>
    <a:srgbClr val="FDB9B9"/>
    <a:srgbClr val="ECE1DE"/>
    <a:srgbClr val="FB6E6E"/>
    <a:srgbClr val="E77D6A"/>
    <a:srgbClr val="B2D0FC"/>
    <a:srgbClr val="84B5FB"/>
    <a:srgbClr val="FFE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55234A-E1E8-4BC5-BF5E-18270B27C0B1}">
  <a:tblStyle styleId="{B255234A-E1E8-4BC5-BF5E-18270B27C0B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6" autoAdjust="0"/>
    <p:restoredTop sz="94660"/>
  </p:normalViewPr>
  <p:slideViewPr>
    <p:cSldViewPr snapToGrid="0">
      <p:cViewPr varScale="1">
        <p:scale>
          <a:sx n="92" d="100"/>
          <a:sy n="92" d="100"/>
        </p:scale>
        <p:origin x="87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1.fntdata"/><Relationship Id="rId54"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9.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latin typeface="HP001 4 hàng" panose="020B0603050302020204" pitchFamily="34" charset="0"/>
            </a:endParaRPr>
          </a:p>
        </p:txBody>
      </p:sp>
      <p:sp>
        <p:nvSpPr>
          <p:cNvPr id="4" name="Slide Number Placeholder 3"/>
          <p:cNvSpPr>
            <a:spLocks noGrp="1"/>
          </p:cNvSpPr>
          <p:nvPr>
            <p:ph type="sldNum" sz="quarter" idx="5"/>
          </p:nvPr>
        </p:nvSpPr>
        <p:spPr/>
        <p:txBody>
          <a:bodyPr/>
          <a:lstStyle/>
          <a:p>
            <a:fld id="{A1AB28C0-AE69-47A8-9E04-18BB53C4F769}" type="slidenum">
              <a:rPr lang="en-US" altLang="en-US" smtClean="0"/>
              <a:pPr/>
              <a:t>23</a:t>
            </a:fld>
            <a:endParaRPr lang="en-US" altLang="en-US"/>
          </a:p>
        </p:txBody>
      </p:sp>
    </p:spTree>
    <p:extLst>
      <p:ext uri="{BB962C8B-B14F-4D97-AF65-F5344CB8AC3E}">
        <p14:creationId xmlns:p14="http://schemas.microsoft.com/office/powerpoint/2010/main" val="680746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43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128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206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7" name="Google Shape;15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867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9857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068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0"/>
        <p:cNvGrpSpPr/>
        <p:nvPr/>
      </p:nvGrpSpPr>
      <p:grpSpPr>
        <a:xfrm>
          <a:off x="0" y="0"/>
          <a:ext cx="0" cy="0"/>
          <a:chOff x="0" y="0"/>
          <a:chExt cx="0" cy="0"/>
        </a:xfrm>
      </p:grpSpPr>
      <p:sp>
        <p:nvSpPr>
          <p:cNvPr id="1671" name="Google Shape;1671;ge342035e76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2" name="Google Shape;1672;ge342035e76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e3a41a5519_0_42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e3a41a5519_0_42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286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4"/>
        <p:cNvGrpSpPr/>
        <p:nvPr/>
      </p:nvGrpSpPr>
      <p:grpSpPr>
        <a:xfrm>
          <a:off x="0" y="0"/>
          <a:ext cx="0" cy="0"/>
          <a:chOff x="0" y="0"/>
          <a:chExt cx="0" cy="0"/>
        </a:xfrm>
      </p:grpSpPr>
      <p:sp>
        <p:nvSpPr>
          <p:cNvPr id="1615" name="Google Shape;1615;ge17ab1a3a8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6" name="Google Shape;1616;ge17ab1a3a8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20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05450" y="25"/>
            <a:ext cx="8938700" cy="5143500"/>
            <a:chOff x="205450" y="25"/>
            <a:chExt cx="8938700" cy="5143500"/>
          </a:xfrm>
        </p:grpSpPr>
        <p:cxnSp>
          <p:nvCxnSpPr>
            <p:cNvPr id="10" name="Google Shape;10;p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1" name="Google Shape;11;p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2" name="Google Shape;12;p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 name="Google Shape;13;p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 name="Google Shape;14;p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 name="Google Shape;15;p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 name="Google Shape;16;p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 name="Google Shape;17;p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 name="Google Shape;18;p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9" name="Google Shape;19;p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0" name="Google Shape;20;p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1" name="Google Shape;21;p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2" name="Google Shape;22;p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3" name="Google Shape;23;p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4" name="Google Shape;24;p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5" name="Google Shape;25;p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6" name="Google Shape;26;p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7" name="Google Shape;27;p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8" name="Google Shape;28;p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29" name="Google Shape;29;p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0" name="Google Shape;30;p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1" name="Google Shape;31;p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2" name="Google Shape;32;p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3" name="Google Shape;33;p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4" name="Google Shape;34;p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5" name="Google Shape;35;p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6" name="Google Shape;36;p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7" name="Google Shape;37;p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8" name="Google Shape;38;p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 name="Google Shape;39;p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 name="Google Shape;40;p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 name="Google Shape;41;p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42;p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43;p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44;p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45;p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46;p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47;p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48;p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9" name="Google Shape;49;p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50;p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51;p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52;p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53;p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54" name="Google Shape;54;p2"/>
          <p:cNvGrpSpPr/>
          <p:nvPr/>
        </p:nvGrpSpPr>
        <p:grpSpPr>
          <a:xfrm>
            <a:off x="25" y="-10813"/>
            <a:ext cx="9143940" cy="5165130"/>
            <a:chOff x="1888" y="-21775"/>
            <a:chExt cx="9142112" cy="5165130"/>
          </a:xfrm>
        </p:grpSpPr>
        <p:sp>
          <p:nvSpPr>
            <p:cNvPr id="55" name="Google Shape;55;p2"/>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2"/>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5629607" y="1186983"/>
            <a:ext cx="203373" cy="156276"/>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210520"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600344" y="2720180"/>
            <a:ext cx="152068"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txBox="1">
            <a:spLocks noGrp="1"/>
          </p:cNvSpPr>
          <p:nvPr>
            <p:ph type="ctrTitle"/>
          </p:nvPr>
        </p:nvSpPr>
        <p:spPr>
          <a:xfrm>
            <a:off x="1915500" y="822323"/>
            <a:ext cx="5295900" cy="1815900"/>
          </a:xfrm>
          <a:prstGeom prst="rect">
            <a:avLst/>
          </a:prstGeom>
        </p:spPr>
        <p:txBody>
          <a:bodyPr spcFirstLastPara="1" wrap="square" lIns="91425" tIns="91425" rIns="91425" bIns="91425" anchor="ctr" anchorCtr="0">
            <a:noAutofit/>
          </a:bodyPr>
          <a:lstStyle>
            <a:lvl1pPr lvl="0" algn="ctr">
              <a:lnSpc>
                <a:spcPct val="45000"/>
              </a:lnSpc>
              <a:spcBef>
                <a:spcPts val="0"/>
              </a:spcBef>
              <a:spcAft>
                <a:spcPts val="0"/>
              </a:spcAft>
              <a:buClr>
                <a:srgbClr val="191919"/>
              </a:buClr>
              <a:buSzPts val="5200"/>
              <a:buNone/>
              <a:defRPr sz="104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84" name="Google Shape;84;p2"/>
          <p:cNvSpPr txBox="1">
            <a:spLocks noGrp="1"/>
          </p:cNvSpPr>
          <p:nvPr>
            <p:ph type="subTitle" idx="1"/>
          </p:nvPr>
        </p:nvSpPr>
        <p:spPr>
          <a:xfrm>
            <a:off x="1779275" y="4048975"/>
            <a:ext cx="5568300" cy="28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Comfortaa"/>
                <a:ea typeface="Comfortaa"/>
                <a:cs typeface="Comfortaa"/>
                <a:sym typeface="Comforta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85" name="Google Shape;85;p2"/>
          <p:cNvSpPr txBox="1">
            <a:spLocks noGrp="1"/>
          </p:cNvSpPr>
          <p:nvPr>
            <p:ph type="ctrTitle" idx="2"/>
          </p:nvPr>
        </p:nvSpPr>
        <p:spPr>
          <a:xfrm>
            <a:off x="2524225" y="2974734"/>
            <a:ext cx="4095600" cy="735300"/>
          </a:xfrm>
          <a:prstGeom prst="rect">
            <a:avLst/>
          </a:prstGeom>
        </p:spPr>
        <p:txBody>
          <a:bodyPr spcFirstLastPara="1" wrap="square" lIns="91425" tIns="91425" rIns="91425" bIns="91425" anchor="ctr" anchorCtr="0">
            <a:noAutofit/>
          </a:bodyPr>
          <a:lstStyle>
            <a:lvl1pPr lvl="0" algn="ctr" rtl="0">
              <a:lnSpc>
                <a:spcPct val="45000"/>
              </a:lnSpc>
              <a:spcBef>
                <a:spcPts val="0"/>
              </a:spcBef>
              <a:spcAft>
                <a:spcPts val="0"/>
              </a:spcAft>
              <a:buClr>
                <a:srgbClr val="191919"/>
              </a:buClr>
              <a:buSzPts val="5200"/>
              <a:buNone/>
              <a:defRPr sz="104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17/10/2023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7388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160"/>
        <p:cNvGrpSpPr/>
        <p:nvPr/>
      </p:nvGrpSpPr>
      <p:grpSpPr>
        <a:xfrm>
          <a:off x="0" y="0"/>
          <a:ext cx="0" cy="0"/>
          <a:chOff x="0" y="0"/>
          <a:chExt cx="0" cy="0"/>
        </a:xfrm>
      </p:grpSpPr>
      <p:grpSp>
        <p:nvGrpSpPr>
          <p:cNvPr id="161" name="Google Shape;161;p4"/>
          <p:cNvGrpSpPr/>
          <p:nvPr/>
        </p:nvGrpSpPr>
        <p:grpSpPr>
          <a:xfrm>
            <a:off x="205450" y="25"/>
            <a:ext cx="8938700" cy="5143500"/>
            <a:chOff x="205450" y="25"/>
            <a:chExt cx="8938700" cy="5143500"/>
          </a:xfrm>
        </p:grpSpPr>
        <p:cxnSp>
          <p:nvCxnSpPr>
            <p:cNvPr id="162" name="Google Shape;162;p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3" name="Google Shape;163;p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4" name="Google Shape;164;p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5" name="Google Shape;165;p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6" name="Google Shape;166;p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7" name="Google Shape;167;p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8" name="Google Shape;168;p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69" name="Google Shape;169;p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0" name="Google Shape;170;p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1" name="Google Shape;171;p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2" name="Google Shape;172;p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3" name="Google Shape;173;p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4" name="Google Shape;174;p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5" name="Google Shape;175;p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6" name="Google Shape;176;p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7" name="Google Shape;177;p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8" name="Google Shape;178;p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79" name="Google Shape;179;p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0" name="Google Shape;180;p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1" name="Google Shape;181;p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2" name="Google Shape;182;p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83" name="Google Shape;183;p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4" name="Google Shape;184;p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5" name="Google Shape;185;p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6" name="Google Shape;186;p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7" name="Google Shape;187;p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8" name="Google Shape;188;p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89" name="Google Shape;189;p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0" name="Google Shape;190;p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1" name="Google Shape;191;p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2" name="Google Shape;192;p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3" name="Google Shape;193;p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4" name="Google Shape;194;p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5" name="Google Shape;195;p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6" name="Google Shape;196;p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7" name="Google Shape;197;p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8" name="Google Shape;198;p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99" name="Google Shape;199;p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0" name="Google Shape;200;p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1" name="Google Shape;201;p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2" name="Google Shape;202;p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3" name="Google Shape;203;p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4" name="Google Shape;204;p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205" name="Google Shape;205;p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206" name="Google Shape;206;p4"/>
          <p:cNvGrpSpPr/>
          <p:nvPr/>
        </p:nvGrpSpPr>
        <p:grpSpPr>
          <a:xfrm>
            <a:off x="-1205634" y="-1627349"/>
            <a:ext cx="11714909" cy="8610365"/>
            <a:chOff x="-1205634" y="-1627349"/>
            <a:chExt cx="11714909" cy="8610365"/>
          </a:xfrm>
        </p:grpSpPr>
        <p:sp>
          <p:nvSpPr>
            <p:cNvPr id="207" name="Google Shape;207;p4"/>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4"/>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 name="Google Shape;213;p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4"/>
          <p:cNvSpPr txBox="1">
            <a:spLocks noGrp="1"/>
          </p:cNvSpPr>
          <p:nvPr>
            <p:ph type="title"/>
          </p:nvPr>
        </p:nvSpPr>
        <p:spPr>
          <a:xfrm>
            <a:off x="720000" y="345220"/>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
        <p:nvSpPr>
          <p:cNvPr id="215" name="Google Shape;215;p4"/>
          <p:cNvSpPr txBox="1">
            <a:spLocks noGrp="1"/>
          </p:cNvSpPr>
          <p:nvPr>
            <p:ph type="body" idx="1"/>
          </p:nvPr>
        </p:nvSpPr>
        <p:spPr>
          <a:xfrm>
            <a:off x="720000" y="1043050"/>
            <a:ext cx="7704000" cy="35655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Clr>
                <a:srgbClr val="F9A819"/>
              </a:buClr>
              <a:buSzPts val="1800"/>
              <a:buFont typeface="Darker Grotesque SemiBold"/>
              <a:buChar char="●"/>
              <a:defRPr sz="1100">
                <a:solidFill>
                  <a:srgbClr val="434343"/>
                </a:solidFill>
              </a:defRPr>
            </a:lvl1pPr>
            <a:lvl2pPr marL="914400" lvl="1" indent="-317500" rtl="0">
              <a:lnSpc>
                <a:spcPct val="115000"/>
              </a:lnSpc>
              <a:spcBef>
                <a:spcPts val="0"/>
              </a:spcBef>
              <a:spcAft>
                <a:spcPts val="0"/>
              </a:spcAft>
              <a:buClr>
                <a:schemeClr val="lt1"/>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chemeClr val="lt1"/>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chemeClr val="lt1"/>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chemeClr val="lt1"/>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chemeClr val="lt1"/>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chemeClr val="lt1"/>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chemeClr val="lt1"/>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chemeClr val="lt1"/>
              </a:buClr>
              <a:buSzPts val="1400"/>
              <a:buFont typeface="Darker Grotesque SemiBold"/>
              <a:buChar char="■"/>
              <a:defRPr>
                <a:solidFill>
                  <a:srgbClr val="434343"/>
                </a:solidFill>
              </a:defRPr>
            </a:lvl9pPr>
          </a:lstStyle>
          <a:p>
            <a:endParaRPr/>
          </a:p>
        </p:txBody>
      </p:sp>
      <p:grpSp>
        <p:nvGrpSpPr>
          <p:cNvPr id="216" name="Google Shape;216;p4"/>
          <p:cNvGrpSpPr/>
          <p:nvPr/>
        </p:nvGrpSpPr>
        <p:grpSpPr>
          <a:xfrm>
            <a:off x="46275" y="-12"/>
            <a:ext cx="8985675" cy="5072943"/>
            <a:chOff x="46275" y="-12"/>
            <a:chExt cx="8985675" cy="5072943"/>
          </a:xfrm>
        </p:grpSpPr>
        <p:sp>
          <p:nvSpPr>
            <p:cNvPr id="217" name="Google Shape;217;p4"/>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4"/>
            <p:cNvGrpSpPr/>
            <p:nvPr/>
          </p:nvGrpSpPr>
          <p:grpSpPr>
            <a:xfrm>
              <a:off x="46275" y="-12"/>
              <a:ext cx="8965650" cy="5007825"/>
              <a:chOff x="46275" y="-12"/>
              <a:chExt cx="8965650" cy="5007825"/>
            </a:xfrm>
          </p:grpSpPr>
          <p:sp>
            <p:nvSpPr>
              <p:cNvPr id="222" name="Google Shape;222;p4"/>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4"/>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4"/>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366"/>
        <p:cNvGrpSpPr/>
        <p:nvPr/>
      </p:nvGrpSpPr>
      <p:grpSpPr>
        <a:xfrm>
          <a:off x="0" y="0"/>
          <a:ext cx="0" cy="0"/>
          <a:chOff x="0" y="0"/>
          <a:chExt cx="0" cy="0"/>
        </a:xfrm>
      </p:grpSpPr>
      <p:grpSp>
        <p:nvGrpSpPr>
          <p:cNvPr id="367" name="Google Shape;367;p7"/>
          <p:cNvGrpSpPr/>
          <p:nvPr/>
        </p:nvGrpSpPr>
        <p:grpSpPr>
          <a:xfrm>
            <a:off x="205450" y="25"/>
            <a:ext cx="8938700" cy="5143500"/>
            <a:chOff x="205450" y="25"/>
            <a:chExt cx="8938700" cy="5143500"/>
          </a:xfrm>
        </p:grpSpPr>
        <p:cxnSp>
          <p:nvCxnSpPr>
            <p:cNvPr id="368" name="Google Shape;368;p7"/>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69" name="Google Shape;369;p7"/>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0" name="Google Shape;370;p7"/>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1" name="Google Shape;371;p7"/>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2" name="Google Shape;372;p7"/>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3" name="Google Shape;373;p7"/>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4" name="Google Shape;374;p7"/>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5" name="Google Shape;375;p7"/>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6" name="Google Shape;376;p7"/>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7" name="Google Shape;377;p7"/>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8" name="Google Shape;378;p7"/>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79" name="Google Shape;379;p7"/>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0" name="Google Shape;380;p7"/>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1" name="Google Shape;381;p7"/>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2" name="Google Shape;382;p7"/>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3" name="Google Shape;383;p7"/>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4" name="Google Shape;384;p7"/>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5" name="Google Shape;385;p7"/>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6" name="Google Shape;386;p7"/>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7" name="Google Shape;387;p7"/>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8" name="Google Shape;388;p7"/>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389" name="Google Shape;389;p7"/>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0" name="Google Shape;390;p7"/>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1" name="Google Shape;391;p7"/>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2" name="Google Shape;392;p7"/>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3" name="Google Shape;393;p7"/>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4" name="Google Shape;394;p7"/>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5" name="Google Shape;395;p7"/>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6" name="Google Shape;396;p7"/>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7" name="Google Shape;397;p7"/>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8" name="Google Shape;398;p7"/>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399" name="Google Shape;399;p7"/>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0" name="Google Shape;400;p7"/>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1" name="Google Shape;401;p7"/>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2" name="Google Shape;402;p7"/>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3" name="Google Shape;403;p7"/>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4" name="Google Shape;404;p7"/>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5" name="Google Shape;405;p7"/>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6" name="Google Shape;406;p7"/>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7" name="Google Shape;407;p7"/>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8" name="Google Shape;408;p7"/>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09" name="Google Shape;409;p7"/>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0" name="Google Shape;410;p7"/>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411" name="Google Shape;411;p7"/>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412" name="Google Shape;412;p7"/>
          <p:cNvGrpSpPr/>
          <p:nvPr/>
        </p:nvGrpSpPr>
        <p:grpSpPr>
          <a:xfrm>
            <a:off x="-1205634" y="-1627349"/>
            <a:ext cx="11714909" cy="8610365"/>
            <a:chOff x="-1205634" y="-1627349"/>
            <a:chExt cx="11714909" cy="8610365"/>
          </a:xfrm>
        </p:grpSpPr>
        <p:sp>
          <p:nvSpPr>
            <p:cNvPr id="413" name="Google Shape;413;p7"/>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7"/>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7"/>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7"/>
          <p:cNvGrpSpPr/>
          <p:nvPr/>
        </p:nvGrpSpPr>
        <p:grpSpPr>
          <a:xfrm>
            <a:off x="46275" y="-12"/>
            <a:ext cx="8985675" cy="5072943"/>
            <a:chOff x="46275" y="-12"/>
            <a:chExt cx="8985675" cy="5072943"/>
          </a:xfrm>
        </p:grpSpPr>
        <p:sp>
          <p:nvSpPr>
            <p:cNvPr id="420" name="Google Shape;420;p7"/>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7"/>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 name="Google Shape;424;p7"/>
            <p:cNvGrpSpPr/>
            <p:nvPr/>
          </p:nvGrpSpPr>
          <p:grpSpPr>
            <a:xfrm>
              <a:off x="46275" y="-12"/>
              <a:ext cx="8965650" cy="5007825"/>
              <a:chOff x="46275" y="-12"/>
              <a:chExt cx="8965650" cy="5007825"/>
            </a:xfrm>
          </p:grpSpPr>
          <p:sp>
            <p:nvSpPr>
              <p:cNvPr id="425" name="Google Shape;425;p7"/>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1" name="Google Shape;431;p7"/>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txBox="1">
            <a:spLocks noGrp="1"/>
          </p:cNvSpPr>
          <p:nvPr>
            <p:ph type="body" idx="1"/>
          </p:nvPr>
        </p:nvSpPr>
        <p:spPr>
          <a:xfrm>
            <a:off x="720000" y="1733775"/>
            <a:ext cx="4436100" cy="18942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433" name="Google Shape;433;p7"/>
          <p:cNvSpPr txBox="1">
            <a:spLocks noGrp="1"/>
          </p:cNvSpPr>
          <p:nvPr>
            <p:ph type="title"/>
          </p:nvPr>
        </p:nvSpPr>
        <p:spPr>
          <a:xfrm>
            <a:off x="720000" y="345220"/>
            <a:ext cx="7704000" cy="572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732"/>
        <p:cNvGrpSpPr/>
        <p:nvPr/>
      </p:nvGrpSpPr>
      <p:grpSpPr>
        <a:xfrm>
          <a:off x="0" y="0"/>
          <a:ext cx="0" cy="0"/>
          <a:chOff x="0" y="0"/>
          <a:chExt cx="0" cy="0"/>
        </a:xfrm>
      </p:grpSpPr>
      <p:grpSp>
        <p:nvGrpSpPr>
          <p:cNvPr id="733" name="Google Shape;733;p14"/>
          <p:cNvGrpSpPr/>
          <p:nvPr/>
        </p:nvGrpSpPr>
        <p:grpSpPr>
          <a:xfrm>
            <a:off x="205450" y="25"/>
            <a:ext cx="8938700" cy="5143500"/>
            <a:chOff x="205450" y="25"/>
            <a:chExt cx="8938700" cy="5143500"/>
          </a:xfrm>
        </p:grpSpPr>
        <p:cxnSp>
          <p:nvCxnSpPr>
            <p:cNvPr id="734" name="Google Shape;734;p1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5" name="Google Shape;735;p1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6" name="Google Shape;736;p1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7" name="Google Shape;737;p1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8" name="Google Shape;738;p1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39" name="Google Shape;739;p1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0" name="Google Shape;740;p1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1" name="Google Shape;741;p1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2" name="Google Shape;742;p1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3" name="Google Shape;743;p1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4" name="Google Shape;744;p1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5" name="Google Shape;745;p1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6" name="Google Shape;746;p1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7" name="Google Shape;747;p1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8" name="Google Shape;748;p1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49" name="Google Shape;749;p1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0" name="Google Shape;750;p1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1" name="Google Shape;751;p1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2" name="Google Shape;752;p1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3" name="Google Shape;753;p1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4" name="Google Shape;754;p1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755" name="Google Shape;755;p1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6" name="Google Shape;756;p1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7" name="Google Shape;757;p1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8" name="Google Shape;758;p1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59" name="Google Shape;759;p1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0" name="Google Shape;760;p1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1" name="Google Shape;761;p1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2" name="Google Shape;762;p1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3" name="Google Shape;763;p1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4" name="Google Shape;764;p1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5" name="Google Shape;765;p1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6" name="Google Shape;766;p1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7" name="Google Shape;767;p1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8" name="Google Shape;768;p1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69" name="Google Shape;769;p1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0" name="Google Shape;770;p1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1" name="Google Shape;771;p1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2" name="Google Shape;772;p1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3" name="Google Shape;773;p1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4" name="Google Shape;774;p1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5" name="Google Shape;775;p1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6" name="Google Shape;776;p1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777" name="Google Shape;777;p1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778" name="Google Shape;778;p14"/>
          <p:cNvGrpSpPr/>
          <p:nvPr/>
        </p:nvGrpSpPr>
        <p:grpSpPr>
          <a:xfrm>
            <a:off x="25" y="-10813"/>
            <a:ext cx="9143940" cy="5165130"/>
            <a:chOff x="1888" y="-21775"/>
            <a:chExt cx="9142112" cy="5165130"/>
          </a:xfrm>
        </p:grpSpPr>
        <p:sp>
          <p:nvSpPr>
            <p:cNvPr id="779" name="Google Shape;779;p1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14"/>
          <p:cNvGrpSpPr/>
          <p:nvPr/>
        </p:nvGrpSpPr>
        <p:grpSpPr>
          <a:xfrm>
            <a:off x="135725" y="65263"/>
            <a:ext cx="8975066" cy="5019484"/>
            <a:chOff x="135725" y="65263"/>
            <a:chExt cx="8975066" cy="5019484"/>
          </a:xfrm>
        </p:grpSpPr>
        <p:sp>
          <p:nvSpPr>
            <p:cNvPr id="791" name="Google Shape;791;p1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14"/>
          <p:cNvSpPr txBox="1">
            <a:spLocks noGrp="1"/>
          </p:cNvSpPr>
          <p:nvPr>
            <p:ph type="title"/>
          </p:nvPr>
        </p:nvSpPr>
        <p:spPr>
          <a:xfrm>
            <a:off x="2244608" y="3328249"/>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804" name="Google Shape;804;p14"/>
          <p:cNvSpPr txBox="1">
            <a:spLocks noGrp="1"/>
          </p:cNvSpPr>
          <p:nvPr>
            <p:ph type="subTitle" idx="1"/>
          </p:nvPr>
        </p:nvSpPr>
        <p:spPr>
          <a:xfrm>
            <a:off x="1458158" y="1317863"/>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lt2"/>
        </a:solidFill>
        <a:effectLst/>
      </p:bgPr>
    </p:bg>
    <p:spTree>
      <p:nvGrpSpPr>
        <p:cNvPr id="1" name="Shape 1317"/>
        <p:cNvGrpSpPr/>
        <p:nvPr/>
      </p:nvGrpSpPr>
      <p:grpSpPr>
        <a:xfrm>
          <a:off x="0" y="0"/>
          <a:ext cx="0" cy="0"/>
          <a:chOff x="0" y="0"/>
          <a:chExt cx="0" cy="0"/>
        </a:xfrm>
      </p:grpSpPr>
      <p:grpSp>
        <p:nvGrpSpPr>
          <p:cNvPr id="1318" name="Google Shape;1318;p22"/>
          <p:cNvGrpSpPr/>
          <p:nvPr/>
        </p:nvGrpSpPr>
        <p:grpSpPr>
          <a:xfrm>
            <a:off x="205450" y="25"/>
            <a:ext cx="8938700" cy="5143500"/>
            <a:chOff x="205450" y="25"/>
            <a:chExt cx="8938700" cy="5143500"/>
          </a:xfrm>
        </p:grpSpPr>
        <p:cxnSp>
          <p:nvCxnSpPr>
            <p:cNvPr id="1319" name="Google Shape;1319;p22"/>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0" name="Google Shape;1320;p22"/>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1" name="Google Shape;1321;p22"/>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2" name="Google Shape;1322;p22"/>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3" name="Google Shape;1323;p22"/>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4" name="Google Shape;1324;p22"/>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5" name="Google Shape;1325;p22"/>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6" name="Google Shape;1326;p22"/>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7" name="Google Shape;1327;p22"/>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8" name="Google Shape;1328;p22"/>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29" name="Google Shape;1329;p22"/>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0" name="Google Shape;1330;p22"/>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1" name="Google Shape;1331;p22"/>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2" name="Google Shape;1332;p22"/>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3" name="Google Shape;1333;p22"/>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4" name="Google Shape;1334;p22"/>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5" name="Google Shape;1335;p22"/>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6" name="Google Shape;1336;p22"/>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7" name="Google Shape;1337;p22"/>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8" name="Google Shape;1338;p22"/>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39" name="Google Shape;1339;p22"/>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40" name="Google Shape;1340;p22"/>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1" name="Google Shape;1341;p22"/>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2" name="Google Shape;1342;p22"/>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3" name="Google Shape;1343;p22"/>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4" name="Google Shape;1344;p22"/>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5" name="Google Shape;1345;p22"/>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6" name="Google Shape;1346;p22"/>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7" name="Google Shape;1347;p22"/>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8" name="Google Shape;1348;p22"/>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49" name="Google Shape;1349;p22"/>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0" name="Google Shape;1350;p22"/>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1" name="Google Shape;1351;p22"/>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2" name="Google Shape;1352;p22"/>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3" name="Google Shape;1353;p22"/>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4" name="Google Shape;1354;p22"/>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5" name="Google Shape;1355;p22"/>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6" name="Google Shape;1356;p22"/>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7" name="Google Shape;1357;p22"/>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8" name="Google Shape;1358;p22"/>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59" name="Google Shape;1359;p22"/>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0" name="Google Shape;1360;p22"/>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1" name="Google Shape;1361;p22"/>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362" name="Google Shape;1362;p22"/>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363" name="Google Shape;1363;p22"/>
          <p:cNvGrpSpPr/>
          <p:nvPr/>
        </p:nvGrpSpPr>
        <p:grpSpPr>
          <a:xfrm>
            <a:off x="-1205634" y="-1627349"/>
            <a:ext cx="11714909" cy="8610365"/>
            <a:chOff x="-1205634" y="-1627349"/>
            <a:chExt cx="11714909" cy="8610365"/>
          </a:xfrm>
        </p:grpSpPr>
        <p:sp>
          <p:nvSpPr>
            <p:cNvPr id="1364" name="Google Shape;1364;p22"/>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2"/>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2"/>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2"/>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0" name="Google Shape;1370;p22"/>
          <p:cNvGrpSpPr/>
          <p:nvPr/>
        </p:nvGrpSpPr>
        <p:grpSpPr>
          <a:xfrm>
            <a:off x="46275" y="-12"/>
            <a:ext cx="8985675" cy="5072943"/>
            <a:chOff x="46275" y="-12"/>
            <a:chExt cx="8985675" cy="5072943"/>
          </a:xfrm>
        </p:grpSpPr>
        <p:sp>
          <p:nvSpPr>
            <p:cNvPr id="1371" name="Google Shape;1371;p22"/>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5" name="Google Shape;1375;p22"/>
            <p:cNvGrpSpPr/>
            <p:nvPr/>
          </p:nvGrpSpPr>
          <p:grpSpPr>
            <a:xfrm>
              <a:off x="46275" y="-12"/>
              <a:ext cx="8965650" cy="5007825"/>
              <a:chOff x="46275" y="-12"/>
              <a:chExt cx="8965650" cy="5007825"/>
            </a:xfrm>
          </p:grpSpPr>
          <p:sp>
            <p:nvSpPr>
              <p:cNvPr id="1376" name="Google Shape;1376;p22"/>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2"/>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bg>
      <p:bgPr>
        <a:solidFill>
          <a:schemeClr val="lt2"/>
        </a:solidFill>
        <a:effectLst/>
      </p:bgPr>
    </p:bg>
    <p:spTree>
      <p:nvGrpSpPr>
        <p:cNvPr id="1" name="Shape 1382"/>
        <p:cNvGrpSpPr/>
        <p:nvPr/>
      </p:nvGrpSpPr>
      <p:grpSpPr>
        <a:xfrm>
          <a:off x="0" y="0"/>
          <a:ext cx="0" cy="0"/>
          <a:chOff x="0" y="0"/>
          <a:chExt cx="0" cy="0"/>
        </a:xfrm>
      </p:grpSpPr>
      <p:grpSp>
        <p:nvGrpSpPr>
          <p:cNvPr id="1383" name="Google Shape;1383;p23"/>
          <p:cNvGrpSpPr/>
          <p:nvPr/>
        </p:nvGrpSpPr>
        <p:grpSpPr>
          <a:xfrm>
            <a:off x="205450" y="25"/>
            <a:ext cx="8938700" cy="5143500"/>
            <a:chOff x="205450" y="25"/>
            <a:chExt cx="8938700" cy="5143500"/>
          </a:xfrm>
        </p:grpSpPr>
        <p:cxnSp>
          <p:nvCxnSpPr>
            <p:cNvPr id="1384" name="Google Shape;1384;p23"/>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5" name="Google Shape;1385;p23"/>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6" name="Google Shape;1386;p23"/>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7" name="Google Shape;1387;p23"/>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8" name="Google Shape;1388;p23"/>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89" name="Google Shape;1389;p23"/>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0" name="Google Shape;1390;p23"/>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1" name="Google Shape;1391;p23"/>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2" name="Google Shape;1392;p23"/>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3" name="Google Shape;1393;p23"/>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4" name="Google Shape;1394;p23"/>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5" name="Google Shape;1395;p23"/>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6" name="Google Shape;1396;p23"/>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7" name="Google Shape;1397;p23"/>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8" name="Google Shape;1398;p23"/>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399" name="Google Shape;1399;p23"/>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0" name="Google Shape;1400;p23"/>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1" name="Google Shape;1401;p23"/>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2" name="Google Shape;1402;p23"/>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3" name="Google Shape;1403;p23"/>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4" name="Google Shape;1404;p23"/>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05" name="Google Shape;1405;p23"/>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6" name="Google Shape;1406;p23"/>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7" name="Google Shape;1407;p23"/>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8" name="Google Shape;1408;p23"/>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09" name="Google Shape;1409;p23"/>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0" name="Google Shape;1410;p23"/>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1" name="Google Shape;1411;p23"/>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2" name="Google Shape;1412;p23"/>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3" name="Google Shape;1413;p23"/>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4" name="Google Shape;1414;p23"/>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5" name="Google Shape;1415;p23"/>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6" name="Google Shape;1416;p23"/>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7" name="Google Shape;1417;p23"/>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8" name="Google Shape;1418;p23"/>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19" name="Google Shape;1419;p23"/>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0" name="Google Shape;1420;p23"/>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1" name="Google Shape;1421;p23"/>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2" name="Google Shape;1422;p23"/>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3" name="Google Shape;1423;p23"/>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4" name="Google Shape;1424;p23"/>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5" name="Google Shape;1425;p23"/>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6" name="Google Shape;1426;p23"/>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27" name="Google Shape;1427;p23"/>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28" name="Google Shape;1428;p23"/>
          <p:cNvGrpSpPr/>
          <p:nvPr/>
        </p:nvGrpSpPr>
        <p:grpSpPr>
          <a:xfrm>
            <a:off x="-1205634" y="-1627349"/>
            <a:ext cx="11714909" cy="8610365"/>
            <a:chOff x="-1205634" y="-1627349"/>
            <a:chExt cx="11714909" cy="8610365"/>
          </a:xfrm>
        </p:grpSpPr>
        <p:sp>
          <p:nvSpPr>
            <p:cNvPr id="1429" name="Google Shape;1429;p23"/>
            <p:cNvSpPr/>
            <p:nvPr/>
          </p:nvSpPr>
          <p:spPr>
            <a:xfrm rot="-3619355">
              <a:off x="4179282" y="-2881356"/>
              <a:ext cx="1042786" cy="11157813"/>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rot="3702156">
              <a:off x="4075600" y="-2950029"/>
              <a:ext cx="1042932" cy="11157878"/>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rot="-3605616">
              <a:off x="3369247" y="-1829026"/>
              <a:ext cx="1042752" cy="11157884"/>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rot="-3619355">
              <a:off x="4882482" y="-3991306"/>
              <a:ext cx="1042786" cy="1115781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rot="3702156">
              <a:off x="3432450" y="-4102629"/>
              <a:ext cx="1042932" cy="11157878"/>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rot="3702156">
              <a:off x="4638075" y="-1829004"/>
              <a:ext cx="1042932" cy="11157878"/>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23"/>
          <p:cNvGrpSpPr/>
          <p:nvPr/>
        </p:nvGrpSpPr>
        <p:grpSpPr>
          <a:xfrm>
            <a:off x="46275" y="-12"/>
            <a:ext cx="8985675" cy="5072943"/>
            <a:chOff x="46275" y="-12"/>
            <a:chExt cx="8985675" cy="5072943"/>
          </a:xfrm>
        </p:grpSpPr>
        <p:sp>
          <p:nvSpPr>
            <p:cNvPr id="1436" name="Google Shape;1436;p23"/>
            <p:cNvSpPr/>
            <p:nvPr/>
          </p:nvSpPr>
          <p:spPr>
            <a:xfrm>
              <a:off x="89425" y="2468323"/>
              <a:ext cx="206661" cy="206911"/>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8789949" y="2606750"/>
              <a:ext cx="242002" cy="242325"/>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439688" y="4865996"/>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4439688" y="53134"/>
              <a:ext cx="206661" cy="206934"/>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0" name="Google Shape;1440;p23"/>
            <p:cNvGrpSpPr/>
            <p:nvPr/>
          </p:nvGrpSpPr>
          <p:grpSpPr>
            <a:xfrm>
              <a:off x="46275" y="-12"/>
              <a:ext cx="8965650" cy="5007825"/>
              <a:chOff x="46275" y="-12"/>
              <a:chExt cx="8965650" cy="5007825"/>
            </a:xfrm>
          </p:grpSpPr>
          <p:sp>
            <p:nvSpPr>
              <p:cNvPr id="1441" name="Google Shape;1441;p23"/>
              <p:cNvSpPr/>
              <p:nvPr/>
            </p:nvSpPr>
            <p:spPr>
              <a:xfrm>
                <a:off x="8529100" y="67688"/>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2515900" y="48907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748825" y="4905813"/>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46275" y="4711063"/>
                <a:ext cx="227400" cy="2274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5994675" y="-12"/>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8909925" y="1607888"/>
                <a:ext cx="102000" cy="102000"/>
              </a:xfrm>
              <a:prstGeom prst="ellipse">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47" name="Google Shape;1447;p23"/>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BLANK_1_1_1_1_1_1_1_2">
    <p:bg>
      <p:bgPr>
        <a:solidFill>
          <a:schemeClr val="lt2"/>
        </a:solidFill>
        <a:effectLst/>
      </p:bgPr>
    </p:bg>
    <p:spTree>
      <p:nvGrpSpPr>
        <p:cNvPr id="1" name="Shape 1448"/>
        <p:cNvGrpSpPr/>
        <p:nvPr/>
      </p:nvGrpSpPr>
      <p:grpSpPr>
        <a:xfrm>
          <a:off x="0" y="0"/>
          <a:ext cx="0" cy="0"/>
          <a:chOff x="0" y="0"/>
          <a:chExt cx="0" cy="0"/>
        </a:xfrm>
      </p:grpSpPr>
      <p:grpSp>
        <p:nvGrpSpPr>
          <p:cNvPr id="1449" name="Google Shape;1449;p24"/>
          <p:cNvGrpSpPr/>
          <p:nvPr/>
        </p:nvGrpSpPr>
        <p:grpSpPr>
          <a:xfrm>
            <a:off x="205450" y="25"/>
            <a:ext cx="8938700" cy="5143500"/>
            <a:chOff x="205450" y="25"/>
            <a:chExt cx="8938700" cy="5143500"/>
          </a:xfrm>
        </p:grpSpPr>
        <p:cxnSp>
          <p:nvCxnSpPr>
            <p:cNvPr id="1450" name="Google Shape;1450;p24"/>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1" name="Google Shape;1451;p24"/>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2" name="Google Shape;1452;p24"/>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3" name="Google Shape;1453;p24"/>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4" name="Google Shape;1454;p24"/>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5" name="Google Shape;1455;p24"/>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6" name="Google Shape;1456;p24"/>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7" name="Google Shape;1457;p24"/>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8" name="Google Shape;1458;p24"/>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59" name="Google Shape;1459;p24"/>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0" name="Google Shape;1460;p24"/>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1" name="Google Shape;1461;p24"/>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2" name="Google Shape;1462;p24"/>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3" name="Google Shape;1463;p24"/>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4" name="Google Shape;1464;p24"/>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5" name="Google Shape;1465;p24"/>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6" name="Google Shape;1466;p24"/>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7" name="Google Shape;1467;p24"/>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8" name="Google Shape;1468;p24"/>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69" name="Google Shape;1469;p24"/>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0" name="Google Shape;1470;p24"/>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471" name="Google Shape;1471;p24"/>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2" name="Google Shape;1472;p24"/>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3" name="Google Shape;1473;p24"/>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4" name="Google Shape;1474;p24"/>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5" name="Google Shape;1475;p24"/>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6" name="Google Shape;1476;p24"/>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7" name="Google Shape;1477;p24"/>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8" name="Google Shape;1478;p24"/>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79" name="Google Shape;1479;p24"/>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0" name="Google Shape;1480;p24"/>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1" name="Google Shape;1481;p24"/>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2" name="Google Shape;1482;p24"/>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3" name="Google Shape;1483;p24"/>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4" name="Google Shape;1484;p24"/>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5" name="Google Shape;1485;p24"/>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6" name="Google Shape;1486;p24"/>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7" name="Google Shape;1487;p24"/>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8" name="Google Shape;1488;p24"/>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89" name="Google Shape;1489;p24"/>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0" name="Google Shape;1490;p24"/>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1" name="Google Shape;1491;p24"/>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2" name="Google Shape;1492;p24"/>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493" name="Google Shape;1493;p24"/>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494" name="Google Shape;1494;p24"/>
          <p:cNvGrpSpPr/>
          <p:nvPr/>
        </p:nvGrpSpPr>
        <p:grpSpPr>
          <a:xfrm>
            <a:off x="25" y="-10813"/>
            <a:ext cx="9143940" cy="5165130"/>
            <a:chOff x="1888" y="-21775"/>
            <a:chExt cx="9142112" cy="5165130"/>
          </a:xfrm>
        </p:grpSpPr>
        <p:sp>
          <p:nvSpPr>
            <p:cNvPr id="1495" name="Google Shape;1495;p24"/>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24"/>
          <p:cNvGrpSpPr/>
          <p:nvPr/>
        </p:nvGrpSpPr>
        <p:grpSpPr>
          <a:xfrm>
            <a:off x="135725" y="65263"/>
            <a:ext cx="8975066" cy="5019484"/>
            <a:chOff x="135725" y="65263"/>
            <a:chExt cx="8975066" cy="5019484"/>
          </a:xfrm>
        </p:grpSpPr>
        <p:sp>
          <p:nvSpPr>
            <p:cNvPr id="1507" name="Google Shape;1507;p24"/>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24"/>
          <p:cNvSpPr/>
          <p:nvPr/>
        </p:nvSpPr>
        <p:spPr>
          <a:xfrm>
            <a:off x="383775" y="349725"/>
            <a:ext cx="8376300" cy="44328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lt2"/>
        </a:solidFill>
        <a:effectLst/>
      </p:bgPr>
    </p:bg>
    <p:spTree>
      <p:nvGrpSpPr>
        <p:cNvPr id="1" name="Shape 1520"/>
        <p:cNvGrpSpPr/>
        <p:nvPr/>
      </p:nvGrpSpPr>
      <p:grpSpPr>
        <a:xfrm>
          <a:off x="0" y="0"/>
          <a:ext cx="0" cy="0"/>
          <a:chOff x="0" y="0"/>
          <a:chExt cx="0" cy="0"/>
        </a:xfrm>
      </p:grpSpPr>
      <p:grpSp>
        <p:nvGrpSpPr>
          <p:cNvPr id="1521" name="Google Shape;1521;p25"/>
          <p:cNvGrpSpPr/>
          <p:nvPr/>
        </p:nvGrpSpPr>
        <p:grpSpPr>
          <a:xfrm>
            <a:off x="205450" y="25"/>
            <a:ext cx="8938700" cy="5143500"/>
            <a:chOff x="205450" y="25"/>
            <a:chExt cx="8938700" cy="5143500"/>
          </a:xfrm>
        </p:grpSpPr>
        <p:cxnSp>
          <p:nvCxnSpPr>
            <p:cNvPr id="1522" name="Google Shape;1522;p25"/>
            <p:cNvCxnSpPr/>
            <p:nvPr/>
          </p:nvCxnSpPr>
          <p:spPr>
            <a:xfrm>
              <a:off x="205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3" name="Google Shape;1523;p25"/>
            <p:cNvCxnSpPr/>
            <p:nvPr/>
          </p:nvCxnSpPr>
          <p:spPr>
            <a:xfrm>
              <a:off x="424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4" name="Google Shape;1524;p25"/>
            <p:cNvCxnSpPr/>
            <p:nvPr/>
          </p:nvCxnSpPr>
          <p:spPr>
            <a:xfrm>
              <a:off x="643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5" name="Google Shape;1525;p25"/>
            <p:cNvCxnSpPr/>
            <p:nvPr/>
          </p:nvCxnSpPr>
          <p:spPr>
            <a:xfrm>
              <a:off x="862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6" name="Google Shape;1526;p25"/>
            <p:cNvCxnSpPr/>
            <p:nvPr/>
          </p:nvCxnSpPr>
          <p:spPr>
            <a:xfrm>
              <a:off x="1080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7" name="Google Shape;1527;p25"/>
            <p:cNvCxnSpPr/>
            <p:nvPr/>
          </p:nvCxnSpPr>
          <p:spPr>
            <a:xfrm>
              <a:off x="1299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8" name="Google Shape;1528;p25"/>
            <p:cNvCxnSpPr/>
            <p:nvPr/>
          </p:nvCxnSpPr>
          <p:spPr>
            <a:xfrm>
              <a:off x="1518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29" name="Google Shape;1529;p25"/>
            <p:cNvCxnSpPr/>
            <p:nvPr/>
          </p:nvCxnSpPr>
          <p:spPr>
            <a:xfrm>
              <a:off x="1737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0" name="Google Shape;1530;p25"/>
            <p:cNvCxnSpPr/>
            <p:nvPr/>
          </p:nvCxnSpPr>
          <p:spPr>
            <a:xfrm>
              <a:off x="1956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1" name="Google Shape;1531;p25"/>
            <p:cNvCxnSpPr/>
            <p:nvPr/>
          </p:nvCxnSpPr>
          <p:spPr>
            <a:xfrm>
              <a:off x="2175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2" name="Google Shape;1532;p25"/>
            <p:cNvCxnSpPr/>
            <p:nvPr/>
          </p:nvCxnSpPr>
          <p:spPr>
            <a:xfrm>
              <a:off x="2394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3" name="Google Shape;1533;p25"/>
            <p:cNvCxnSpPr/>
            <p:nvPr/>
          </p:nvCxnSpPr>
          <p:spPr>
            <a:xfrm>
              <a:off x="2613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4" name="Google Shape;1534;p25"/>
            <p:cNvCxnSpPr/>
            <p:nvPr/>
          </p:nvCxnSpPr>
          <p:spPr>
            <a:xfrm>
              <a:off x="2831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5" name="Google Shape;1535;p25"/>
            <p:cNvCxnSpPr/>
            <p:nvPr/>
          </p:nvCxnSpPr>
          <p:spPr>
            <a:xfrm>
              <a:off x="30508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6" name="Google Shape;1536;p25"/>
            <p:cNvCxnSpPr/>
            <p:nvPr/>
          </p:nvCxnSpPr>
          <p:spPr>
            <a:xfrm>
              <a:off x="32697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7" name="Google Shape;1537;p25"/>
            <p:cNvCxnSpPr/>
            <p:nvPr/>
          </p:nvCxnSpPr>
          <p:spPr>
            <a:xfrm>
              <a:off x="34885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8" name="Google Shape;1538;p25"/>
            <p:cNvCxnSpPr/>
            <p:nvPr/>
          </p:nvCxnSpPr>
          <p:spPr>
            <a:xfrm>
              <a:off x="37074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39" name="Google Shape;1539;p25"/>
            <p:cNvCxnSpPr/>
            <p:nvPr/>
          </p:nvCxnSpPr>
          <p:spPr>
            <a:xfrm>
              <a:off x="392632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0" name="Google Shape;1540;p25"/>
            <p:cNvCxnSpPr/>
            <p:nvPr/>
          </p:nvCxnSpPr>
          <p:spPr>
            <a:xfrm>
              <a:off x="414520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1" name="Google Shape;1541;p25"/>
            <p:cNvCxnSpPr/>
            <p:nvPr/>
          </p:nvCxnSpPr>
          <p:spPr>
            <a:xfrm>
              <a:off x="4364075"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2" name="Google Shape;1542;p25"/>
            <p:cNvCxnSpPr/>
            <p:nvPr/>
          </p:nvCxnSpPr>
          <p:spPr>
            <a:xfrm>
              <a:off x="4582950" y="25"/>
              <a:ext cx="0" cy="5143500"/>
            </a:xfrm>
            <a:prstGeom prst="straightConnector1">
              <a:avLst/>
            </a:prstGeom>
            <a:noFill/>
            <a:ln w="19050" cap="flat" cmpd="sng">
              <a:solidFill>
                <a:schemeClr val="dk1"/>
              </a:solidFill>
              <a:prstDash val="solid"/>
              <a:round/>
              <a:headEnd type="none" w="med" len="med"/>
              <a:tailEnd type="none" w="med" len="med"/>
            </a:ln>
          </p:spPr>
        </p:cxnSp>
        <p:cxnSp>
          <p:nvCxnSpPr>
            <p:cNvPr id="1543" name="Google Shape;1543;p25"/>
            <p:cNvCxnSpPr/>
            <p:nvPr/>
          </p:nvCxnSpPr>
          <p:spPr>
            <a:xfrm rot="10800000">
              <a:off x="6863550" y="2061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4" name="Google Shape;1544;p25"/>
            <p:cNvCxnSpPr/>
            <p:nvPr/>
          </p:nvCxnSpPr>
          <p:spPr>
            <a:xfrm rot="10800000">
              <a:off x="6863550" y="1842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5" name="Google Shape;1545;p25"/>
            <p:cNvCxnSpPr/>
            <p:nvPr/>
          </p:nvCxnSpPr>
          <p:spPr>
            <a:xfrm rot="10800000">
              <a:off x="6863550" y="16237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6" name="Google Shape;1546;p25"/>
            <p:cNvCxnSpPr/>
            <p:nvPr/>
          </p:nvCxnSpPr>
          <p:spPr>
            <a:xfrm rot="10800000">
              <a:off x="6863550" y="14048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7" name="Google Shape;1547;p25"/>
            <p:cNvCxnSpPr/>
            <p:nvPr/>
          </p:nvCxnSpPr>
          <p:spPr>
            <a:xfrm rot="10800000">
              <a:off x="6863550" y="11859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8" name="Google Shape;1548;p25"/>
            <p:cNvCxnSpPr/>
            <p:nvPr/>
          </p:nvCxnSpPr>
          <p:spPr>
            <a:xfrm rot="10800000">
              <a:off x="6863550" y="9671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49" name="Google Shape;1549;p25"/>
            <p:cNvCxnSpPr/>
            <p:nvPr/>
          </p:nvCxnSpPr>
          <p:spPr>
            <a:xfrm rot="10800000">
              <a:off x="6863550" y="74823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0" name="Google Shape;1550;p25"/>
            <p:cNvCxnSpPr/>
            <p:nvPr/>
          </p:nvCxnSpPr>
          <p:spPr>
            <a:xfrm rot="10800000">
              <a:off x="6863550" y="52936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1" name="Google Shape;1551;p25"/>
            <p:cNvCxnSpPr/>
            <p:nvPr/>
          </p:nvCxnSpPr>
          <p:spPr>
            <a:xfrm rot="10800000">
              <a:off x="6863550" y="310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2" name="Google Shape;1552;p25"/>
            <p:cNvCxnSpPr/>
            <p:nvPr/>
          </p:nvCxnSpPr>
          <p:spPr>
            <a:xfrm rot="10800000">
              <a:off x="6863550" y="91613"/>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3" name="Google Shape;1553;p25"/>
            <p:cNvCxnSpPr/>
            <p:nvPr/>
          </p:nvCxnSpPr>
          <p:spPr>
            <a:xfrm rot="10800000">
              <a:off x="6863550" y="-127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4" name="Google Shape;1554;p25"/>
            <p:cNvCxnSpPr/>
            <p:nvPr/>
          </p:nvCxnSpPr>
          <p:spPr>
            <a:xfrm rot="10800000">
              <a:off x="6863550" y="-346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5" name="Google Shape;1555;p25"/>
            <p:cNvCxnSpPr/>
            <p:nvPr/>
          </p:nvCxnSpPr>
          <p:spPr>
            <a:xfrm rot="10800000">
              <a:off x="6863550" y="-5650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6" name="Google Shape;1556;p25"/>
            <p:cNvCxnSpPr/>
            <p:nvPr/>
          </p:nvCxnSpPr>
          <p:spPr>
            <a:xfrm rot="10800000">
              <a:off x="6863550" y="-7838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7" name="Google Shape;1557;p25"/>
            <p:cNvCxnSpPr/>
            <p:nvPr/>
          </p:nvCxnSpPr>
          <p:spPr>
            <a:xfrm rot="10800000">
              <a:off x="6863550" y="-10027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8" name="Google Shape;1558;p25"/>
            <p:cNvCxnSpPr/>
            <p:nvPr/>
          </p:nvCxnSpPr>
          <p:spPr>
            <a:xfrm rot="10800000">
              <a:off x="6863550" y="-12216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59" name="Google Shape;1559;p25"/>
            <p:cNvCxnSpPr/>
            <p:nvPr/>
          </p:nvCxnSpPr>
          <p:spPr>
            <a:xfrm rot="10800000">
              <a:off x="6863550" y="-144051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0" name="Google Shape;1560;p25"/>
            <p:cNvCxnSpPr/>
            <p:nvPr/>
          </p:nvCxnSpPr>
          <p:spPr>
            <a:xfrm rot="10800000">
              <a:off x="6863550" y="-165938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1" name="Google Shape;1561;p25"/>
            <p:cNvCxnSpPr/>
            <p:nvPr/>
          </p:nvCxnSpPr>
          <p:spPr>
            <a:xfrm rot="10800000">
              <a:off x="6863550" y="-1878262"/>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2" name="Google Shape;1562;p25"/>
            <p:cNvCxnSpPr/>
            <p:nvPr/>
          </p:nvCxnSpPr>
          <p:spPr>
            <a:xfrm rot="10800000">
              <a:off x="6863550" y="-2097137"/>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3" name="Google Shape;1563;p25"/>
            <p:cNvCxnSpPr/>
            <p:nvPr/>
          </p:nvCxnSpPr>
          <p:spPr>
            <a:xfrm rot="10800000">
              <a:off x="6863550" y="2267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4" name="Google Shape;1564;p25"/>
            <p:cNvCxnSpPr/>
            <p:nvPr/>
          </p:nvCxnSpPr>
          <p:spPr>
            <a:xfrm rot="10800000">
              <a:off x="6863550" y="2473488"/>
              <a:ext cx="0" cy="4561200"/>
            </a:xfrm>
            <a:prstGeom prst="straightConnector1">
              <a:avLst/>
            </a:prstGeom>
            <a:noFill/>
            <a:ln w="19050" cap="flat" cmpd="sng">
              <a:solidFill>
                <a:schemeClr val="dk1"/>
              </a:solidFill>
              <a:prstDash val="solid"/>
              <a:round/>
              <a:headEnd type="none" w="med" len="med"/>
              <a:tailEnd type="none" w="med" len="med"/>
            </a:ln>
          </p:spPr>
        </p:cxnSp>
        <p:cxnSp>
          <p:nvCxnSpPr>
            <p:cNvPr id="1565" name="Google Shape;1565;p25"/>
            <p:cNvCxnSpPr/>
            <p:nvPr/>
          </p:nvCxnSpPr>
          <p:spPr>
            <a:xfrm rot="10800000">
              <a:off x="6863550" y="2679488"/>
              <a:ext cx="0" cy="4561200"/>
            </a:xfrm>
            <a:prstGeom prst="straightConnector1">
              <a:avLst/>
            </a:prstGeom>
            <a:noFill/>
            <a:ln w="19050" cap="flat" cmpd="sng">
              <a:solidFill>
                <a:schemeClr val="dk1"/>
              </a:solidFill>
              <a:prstDash val="solid"/>
              <a:round/>
              <a:headEnd type="none" w="med" len="med"/>
              <a:tailEnd type="none" w="med" len="med"/>
            </a:ln>
          </p:spPr>
        </p:cxnSp>
      </p:grpSp>
      <p:grpSp>
        <p:nvGrpSpPr>
          <p:cNvPr id="1566" name="Google Shape;1566;p25"/>
          <p:cNvGrpSpPr/>
          <p:nvPr/>
        </p:nvGrpSpPr>
        <p:grpSpPr>
          <a:xfrm>
            <a:off x="25" y="-10813"/>
            <a:ext cx="9143940" cy="5165130"/>
            <a:chOff x="1888" y="-21775"/>
            <a:chExt cx="9142112" cy="5165130"/>
          </a:xfrm>
        </p:grpSpPr>
        <p:sp>
          <p:nvSpPr>
            <p:cNvPr id="1567" name="Google Shape;1567;p25"/>
            <p:cNvSpPr/>
            <p:nvPr/>
          </p:nvSpPr>
          <p:spPr>
            <a:xfrm>
              <a:off x="1888" y="-21775"/>
              <a:ext cx="9142112" cy="4126192"/>
            </a:xfrm>
            <a:custGeom>
              <a:avLst/>
              <a:gdLst/>
              <a:ahLst/>
              <a:cxnLst/>
              <a:rect l="l" t="t" r="r" b="b"/>
              <a:pathLst>
                <a:path w="285691" h="136482" extrusionOk="0">
                  <a:moveTo>
                    <a:pt x="243793" y="0"/>
                  </a:moveTo>
                  <a:cubicBezTo>
                    <a:pt x="241674" y="10406"/>
                    <a:pt x="234911" y="20550"/>
                    <a:pt x="220504" y="26241"/>
                  </a:cubicBezTo>
                  <a:cubicBezTo>
                    <a:pt x="201454" y="33766"/>
                    <a:pt x="174951" y="31266"/>
                    <a:pt x="155353" y="38291"/>
                  </a:cubicBezTo>
                  <a:cubicBezTo>
                    <a:pt x="123075" y="49875"/>
                    <a:pt x="125933" y="80046"/>
                    <a:pt x="97144" y="94500"/>
                  </a:cubicBezTo>
                  <a:cubicBezTo>
                    <a:pt x="80106" y="103060"/>
                    <a:pt x="56115" y="104061"/>
                    <a:pt x="34052" y="106156"/>
                  </a:cubicBezTo>
                  <a:cubicBezTo>
                    <a:pt x="22503" y="107263"/>
                    <a:pt x="10299" y="109121"/>
                    <a:pt x="1" y="112383"/>
                  </a:cubicBezTo>
                  <a:lnTo>
                    <a:pt x="1" y="136481"/>
                  </a:lnTo>
                  <a:cubicBezTo>
                    <a:pt x="2596" y="134802"/>
                    <a:pt x="5537" y="133314"/>
                    <a:pt x="8895" y="132028"/>
                  </a:cubicBezTo>
                  <a:cubicBezTo>
                    <a:pt x="20129" y="127743"/>
                    <a:pt x="33145" y="126895"/>
                    <a:pt x="46668" y="126895"/>
                  </a:cubicBezTo>
                  <a:cubicBezTo>
                    <a:pt x="55517" y="126895"/>
                    <a:pt x="64584" y="127258"/>
                    <a:pt x="73511" y="127258"/>
                  </a:cubicBezTo>
                  <a:cubicBezTo>
                    <a:pt x="77965" y="127258"/>
                    <a:pt x="82385" y="127167"/>
                    <a:pt x="86726" y="126897"/>
                  </a:cubicBezTo>
                  <a:cubicBezTo>
                    <a:pt x="117349" y="124992"/>
                    <a:pt x="145590" y="112955"/>
                    <a:pt x="158342" y="96357"/>
                  </a:cubicBezTo>
                  <a:cubicBezTo>
                    <a:pt x="170129" y="81022"/>
                    <a:pt x="171260" y="60996"/>
                    <a:pt x="195215" y="51887"/>
                  </a:cubicBezTo>
                  <a:cubicBezTo>
                    <a:pt x="214242" y="44660"/>
                    <a:pt x="240888" y="47601"/>
                    <a:pt x="259354" y="39874"/>
                  </a:cubicBezTo>
                  <a:cubicBezTo>
                    <a:pt x="275690" y="33028"/>
                    <a:pt x="280357" y="20229"/>
                    <a:pt x="285691" y="8787"/>
                  </a:cubicBezTo>
                  <a:lnTo>
                    <a:pt x="285691" y="0"/>
                  </a:lnTo>
                  <a:close/>
                </a:path>
              </a:pathLst>
            </a:cu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5"/>
            <p:cNvSpPr/>
            <p:nvPr/>
          </p:nvSpPr>
          <p:spPr>
            <a:xfrm>
              <a:off x="6299808" y="3098373"/>
              <a:ext cx="2844192" cy="2044982"/>
            </a:xfrm>
            <a:custGeom>
              <a:avLst/>
              <a:gdLst/>
              <a:ahLst/>
              <a:cxnLst/>
              <a:rect l="l" t="t" r="r" b="b"/>
              <a:pathLst>
                <a:path w="88881" h="64247" extrusionOk="0">
                  <a:moveTo>
                    <a:pt x="88881" y="0"/>
                  </a:moveTo>
                  <a:cubicBezTo>
                    <a:pt x="85285" y="179"/>
                    <a:pt x="81678" y="298"/>
                    <a:pt x="78130" y="667"/>
                  </a:cubicBezTo>
                  <a:cubicBezTo>
                    <a:pt x="61663" y="2358"/>
                    <a:pt x="47162" y="9608"/>
                    <a:pt x="41625" y="18943"/>
                  </a:cubicBezTo>
                  <a:cubicBezTo>
                    <a:pt x="38791" y="23717"/>
                    <a:pt x="38196" y="28849"/>
                    <a:pt x="36315" y="33778"/>
                  </a:cubicBezTo>
                  <a:cubicBezTo>
                    <a:pt x="31588" y="46232"/>
                    <a:pt x="17991" y="57257"/>
                    <a:pt x="1" y="64246"/>
                  </a:cubicBezTo>
                  <a:lnTo>
                    <a:pt x="49364" y="64246"/>
                  </a:lnTo>
                  <a:cubicBezTo>
                    <a:pt x="49733" y="63949"/>
                    <a:pt x="50090" y="63639"/>
                    <a:pt x="50436" y="63329"/>
                  </a:cubicBezTo>
                  <a:cubicBezTo>
                    <a:pt x="60997" y="53769"/>
                    <a:pt x="59306" y="39874"/>
                    <a:pt x="74058" y="32504"/>
                  </a:cubicBezTo>
                  <a:cubicBezTo>
                    <a:pt x="78380" y="30349"/>
                    <a:pt x="83476" y="29087"/>
                    <a:pt x="88881" y="28170"/>
                  </a:cubicBezTo>
                  <a:lnTo>
                    <a:pt x="88881"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5"/>
            <p:cNvSpPr/>
            <p:nvPr/>
          </p:nvSpPr>
          <p:spPr>
            <a:xfrm>
              <a:off x="1466464" y="2257794"/>
              <a:ext cx="7677536" cy="2885549"/>
            </a:xfrm>
            <a:custGeom>
              <a:avLst/>
              <a:gdLst/>
              <a:ahLst/>
              <a:cxnLst/>
              <a:rect l="l" t="t" r="r" b="b"/>
              <a:pathLst>
                <a:path w="239923" h="90655" extrusionOk="0">
                  <a:moveTo>
                    <a:pt x="239923" y="0"/>
                  </a:moveTo>
                  <a:cubicBezTo>
                    <a:pt x="224147" y="2489"/>
                    <a:pt x="206347" y="2393"/>
                    <a:pt x="192560" y="7632"/>
                  </a:cubicBezTo>
                  <a:cubicBezTo>
                    <a:pt x="168605" y="16740"/>
                    <a:pt x="167473" y="36767"/>
                    <a:pt x="155686" y="52114"/>
                  </a:cubicBezTo>
                  <a:cubicBezTo>
                    <a:pt x="142935" y="68699"/>
                    <a:pt x="114693" y="80748"/>
                    <a:pt x="84070" y="82653"/>
                  </a:cubicBezTo>
                  <a:cubicBezTo>
                    <a:pt x="79761" y="82920"/>
                    <a:pt x="75374" y="83009"/>
                    <a:pt x="70953" y="83009"/>
                  </a:cubicBezTo>
                  <a:cubicBezTo>
                    <a:pt x="61994" y="83009"/>
                    <a:pt x="52893" y="82643"/>
                    <a:pt x="44012" y="82643"/>
                  </a:cubicBezTo>
                  <a:cubicBezTo>
                    <a:pt x="30488" y="82643"/>
                    <a:pt x="17473" y="83493"/>
                    <a:pt x="6239" y="87785"/>
                  </a:cubicBezTo>
                  <a:cubicBezTo>
                    <a:pt x="3977" y="88642"/>
                    <a:pt x="1905" y="89606"/>
                    <a:pt x="0" y="90654"/>
                  </a:cubicBezTo>
                  <a:lnTo>
                    <a:pt x="151043" y="90654"/>
                  </a:lnTo>
                  <a:cubicBezTo>
                    <a:pt x="169033" y="83665"/>
                    <a:pt x="182630" y="72640"/>
                    <a:pt x="187357" y="60186"/>
                  </a:cubicBezTo>
                  <a:cubicBezTo>
                    <a:pt x="189238" y="55257"/>
                    <a:pt x="189833" y="50125"/>
                    <a:pt x="192667" y="45351"/>
                  </a:cubicBezTo>
                  <a:cubicBezTo>
                    <a:pt x="198204" y="36016"/>
                    <a:pt x="212705" y="28766"/>
                    <a:pt x="229172" y="27075"/>
                  </a:cubicBezTo>
                  <a:cubicBezTo>
                    <a:pt x="232720" y="26706"/>
                    <a:pt x="236327" y="26587"/>
                    <a:pt x="239923" y="26408"/>
                  </a:cubicBezTo>
                  <a:lnTo>
                    <a:pt x="239923"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5"/>
            <p:cNvSpPr/>
            <p:nvPr/>
          </p:nvSpPr>
          <p:spPr>
            <a:xfrm>
              <a:off x="1888" y="39626"/>
              <a:ext cx="9142112" cy="5103686"/>
            </a:xfrm>
            <a:custGeom>
              <a:avLst/>
              <a:gdLst/>
              <a:ahLst/>
              <a:cxnLst/>
              <a:rect l="l" t="t" r="r" b="b"/>
              <a:pathLst>
                <a:path w="285691" h="160342" extrusionOk="0">
                  <a:moveTo>
                    <a:pt x="285691" y="0"/>
                  </a:moveTo>
                  <a:cubicBezTo>
                    <a:pt x="280357" y="11442"/>
                    <a:pt x="275690" y="24241"/>
                    <a:pt x="259354" y="31087"/>
                  </a:cubicBezTo>
                  <a:cubicBezTo>
                    <a:pt x="240888" y="38814"/>
                    <a:pt x="214242" y="35873"/>
                    <a:pt x="195215" y="43101"/>
                  </a:cubicBezTo>
                  <a:cubicBezTo>
                    <a:pt x="171260" y="52209"/>
                    <a:pt x="170129" y="72247"/>
                    <a:pt x="158342" y="87582"/>
                  </a:cubicBezTo>
                  <a:cubicBezTo>
                    <a:pt x="145590" y="104180"/>
                    <a:pt x="117337" y="116217"/>
                    <a:pt x="86726" y="118122"/>
                  </a:cubicBezTo>
                  <a:cubicBezTo>
                    <a:pt x="82385" y="118392"/>
                    <a:pt x="77965" y="118483"/>
                    <a:pt x="73511" y="118483"/>
                  </a:cubicBezTo>
                  <a:cubicBezTo>
                    <a:pt x="64584" y="118483"/>
                    <a:pt x="55517" y="118120"/>
                    <a:pt x="46668" y="118120"/>
                  </a:cubicBezTo>
                  <a:cubicBezTo>
                    <a:pt x="33145" y="118120"/>
                    <a:pt x="20129" y="118968"/>
                    <a:pt x="8895" y="123253"/>
                  </a:cubicBezTo>
                  <a:cubicBezTo>
                    <a:pt x="5537" y="124539"/>
                    <a:pt x="2596" y="126039"/>
                    <a:pt x="1" y="127706"/>
                  </a:cubicBezTo>
                  <a:lnTo>
                    <a:pt x="1" y="160341"/>
                  </a:lnTo>
                  <a:lnTo>
                    <a:pt x="4525" y="160341"/>
                  </a:lnTo>
                  <a:cubicBezTo>
                    <a:pt x="8537" y="151864"/>
                    <a:pt x="15360" y="144292"/>
                    <a:pt x="27683" y="139589"/>
                  </a:cubicBezTo>
                  <a:cubicBezTo>
                    <a:pt x="38917" y="135303"/>
                    <a:pt x="51933" y="134455"/>
                    <a:pt x="65456" y="134455"/>
                  </a:cubicBezTo>
                  <a:cubicBezTo>
                    <a:pt x="74305" y="134455"/>
                    <a:pt x="83372" y="134818"/>
                    <a:pt x="92299" y="134818"/>
                  </a:cubicBezTo>
                  <a:cubicBezTo>
                    <a:pt x="96753" y="134818"/>
                    <a:pt x="101173" y="134728"/>
                    <a:pt x="105514" y="134457"/>
                  </a:cubicBezTo>
                  <a:cubicBezTo>
                    <a:pt x="136125" y="132552"/>
                    <a:pt x="164378" y="120503"/>
                    <a:pt x="177118" y="103918"/>
                  </a:cubicBezTo>
                  <a:cubicBezTo>
                    <a:pt x="188917" y="88582"/>
                    <a:pt x="190036" y="68544"/>
                    <a:pt x="214003" y="59436"/>
                  </a:cubicBezTo>
                  <a:cubicBezTo>
                    <a:pt x="233030" y="52209"/>
                    <a:pt x="259676" y="55150"/>
                    <a:pt x="278131" y="47423"/>
                  </a:cubicBezTo>
                  <a:cubicBezTo>
                    <a:pt x="281000" y="46220"/>
                    <a:pt x="283476" y="44827"/>
                    <a:pt x="285691" y="43303"/>
                  </a:cubicBezTo>
                  <a:lnTo>
                    <a:pt x="285691" y="0"/>
                  </a:ln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5"/>
            <p:cNvSpPr/>
            <p:nvPr/>
          </p:nvSpPr>
          <p:spPr>
            <a:xfrm>
              <a:off x="146656" y="1417948"/>
              <a:ext cx="8997344" cy="3725383"/>
            </a:xfrm>
            <a:custGeom>
              <a:avLst/>
              <a:gdLst/>
              <a:ahLst/>
              <a:cxnLst/>
              <a:rect l="l" t="t" r="r" b="b"/>
              <a:pathLst>
                <a:path w="281167" h="117040" extrusionOk="0">
                  <a:moveTo>
                    <a:pt x="281167" y="1"/>
                  </a:moveTo>
                  <a:cubicBezTo>
                    <a:pt x="278952" y="1525"/>
                    <a:pt x="276476" y="2918"/>
                    <a:pt x="273618" y="4121"/>
                  </a:cubicBezTo>
                  <a:cubicBezTo>
                    <a:pt x="255152" y="11848"/>
                    <a:pt x="228506" y="8907"/>
                    <a:pt x="209479" y="16134"/>
                  </a:cubicBezTo>
                  <a:cubicBezTo>
                    <a:pt x="185524" y="25242"/>
                    <a:pt x="184393" y="45280"/>
                    <a:pt x="172606" y="60616"/>
                  </a:cubicBezTo>
                  <a:cubicBezTo>
                    <a:pt x="159854" y="77213"/>
                    <a:pt x="131613" y="89250"/>
                    <a:pt x="100990" y="91155"/>
                  </a:cubicBezTo>
                  <a:cubicBezTo>
                    <a:pt x="96649" y="91426"/>
                    <a:pt x="92229" y="91516"/>
                    <a:pt x="87775" y="91516"/>
                  </a:cubicBezTo>
                  <a:cubicBezTo>
                    <a:pt x="78848" y="91516"/>
                    <a:pt x="69781" y="91153"/>
                    <a:pt x="60932" y="91153"/>
                  </a:cubicBezTo>
                  <a:cubicBezTo>
                    <a:pt x="47409" y="91153"/>
                    <a:pt x="34393" y="92001"/>
                    <a:pt x="23159" y="96287"/>
                  </a:cubicBezTo>
                  <a:cubicBezTo>
                    <a:pt x="10836" y="100990"/>
                    <a:pt x="4013" y="108562"/>
                    <a:pt x="1" y="117039"/>
                  </a:cubicBezTo>
                  <a:lnTo>
                    <a:pt x="41244" y="117039"/>
                  </a:lnTo>
                  <a:cubicBezTo>
                    <a:pt x="43161" y="115991"/>
                    <a:pt x="45221" y="115027"/>
                    <a:pt x="47483" y="114170"/>
                  </a:cubicBezTo>
                  <a:cubicBezTo>
                    <a:pt x="58717" y="109878"/>
                    <a:pt x="71732" y="109028"/>
                    <a:pt x="85256" y="109028"/>
                  </a:cubicBezTo>
                  <a:cubicBezTo>
                    <a:pt x="94137" y="109028"/>
                    <a:pt x="103238" y="109394"/>
                    <a:pt x="112197" y="109394"/>
                  </a:cubicBezTo>
                  <a:cubicBezTo>
                    <a:pt x="116618" y="109394"/>
                    <a:pt x="121005" y="109305"/>
                    <a:pt x="125314" y="109038"/>
                  </a:cubicBezTo>
                  <a:cubicBezTo>
                    <a:pt x="155937" y="107133"/>
                    <a:pt x="184179" y="95084"/>
                    <a:pt x="196930" y="78499"/>
                  </a:cubicBezTo>
                  <a:cubicBezTo>
                    <a:pt x="208717" y="63152"/>
                    <a:pt x="209849" y="43125"/>
                    <a:pt x="233804" y="34017"/>
                  </a:cubicBezTo>
                  <a:cubicBezTo>
                    <a:pt x="247603" y="28778"/>
                    <a:pt x="265391" y="28874"/>
                    <a:pt x="281167" y="26385"/>
                  </a:cubicBezTo>
                  <a:lnTo>
                    <a:pt x="281167" y="1"/>
                  </a:ln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5"/>
            <p:cNvSpPr/>
            <p:nvPr/>
          </p:nvSpPr>
          <p:spPr>
            <a:xfrm>
              <a:off x="2966464" y="3806218"/>
              <a:ext cx="152032" cy="146545"/>
            </a:xfrm>
            <a:custGeom>
              <a:avLst/>
              <a:gdLst/>
              <a:ahLst/>
              <a:cxnLst/>
              <a:rect l="l" t="t" r="r" b="b"/>
              <a:pathLst>
                <a:path w="4751" h="4604" extrusionOk="0">
                  <a:moveTo>
                    <a:pt x="2418" y="1"/>
                  </a:moveTo>
                  <a:cubicBezTo>
                    <a:pt x="1227" y="1"/>
                    <a:pt x="0" y="1034"/>
                    <a:pt x="0" y="2301"/>
                  </a:cubicBezTo>
                  <a:cubicBezTo>
                    <a:pt x="0" y="3574"/>
                    <a:pt x="1230" y="4604"/>
                    <a:pt x="2419" y="4604"/>
                  </a:cubicBezTo>
                  <a:cubicBezTo>
                    <a:pt x="2953" y="4604"/>
                    <a:pt x="3479" y="4396"/>
                    <a:pt x="3882" y="3908"/>
                  </a:cubicBezTo>
                  <a:cubicBezTo>
                    <a:pt x="3905" y="3884"/>
                    <a:pt x="3929" y="3849"/>
                    <a:pt x="3953" y="3825"/>
                  </a:cubicBezTo>
                  <a:cubicBezTo>
                    <a:pt x="4751" y="2860"/>
                    <a:pt x="4751" y="1753"/>
                    <a:pt x="3953" y="789"/>
                  </a:cubicBezTo>
                  <a:cubicBezTo>
                    <a:pt x="3929" y="765"/>
                    <a:pt x="3905" y="729"/>
                    <a:pt x="3882" y="694"/>
                  </a:cubicBezTo>
                  <a:cubicBezTo>
                    <a:pt x="3477" y="208"/>
                    <a:pt x="2951" y="1"/>
                    <a:pt x="2418"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5"/>
            <p:cNvSpPr/>
            <p:nvPr/>
          </p:nvSpPr>
          <p:spPr>
            <a:xfrm>
              <a:off x="1466479" y="3370685"/>
              <a:ext cx="198912" cy="196327"/>
            </a:xfrm>
            <a:custGeom>
              <a:avLst/>
              <a:gdLst/>
              <a:ahLst/>
              <a:cxnLst/>
              <a:rect l="l" t="t" r="r" b="b"/>
              <a:pathLst>
                <a:path w="6216" h="6168" extrusionOk="0">
                  <a:moveTo>
                    <a:pt x="3210" y="1"/>
                  </a:moveTo>
                  <a:cubicBezTo>
                    <a:pt x="3041" y="1"/>
                    <a:pt x="2872" y="20"/>
                    <a:pt x="2703" y="60"/>
                  </a:cubicBezTo>
                  <a:cubicBezTo>
                    <a:pt x="2286" y="71"/>
                    <a:pt x="1905" y="202"/>
                    <a:pt x="1560" y="417"/>
                  </a:cubicBezTo>
                  <a:cubicBezTo>
                    <a:pt x="1334" y="571"/>
                    <a:pt x="1120" y="726"/>
                    <a:pt x="917" y="917"/>
                  </a:cubicBezTo>
                  <a:cubicBezTo>
                    <a:pt x="762" y="1119"/>
                    <a:pt x="596" y="1333"/>
                    <a:pt x="441" y="1536"/>
                  </a:cubicBezTo>
                  <a:cubicBezTo>
                    <a:pt x="108" y="2048"/>
                    <a:pt x="72" y="2524"/>
                    <a:pt x="24" y="3108"/>
                  </a:cubicBezTo>
                  <a:cubicBezTo>
                    <a:pt x="12" y="3143"/>
                    <a:pt x="12" y="3167"/>
                    <a:pt x="12" y="3203"/>
                  </a:cubicBezTo>
                  <a:cubicBezTo>
                    <a:pt x="0" y="3608"/>
                    <a:pt x="84" y="3989"/>
                    <a:pt x="262" y="4346"/>
                  </a:cubicBezTo>
                  <a:cubicBezTo>
                    <a:pt x="381" y="4715"/>
                    <a:pt x="596" y="5036"/>
                    <a:pt x="882" y="5298"/>
                  </a:cubicBezTo>
                  <a:cubicBezTo>
                    <a:pt x="1084" y="5453"/>
                    <a:pt x="1286" y="5608"/>
                    <a:pt x="1477" y="5763"/>
                  </a:cubicBezTo>
                  <a:cubicBezTo>
                    <a:pt x="1941" y="6025"/>
                    <a:pt x="2441" y="6167"/>
                    <a:pt x="2977" y="6167"/>
                  </a:cubicBezTo>
                  <a:cubicBezTo>
                    <a:pt x="3013" y="6167"/>
                    <a:pt x="3037" y="6155"/>
                    <a:pt x="3072" y="6155"/>
                  </a:cubicBezTo>
                  <a:lnTo>
                    <a:pt x="3096" y="6155"/>
                  </a:lnTo>
                  <a:cubicBezTo>
                    <a:pt x="3122" y="6156"/>
                    <a:pt x="3148" y="6157"/>
                    <a:pt x="3174" y="6157"/>
                  </a:cubicBezTo>
                  <a:cubicBezTo>
                    <a:pt x="3562" y="6157"/>
                    <a:pt x="3929" y="6072"/>
                    <a:pt x="4275" y="5894"/>
                  </a:cubicBezTo>
                  <a:cubicBezTo>
                    <a:pt x="4656" y="5763"/>
                    <a:pt x="4989" y="5560"/>
                    <a:pt x="5263" y="5251"/>
                  </a:cubicBezTo>
                  <a:cubicBezTo>
                    <a:pt x="5442" y="5060"/>
                    <a:pt x="5608" y="4846"/>
                    <a:pt x="5751" y="4620"/>
                  </a:cubicBezTo>
                  <a:cubicBezTo>
                    <a:pt x="5858" y="4370"/>
                    <a:pt x="5965" y="4131"/>
                    <a:pt x="6061" y="3881"/>
                  </a:cubicBezTo>
                  <a:cubicBezTo>
                    <a:pt x="6192" y="3477"/>
                    <a:pt x="6216" y="3072"/>
                    <a:pt x="6120" y="2667"/>
                  </a:cubicBezTo>
                  <a:cubicBezTo>
                    <a:pt x="6120" y="2381"/>
                    <a:pt x="6049" y="2131"/>
                    <a:pt x="5906" y="1893"/>
                  </a:cubicBezTo>
                  <a:cubicBezTo>
                    <a:pt x="5787" y="1512"/>
                    <a:pt x="5573" y="1179"/>
                    <a:pt x="5275" y="905"/>
                  </a:cubicBezTo>
                  <a:cubicBezTo>
                    <a:pt x="5073" y="738"/>
                    <a:pt x="4858" y="583"/>
                    <a:pt x="4656" y="417"/>
                  </a:cubicBezTo>
                  <a:cubicBezTo>
                    <a:pt x="4406" y="321"/>
                    <a:pt x="4168" y="214"/>
                    <a:pt x="3918" y="107"/>
                  </a:cubicBezTo>
                  <a:cubicBezTo>
                    <a:pt x="3682" y="38"/>
                    <a:pt x="3446" y="1"/>
                    <a:pt x="3210"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5"/>
            <p:cNvSpPr/>
            <p:nvPr/>
          </p:nvSpPr>
          <p:spPr>
            <a:xfrm>
              <a:off x="1070501" y="4837740"/>
              <a:ext cx="198906" cy="153396"/>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5"/>
            <p:cNvSpPr/>
            <p:nvPr/>
          </p:nvSpPr>
          <p:spPr>
            <a:xfrm>
              <a:off x="6951328" y="3699713"/>
              <a:ext cx="152064" cy="146545"/>
            </a:xfrm>
            <a:custGeom>
              <a:avLst/>
              <a:gdLst/>
              <a:ahLst/>
              <a:cxnLst/>
              <a:rect l="l" t="t" r="r" b="b"/>
              <a:pathLst>
                <a:path w="4752" h="4604" extrusionOk="0">
                  <a:moveTo>
                    <a:pt x="2419" y="1"/>
                  </a:moveTo>
                  <a:cubicBezTo>
                    <a:pt x="1228" y="1"/>
                    <a:pt x="1" y="1035"/>
                    <a:pt x="1" y="2301"/>
                  </a:cubicBezTo>
                  <a:cubicBezTo>
                    <a:pt x="1" y="3574"/>
                    <a:pt x="1230" y="4604"/>
                    <a:pt x="2419" y="4604"/>
                  </a:cubicBezTo>
                  <a:cubicBezTo>
                    <a:pt x="2953" y="4604"/>
                    <a:pt x="3480" y="4396"/>
                    <a:pt x="3882" y="3909"/>
                  </a:cubicBezTo>
                  <a:cubicBezTo>
                    <a:pt x="3906" y="3873"/>
                    <a:pt x="3930" y="3849"/>
                    <a:pt x="3953" y="3813"/>
                  </a:cubicBezTo>
                  <a:cubicBezTo>
                    <a:pt x="4751" y="2861"/>
                    <a:pt x="4751" y="1754"/>
                    <a:pt x="3953" y="789"/>
                  </a:cubicBezTo>
                  <a:cubicBezTo>
                    <a:pt x="3930" y="753"/>
                    <a:pt x="3906" y="730"/>
                    <a:pt x="3882" y="694"/>
                  </a:cubicBezTo>
                  <a:cubicBezTo>
                    <a:pt x="3477" y="208"/>
                    <a:pt x="2951" y="1"/>
                    <a:pt x="2419"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5"/>
            <p:cNvSpPr/>
            <p:nvPr/>
          </p:nvSpPr>
          <p:spPr>
            <a:xfrm>
              <a:off x="5194144" y="3113810"/>
              <a:ext cx="198912" cy="196423"/>
            </a:xfrm>
            <a:custGeom>
              <a:avLst/>
              <a:gdLst/>
              <a:ahLst/>
              <a:cxnLst/>
              <a:rect l="l" t="t" r="r" b="b"/>
              <a:pathLst>
                <a:path w="6216" h="6171" extrusionOk="0">
                  <a:moveTo>
                    <a:pt x="3232" y="0"/>
                  </a:moveTo>
                  <a:cubicBezTo>
                    <a:pt x="3055" y="0"/>
                    <a:pt x="2879" y="22"/>
                    <a:pt x="2704" y="63"/>
                  </a:cubicBezTo>
                  <a:cubicBezTo>
                    <a:pt x="2299" y="75"/>
                    <a:pt x="1918" y="194"/>
                    <a:pt x="1561" y="420"/>
                  </a:cubicBezTo>
                  <a:cubicBezTo>
                    <a:pt x="1334" y="563"/>
                    <a:pt x="1120" y="730"/>
                    <a:pt x="918" y="908"/>
                  </a:cubicBezTo>
                  <a:cubicBezTo>
                    <a:pt x="763" y="1123"/>
                    <a:pt x="608" y="1325"/>
                    <a:pt x="441" y="1539"/>
                  </a:cubicBezTo>
                  <a:cubicBezTo>
                    <a:pt x="120" y="2039"/>
                    <a:pt x="72" y="2527"/>
                    <a:pt x="25" y="3111"/>
                  </a:cubicBezTo>
                  <a:cubicBezTo>
                    <a:pt x="25" y="3147"/>
                    <a:pt x="13" y="3170"/>
                    <a:pt x="13" y="3206"/>
                  </a:cubicBezTo>
                  <a:cubicBezTo>
                    <a:pt x="1" y="3611"/>
                    <a:pt x="84" y="3992"/>
                    <a:pt x="275" y="4349"/>
                  </a:cubicBezTo>
                  <a:cubicBezTo>
                    <a:pt x="394" y="4718"/>
                    <a:pt x="596" y="5028"/>
                    <a:pt x="882" y="5302"/>
                  </a:cubicBezTo>
                  <a:cubicBezTo>
                    <a:pt x="1084" y="5456"/>
                    <a:pt x="1287" y="5611"/>
                    <a:pt x="1477" y="5766"/>
                  </a:cubicBezTo>
                  <a:cubicBezTo>
                    <a:pt x="1942" y="6028"/>
                    <a:pt x="2442" y="6159"/>
                    <a:pt x="2977" y="6171"/>
                  </a:cubicBezTo>
                  <a:cubicBezTo>
                    <a:pt x="3013" y="6159"/>
                    <a:pt x="3037" y="6159"/>
                    <a:pt x="3073" y="6159"/>
                  </a:cubicBezTo>
                  <a:lnTo>
                    <a:pt x="3097" y="6159"/>
                  </a:lnTo>
                  <a:cubicBezTo>
                    <a:pt x="3122" y="6160"/>
                    <a:pt x="3148" y="6160"/>
                    <a:pt x="3174" y="6160"/>
                  </a:cubicBezTo>
                  <a:cubicBezTo>
                    <a:pt x="3563" y="6160"/>
                    <a:pt x="3940" y="6076"/>
                    <a:pt x="4275" y="5897"/>
                  </a:cubicBezTo>
                  <a:cubicBezTo>
                    <a:pt x="4656" y="5766"/>
                    <a:pt x="4990" y="5552"/>
                    <a:pt x="5263" y="5254"/>
                  </a:cubicBezTo>
                  <a:cubicBezTo>
                    <a:pt x="5454" y="5052"/>
                    <a:pt x="5609" y="4837"/>
                    <a:pt x="5764" y="4623"/>
                  </a:cubicBezTo>
                  <a:cubicBezTo>
                    <a:pt x="5859" y="4373"/>
                    <a:pt x="5966" y="4135"/>
                    <a:pt x="6073" y="3885"/>
                  </a:cubicBezTo>
                  <a:cubicBezTo>
                    <a:pt x="6192" y="3480"/>
                    <a:pt x="6216" y="3075"/>
                    <a:pt x="6121" y="2658"/>
                  </a:cubicBezTo>
                  <a:cubicBezTo>
                    <a:pt x="6121" y="2385"/>
                    <a:pt x="6049" y="2123"/>
                    <a:pt x="5918" y="1885"/>
                  </a:cubicBezTo>
                  <a:cubicBezTo>
                    <a:pt x="5787" y="1504"/>
                    <a:pt x="5573" y="1182"/>
                    <a:pt x="5275" y="896"/>
                  </a:cubicBezTo>
                  <a:cubicBezTo>
                    <a:pt x="5073" y="742"/>
                    <a:pt x="4871" y="587"/>
                    <a:pt x="4656" y="420"/>
                  </a:cubicBezTo>
                  <a:cubicBezTo>
                    <a:pt x="4418" y="325"/>
                    <a:pt x="4168" y="218"/>
                    <a:pt x="3930" y="110"/>
                  </a:cubicBezTo>
                  <a:cubicBezTo>
                    <a:pt x="3694" y="36"/>
                    <a:pt x="3462" y="0"/>
                    <a:pt x="3232"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5"/>
            <p:cNvSpPr/>
            <p:nvPr/>
          </p:nvSpPr>
          <p:spPr>
            <a:xfrm>
              <a:off x="8691145" y="1128850"/>
              <a:ext cx="88800"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25"/>
          <p:cNvGrpSpPr/>
          <p:nvPr/>
        </p:nvGrpSpPr>
        <p:grpSpPr>
          <a:xfrm>
            <a:off x="135725" y="65263"/>
            <a:ext cx="8975066" cy="5019484"/>
            <a:chOff x="135725" y="65263"/>
            <a:chExt cx="8975066" cy="5019484"/>
          </a:xfrm>
        </p:grpSpPr>
        <p:sp>
          <p:nvSpPr>
            <p:cNvPr id="1579" name="Google Shape;1579;p25"/>
            <p:cNvSpPr/>
            <p:nvPr/>
          </p:nvSpPr>
          <p:spPr>
            <a:xfrm>
              <a:off x="8600354" y="115167"/>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5"/>
            <p:cNvSpPr/>
            <p:nvPr/>
          </p:nvSpPr>
          <p:spPr>
            <a:xfrm>
              <a:off x="246145" y="41977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5"/>
            <p:cNvSpPr/>
            <p:nvPr/>
          </p:nvSpPr>
          <p:spPr>
            <a:xfrm>
              <a:off x="6054120" y="49491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5"/>
            <p:cNvSpPr/>
            <p:nvPr/>
          </p:nvSpPr>
          <p:spPr>
            <a:xfrm>
              <a:off x="9021970" y="448500"/>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5"/>
            <p:cNvSpPr/>
            <p:nvPr/>
          </p:nvSpPr>
          <p:spPr>
            <a:xfrm>
              <a:off x="8898745" y="68892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5"/>
            <p:cNvSpPr/>
            <p:nvPr/>
          </p:nvSpPr>
          <p:spPr>
            <a:xfrm>
              <a:off x="395554" y="4848692"/>
              <a:ext cx="298406" cy="230067"/>
            </a:xfrm>
            <a:custGeom>
              <a:avLst/>
              <a:gdLst/>
              <a:ahLst/>
              <a:cxnLst/>
              <a:rect l="l" t="t" r="r" b="b"/>
              <a:pathLst>
                <a:path w="9323" h="7228" extrusionOk="0">
                  <a:moveTo>
                    <a:pt x="4667" y="0"/>
                  </a:moveTo>
                  <a:cubicBezTo>
                    <a:pt x="12" y="0"/>
                    <a:pt x="0" y="7227"/>
                    <a:pt x="4667" y="7227"/>
                  </a:cubicBezTo>
                  <a:cubicBezTo>
                    <a:pt x="9311" y="7227"/>
                    <a:pt x="9323" y="0"/>
                    <a:pt x="4667" y="0"/>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5"/>
            <p:cNvSpPr/>
            <p:nvPr/>
          </p:nvSpPr>
          <p:spPr>
            <a:xfrm>
              <a:off x="8898745" y="3769475"/>
              <a:ext cx="88821" cy="68244"/>
            </a:xfrm>
            <a:custGeom>
              <a:avLst/>
              <a:gdLst/>
              <a:ahLst/>
              <a:cxnLst/>
              <a:rect l="l" t="t" r="r" b="b"/>
              <a:pathLst>
                <a:path w="2775" h="2144" extrusionOk="0">
                  <a:moveTo>
                    <a:pt x="1393" y="1"/>
                  </a:moveTo>
                  <a:cubicBezTo>
                    <a:pt x="12" y="1"/>
                    <a:pt x="0" y="2144"/>
                    <a:pt x="1393" y="2144"/>
                  </a:cubicBezTo>
                  <a:cubicBezTo>
                    <a:pt x="2775" y="2144"/>
                    <a:pt x="2775" y="1"/>
                    <a:pt x="1393" y="1"/>
                  </a:cubicBezTo>
                  <a:close/>
                </a:path>
              </a:pathLst>
            </a:cu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5"/>
            <p:cNvSpPr/>
            <p:nvPr/>
          </p:nvSpPr>
          <p:spPr>
            <a:xfrm>
              <a:off x="795168"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5"/>
            <p:cNvSpPr/>
            <p:nvPr/>
          </p:nvSpPr>
          <p:spPr>
            <a:xfrm>
              <a:off x="6252975" y="65263"/>
              <a:ext cx="227398" cy="227700"/>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5"/>
            <p:cNvSpPr/>
            <p:nvPr/>
          </p:nvSpPr>
          <p:spPr>
            <a:xfrm>
              <a:off x="135725" y="1126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5"/>
            <p:cNvSpPr/>
            <p:nvPr/>
          </p:nvSpPr>
          <p:spPr>
            <a:xfrm>
              <a:off x="135725" y="601088"/>
              <a:ext cx="132709" cy="132876"/>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5"/>
            <p:cNvSpPr/>
            <p:nvPr/>
          </p:nvSpPr>
          <p:spPr>
            <a:xfrm>
              <a:off x="8673300" y="4718075"/>
              <a:ext cx="366171" cy="366672"/>
            </a:xfrm>
            <a:custGeom>
              <a:avLst/>
              <a:gdLst/>
              <a:ahLst/>
              <a:cxnLst/>
              <a:rect l="l" t="t" r="r" b="b"/>
              <a:pathLst>
                <a:path w="9085" h="9098" extrusionOk="0">
                  <a:moveTo>
                    <a:pt x="2655" y="1"/>
                  </a:moveTo>
                  <a:lnTo>
                    <a:pt x="2798" y="2811"/>
                  </a:lnTo>
                  <a:lnTo>
                    <a:pt x="0" y="2668"/>
                  </a:lnTo>
                  <a:lnTo>
                    <a:pt x="2084" y="4549"/>
                  </a:lnTo>
                  <a:lnTo>
                    <a:pt x="0" y="6430"/>
                  </a:lnTo>
                  <a:lnTo>
                    <a:pt x="2798" y="6287"/>
                  </a:lnTo>
                  <a:lnTo>
                    <a:pt x="2655" y="9097"/>
                  </a:lnTo>
                  <a:lnTo>
                    <a:pt x="4548" y="7014"/>
                  </a:lnTo>
                  <a:lnTo>
                    <a:pt x="6430" y="9097"/>
                  </a:lnTo>
                  <a:lnTo>
                    <a:pt x="6287" y="6287"/>
                  </a:lnTo>
                  <a:lnTo>
                    <a:pt x="9085" y="6430"/>
                  </a:lnTo>
                  <a:lnTo>
                    <a:pt x="7001" y="4549"/>
                  </a:lnTo>
                  <a:lnTo>
                    <a:pt x="9085" y="2668"/>
                  </a:lnTo>
                  <a:lnTo>
                    <a:pt x="6287" y="2811"/>
                  </a:lnTo>
                  <a:lnTo>
                    <a:pt x="6430" y="1"/>
                  </a:lnTo>
                  <a:lnTo>
                    <a:pt x="4548" y="2084"/>
                  </a:lnTo>
                  <a:lnTo>
                    <a:pt x="2655"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6000"/>
              <a:buFont typeface="Jomhuria"/>
              <a:buNone/>
              <a:defRPr sz="6000">
                <a:solidFill>
                  <a:schemeClr val="dk1"/>
                </a:solidFill>
                <a:latin typeface="Jomhuria"/>
                <a:ea typeface="Jomhuria"/>
                <a:cs typeface="Jomhuria"/>
                <a:sym typeface="Jomhuria"/>
              </a:defRPr>
            </a:lvl1pPr>
            <a:lvl2pPr lvl="1"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2pPr>
            <a:lvl3pPr lvl="2"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3pPr>
            <a:lvl4pPr lvl="3"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4pPr>
            <a:lvl5pPr lvl="4"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5pPr>
            <a:lvl6pPr lvl="5"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6pPr>
            <a:lvl7pPr lvl="6"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7pPr>
            <a:lvl8pPr lvl="7"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8pPr>
            <a:lvl9pPr lvl="8" rtl="0">
              <a:spcBef>
                <a:spcPts val="0"/>
              </a:spcBef>
              <a:spcAft>
                <a:spcPts val="0"/>
              </a:spcAft>
              <a:buClr>
                <a:schemeClr val="dk1"/>
              </a:buClr>
              <a:buSzPts val="6000"/>
              <a:buFont typeface="Bebas Neue"/>
              <a:buNone/>
              <a:defRPr sz="60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15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15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3" r:id="rId3"/>
    <p:sldLayoutId id="2147483658" r:id="rId4"/>
    <p:sldLayoutId id="2147483660" r:id="rId5"/>
    <p:sldLayoutId id="2147483668" r:id="rId6"/>
    <p:sldLayoutId id="2147483669" r:id="rId7"/>
    <p:sldLayoutId id="2147483670" r:id="rId8"/>
    <p:sldLayoutId id="2147483671" r:id="rId9"/>
    <p:sldLayoutId id="2147483674"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9.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4.jpeg"/><Relationship Id="rId5" Type="http://schemas.openxmlformats.org/officeDocument/2006/relationships/image" Target="../media/image40.sv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 Target="slide5.xml"/><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slide" Target="slide6.xml"/><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gi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6.xml"/><Relationship Id="rId7" Type="http://schemas.openxmlformats.org/officeDocument/2006/relationships/slide" Target="slide5.xml"/><Relationship Id="rId2" Type="http://schemas.openxmlformats.org/officeDocument/2006/relationships/image" Target="../media/image5.jpeg"/><Relationship Id="rId1" Type="http://schemas.openxmlformats.org/officeDocument/2006/relationships/slideLayout" Target="../slideLayouts/slideLayout10.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1.png"/><Relationship Id="rId7" Type="http://schemas.openxmlformats.org/officeDocument/2006/relationships/slide" Target="slide4.xml"/><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1.png"/><Relationship Id="rId7" Type="http://schemas.openxmlformats.org/officeDocument/2006/relationships/image" Target="../media/image1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slide" Target="slide7.xml"/><Relationship Id="rId5" Type="http://schemas.openxmlformats.org/officeDocument/2006/relationships/image" Target="../media/image14.jpe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3"/>
          <a:stretch>
            <a:fillRect/>
          </a:stretch>
        </p:blipFill>
        <p:spPr>
          <a:xfrm>
            <a:off x="2005258" y="573552"/>
            <a:ext cx="5084505" cy="14936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pic>
        <p:nvPicPr>
          <p:cNvPr id="4" name="Picture 3">
            <a:extLst>
              <a:ext uri="{FF2B5EF4-FFF2-40B4-BE49-F238E27FC236}">
                <a16:creationId xmlns:a16="http://schemas.microsoft.com/office/drawing/2014/main" id="{C812C239-6F93-4CB2-B488-62A2BA364D7A}"/>
              </a:ext>
            </a:extLst>
          </p:cNvPr>
          <p:cNvPicPr>
            <a:picLocks noChangeAspect="1"/>
          </p:cNvPicPr>
          <p:nvPr/>
        </p:nvPicPr>
        <p:blipFill>
          <a:blip r:embed="rId3"/>
          <a:stretch>
            <a:fillRect/>
          </a:stretch>
        </p:blipFill>
        <p:spPr>
          <a:xfrm>
            <a:off x="1511390" y="323137"/>
            <a:ext cx="6113903" cy="2261021"/>
          </a:xfrm>
          <a:prstGeom prst="rect">
            <a:avLst/>
          </a:prstGeom>
        </p:spPr>
      </p:pic>
      <p:pic>
        <p:nvPicPr>
          <p:cNvPr id="6" name="Picture 5">
            <a:extLst>
              <a:ext uri="{FF2B5EF4-FFF2-40B4-BE49-F238E27FC236}">
                <a16:creationId xmlns:a16="http://schemas.microsoft.com/office/drawing/2014/main" id="{2E205D6B-E925-4FD8-9959-CB6D43406DFC}"/>
              </a:ext>
            </a:extLst>
          </p:cNvPr>
          <p:cNvPicPr>
            <a:picLocks noChangeAspect="1"/>
          </p:cNvPicPr>
          <p:nvPr/>
        </p:nvPicPr>
        <p:blipFill>
          <a:blip r:embed="rId4"/>
          <a:stretch>
            <a:fillRect/>
          </a:stretch>
        </p:blipFill>
        <p:spPr>
          <a:xfrm>
            <a:off x="2650698" y="1059990"/>
            <a:ext cx="3977405" cy="768085"/>
          </a:xfrm>
          <a:prstGeom prst="rect">
            <a:avLst/>
          </a:prstGeom>
        </p:spPr>
      </p:pic>
      <p:pic>
        <p:nvPicPr>
          <p:cNvPr id="31" name="Picture 30">
            <a:extLst>
              <a:ext uri="{FF2B5EF4-FFF2-40B4-BE49-F238E27FC236}">
                <a16:creationId xmlns:a16="http://schemas.microsoft.com/office/drawing/2014/main" id="{4801435F-9236-4C4D-B78D-D5BA50DCBEB7}"/>
              </a:ext>
            </a:extLst>
          </p:cNvPr>
          <p:cNvPicPr>
            <a:picLocks noChangeAspect="1"/>
          </p:cNvPicPr>
          <p:nvPr/>
        </p:nvPicPr>
        <p:blipFill>
          <a:blip r:embed="rId5"/>
          <a:stretch>
            <a:fillRect/>
          </a:stretch>
        </p:blipFill>
        <p:spPr>
          <a:xfrm>
            <a:off x="1511392" y="2457244"/>
            <a:ext cx="6113903" cy="2046549"/>
          </a:xfrm>
          <a:prstGeom prst="rect">
            <a:avLst/>
          </a:prstGeom>
        </p:spPr>
      </p:pic>
      <p:pic>
        <p:nvPicPr>
          <p:cNvPr id="1601" name="Picture 1600">
            <a:extLst>
              <a:ext uri="{FF2B5EF4-FFF2-40B4-BE49-F238E27FC236}">
                <a16:creationId xmlns:a16="http://schemas.microsoft.com/office/drawing/2014/main" id="{7A957C67-20A4-4203-A83A-FD59186A0411}"/>
              </a:ext>
            </a:extLst>
          </p:cNvPr>
          <p:cNvPicPr>
            <a:picLocks noChangeAspect="1"/>
          </p:cNvPicPr>
          <p:nvPr/>
        </p:nvPicPr>
        <p:blipFill>
          <a:blip r:embed="rId6"/>
          <a:stretch>
            <a:fillRect/>
          </a:stretch>
        </p:blipFill>
        <p:spPr>
          <a:xfrm>
            <a:off x="1950624" y="3231207"/>
            <a:ext cx="5361230" cy="748855"/>
          </a:xfrm>
          <a:prstGeom prst="rect">
            <a:avLst/>
          </a:prstGeom>
        </p:spPr>
      </p:pic>
      <p:pic>
        <p:nvPicPr>
          <p:cNvPr id="37" name="图片 4">
            <a:extLst>
              <a:ext uri="{FF2B5EF4-FFF2-40B4-BE49-F238E27FC236}">
                <a16:creationId xmlns:a16="http://schemas.microsoft.com/office/drawing/2014/main" id="{6B2B3694-5A1D-4187-A5ED-DF108CFAC8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481" y="3107004"/>
            <a:ext cx="1077993" cy="1655955"/>
          </a:xfrm>
          <a:prstGeom prst="rect">
            <a:avLst/>
          </a:prstGeom>
        </p:spPr>
      </p:pic>
      <p:pic>
        <p:nvPicPr>
          <p:cNvPr id="38" name="图片 8">
            <a:extLst>
              <a:ext uri="{FF2B5EF4-FFF2-40B4-BE49-F238E27FC236}">
                <a16:creationId xmlns:a16="http://schemas.microsoft.com/office/drawing/2014/main" id="{5210E577-F673-49CD-B21B-933B3FA32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2974" y="3231207"/>
            <a:ext cx="1174545" cy="1531752"/>
          </a:xfrm>
          <a:prstGeom prst="rect">
            <a:avLst/>
          </a:prstGeom>
        </p:spPr>
      </p:pic>
      <p:pic>
        <p:nvPicPr>
          <p:cNvPr id="39" name="图片 6">
            <a:extLst>
              <a:ext uri="{FF2B5EF4-FFF2-40B4-BE49-F238E27FC236}">
                <a16:creationId xmlns:a16="http://schemas.microsoft.com/office/drawing/2014/main" id="{B2482EEA-FC07-437A-8EAB-93ADBA17F6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86955">
            <a:off x="7505734" y="520947"/>
            <a:ext cx="947835" cy="808605"/>
          </a:xfrm>
          <a:prstGeom prst="rect">
            <a:avLst/>
          </a:prstGeom>
        </p:spPr>
      </p:pic>
      <p:pic>
        <p:nvPicPr>
          <p:cNvPr id="40" name="图片 10">
            <a:extLst>
              <a:ext uri="{FF2B5EF4-FFF2-40B4-BE49-F238E27FC236}">
                <a16:creationId xmlns:a16="http://schemas.microsoft.com/office/drawing/2014/main" id="{911CA848-ED70-44A0-9590-B882BFBDB7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17529">
            <a:off x="613413" y="567829"/>
            <a:ext cx="433583" cy="359466"/>
          </a:xfrm>
          <a:prstGeom prst="rect">
            <a:avLst/>
          </a:prstGeom>
        </p:spPr>
      </p:pic>
      <p:pic>
        <p:nvPicPr>
          <p:cNvPr id="41" name="图片 20">
            <a:extLst>
              <a:ext uri="{FF2B5EF4-FFF2-40B4-BE49-F238E27FC236}">
                <a16:creationId xmlns:a16="http://schemas.microsoft.com/office/drawing/2014/main" id="{E54B76CC-AD60-477B-ADDB-A792341181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0861" y="1073136"/>
            <a:ext cx="462986" cy="277384"/>
          </a:xfrm>
          <a:prstGeom prst="rect">
            <a:avLst/>
          </a:prstGeom>
        </p:spPr>
      </p:pic>
      <p:pic>
        <p:nvPicPr>
          <p:cNvPr id="42" name="图片 12">
            <a:extLst>
              <a:ext uri="{FF2B5EF4-FFF2-40B4-BE49-F238E27FC236}">
                <a16:creationId xmlns:a16="http://schemas.microsoft.com/office/drawing/2014/main" id="{F4D91F0A-2D84-4D4C-B589-657C6B30F0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2226" y="525201"/>
            <a:ext cx="471074" cy="594169"/>
          </a:xfrm>
          <a:prstGeom prst="rect">
            <a:avLst/>
          </a:prstGeom>
        </p:spPr>
      </p:pic>
      <p:pic>
        <p:nvPicPr>
          <p:cNvPr id="43" name="图片 23">
            <a:extLst>
              <a:ext uri="{FF2B5EF4-FFF2-40B4-BE49-F238E27FC236}">
                <a16:creationId xmlns:a16="http://schemas.microsoft.com/office/drawing/2014/main" id="{1E3C4F11-278B-4490-AF37-AF4257C713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27348" y="1047582"/>
            <a:ext cx="569850" cy="341408"/>
          </a:xfrm>
          <a:prstGeom prst="rect">
            <a:avLst/>
          </a:prstGeom>
        </p:spPr>
      </p:pic>
      <p:pic>
        <p:nvPicPr>
          <p:cNvPr id="44" name="图片 20">
            <a:extLst>
              <a:ext uri="{FF2B5EF4-FFF2-40B4-BE49-F238E27FC236}">
                <a16:creationId xmlns:a16="http://schemas.microsoft.com/office/drawing/2014/main" id="{B82DC0C8-A7EE-41E8-B7E2-026E17378A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493270" y="980678"/>
            <a:ext cx="462986" cy="277384"/>
          </a:xfrm>
          <a:prstGeom prst="rect">
            <a:avLst/>
          </a:prstGeom>
        </p:spPr>
      </p:pic>
    </p:spTree>
    <p:extLst>
      <p:ext uri="{BB962C8B-B14F-4D97-AF65-F5344CB8AC3E}">
        <p14:creationId xmlns:p14="http://schemas.microsoft.com/office/powerpoint/2010/main" val="365150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par>
                                <p:cTn id="16" presetID="14" presetClass="entr" presetSubtype="10" fill="hold" nodeType="withEffect">
                                  <p:stCondLst>
                                    <p:cond delay="0"/>
                                  </p:stCondLst>
                                  <p:childTnLst>
                                    <p:set>
                                      <p:cBhvr>
                                        <p:cTn id="17" dur="1" fill="hold">
                                          <p:stCondLst>
                                            <p:cond delay="0"/>
                                          </p:stCondLst>
                                        </p:cTn>
                                        <p:tgtEl>
                                          <p:spTgt spid="1601"/>
                                        </p:tgtEl>
                                        <p:attrNameLst>
                                          <p:attrName>style.visibility</p:attrName>
                                        </p:attrNameLst>
                                      </p:cBhvr>
                                      <p:to>
                                        <p:strVal val="visible"/>
                                      </p:to>
                                    </p:set>
                                    <p:animEffect transition="in" filter="randombar(horizontal)">
                                      <p:cBhvr>
                                        <p:cTn id="18" dur="500"/>
                                        <p:tgtEl>
                                          <p:spTgt spid="1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ÑOÄNG 1</a:t>
            </a:r>
          </a:p>
        </p:txBody>
      </p:sp>
      <p:pic>
        <p:nvPicPr>
          <p:cNvPr id="17" name="Picture 16">
            <a:extLst>
              <a:ext uri="{FF2B5EF4-FFF2-40B4-BE49-F238E27FC236}">
                <a16:creationId xmlns:a16="http://schemas.microsoft.com/office/drawing/2014/main" id="{A762A109-1609-4F65-B9D4-C186786B87A8}"/>
              </a:ext>
            </a:extLst>
          </p:cNvPr>
          <p:cNvPicPr>
            <a:picLocks noChangeAspect="1"/>
          </p:cNvPicPr>
          <p:nvPr/>
        </p:nvPicPr>
        <p:blipFill>
          <a:blip r:embed="rId3"/>
          <a:stretch>
            <a:fillRect/>
          </a:stretch>
        </p:blipFill>
        <p:spPr>
          <a:xfrm>
            <a:off x="1484927" y="2380617"/>
            <a:ext cx="5957954" cy="1150553"/>
          </a:xfrm>
          <a:prstGeom prst="rect">
            <a:avLst/>
          </a:prstGeom>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1">
            <a:extLst>
              <a:ext uri="{FF2B5EF4-FFF2-40B4-BE49-F238E27FC236}">
                <a16:creationId xmlns:a16="http://schemas.microsoft.com/office/drawing/2014/main" id="{CAB9DB5F-27B5-4B0E-8F86-98CC5EE191B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371346" y="667723"/>
            <a:ext cx="2192846" cy="4114800"/>
          </a:xfrm>
          <a:prstGeom prst="rect">
            <a:avLst/>
          </a:prstGeom>
        </p:spPr>
      </p:pic>
      <p:sp>
        <p:nvSpPr>
          <p:cNvPr id="6" name="Cloud 5">
            <a:extLst>
              <a:ext uri="{FF2B5EF4-FFF2-40B4-BE49-F238E27FC236}">
                <a16:creationId xmlns:a16="http://schemas.microsoft.com/office/drawing/2014/main" id="{FAC7C442-A53E-4A4F-80D4-700C79B2CC70}"/>
              </a:ext>
            </a:extLst>
          </p:cNvPr>
          <p:cNvSpPr/>
          <p:nvPr/>
        </p:nvSpPr>
        <p:spPr>
          <a:xfrm rot="11032666">
            <a:off x="545577" y="1064420"/>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1159824" y="1874323"/>
            <a:ext cx="4953599"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a:t>
            </a:r>
            <a:r>
              <a:rPr lang="en-US" altLang="en-US" sz="3600" b="1">
                <a:solidFill>
                  <a:schemeClr val="tx1"/>
                </a:solidFill>
                <a:latin typeface="Times New Roman" panose="02020603050405020304" pitchFamily="18" charset="0"/>
                <a:cs typeface="Times New Roman" panose="02020603050405020304" pitchFamily="18" charset="0"/>
              </a:rPr>
              <a:t> Phrăng Đơ Bô-en</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 chạy sang hang ngũ</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 quân đội ta?</a:t>
            </a: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30"/>
          <p:cNvSpPr/>
          <p:nvPr/>
        </p:nvSpPr>
        <p:spPr>
          <a:xfrm>
            <a:off x="8017857" y="360977"/>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0"/>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0"/>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Cloud 5">
            <a:extLst>
              <a:ext uri="{FF2B5EF4-FFF2-40B4-BE49-F238E27FC236}">
                <a16:creationId xmlns:a16="http://schemas.microsoft.com/office/drawing/2014/main" id="{FAC7C442-A53E-4A4F-80D4-700C79B2CC70}"/>
              </a:ext>
            </a:extLst>
          </p:cNvPr>
          <p:cNvSpPr/>
          <p:nvPr/>
        </p:nvSpPr>
        <p:spPr>
          <a:xfrm rot="11032666">
            <a:off x="505409" y="1064421"/>
            <a:ext cx="6115120" cy="2943370"/>
          </a:xfrm>
          <a:prstGeom prst="cloud">
            <a:avLst/>
          </a:prstGeom>
          <a:solidFill>
            <a:srgbClr val="FFE6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02E7C54-44FF-439F-8A91-9D148D9789BB}"/>
              </a:ext>
            </a:extLst>
          </p:cNvPr>
          <p:cNvSpPr/>
          <p:nvPr/>
        </p:nvSpPr>
        <p:spPr>
          <a:xfrm>
            <a:off x="984471" y="169458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pic>
        <p:nvPicPr>
          <p:cNvPr id="10" name="Picture 12">
            <a:extLst>
              <a:ext uri="{FF2B5EF4-FFF2-40B4-BE49-F238E27FC236}">
                <a16:creationId xmlns:a16="http://schemas.microsoft.com/office/drawing/2014/main" id="{BCD84717-7AA4-4814-8160-E9368E96BD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917521" y="1360013"/>
            <a:ext cx="1667565" cy="3489237"/>
          </a:xfrm>
          <a:prstGeom prst="rect">
            <a:avLst/>
          </a:prstGeom>
        </p:spPr>
      </p:pic>
      <p:pic>
        <p:nvPicPr>
          <p:cNvPr id="11"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66C1ACFC-F0A2-4F3F-9D0B-77974DFF499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785656">
            <a:off x="6827462" y="262298"/>
            <a:ext cx="1138910" cy="114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5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06C4CC5-1B0D-45C3-8867-511361579C6D}"/>
              </a:ext>
            </a:extLst>
          </p:cNvPr>
          <p:cNvGrpSpPr/>
          <p:nvPr/>
        </p:nvGrpSpPr>
        <p:grpSpPr>
          <a:xfrm>
            <a:off x="414823" y="378475"/>
            <a:ext cx="2717309" cy="4356476"/>
            <a:chOff x="426565" y="879571"/>
            <a:chExt cx="2476048" cy="3969679"/>
          </a:xfrm>
        </p:grpSpPr>
        <p:pic>
          <p:nvPicPr>
            <p:cNvPr id="5" name="Picture 10">
              <a:extLst>
                <a:ext uri="{FF2B5EF4-FFF2-40B4-BE49-F238E27FC236}">
                  <a16:creationId xmlns:a16="http://schemas.microsoft.com/office/drawing/2014/main" id="{438C55CE-7E12-4F00-B664-E205CB9C0CC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6565" y="1339002"/>
              <a:ext cx="1945262" cy="3510248"/>
            </a:xfrm>
            <a:prstGeom prst="rect">
              <a:avLst/>
            </a:prstGeom>
          </p:spPr>
        </p:pic>
        <p:pic>
          <p:nvPicPr>
            <p:cNvPr id="6" name="Picture 2" descr="Comic cartoon question mark Royalty Free Vector Image">
              <a:extLst>
                <a:ext uri="{FF2B5EF4-FFF2-40B4-BE49-F238E27FC236}">
                  <a16:creationId xmlns:a16="http://schemas.microsoft.com/office/drawing/2014/main" id="{961DC2EA-7B5C-451B-AD46-1FEE60E1A30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10000" r="90000">
                          <a14:foregroundMark x1="42500" y1="82500" x2="49500" y2="83704"/>
                        </a14:backgroundRemoval>
                      </a14:imgEffect>
                    </a14:imgLayer>
                  </a14:imgProps>
                </a:ext>
                <a:ext uri="{28A0092B-C50C-407E-A947-70E740481C1C}">
                  <a14:useLocalDpi xmlns:a14="http://schemas.microsoft.com/office/drawing/2010/main" val="0"/>
                </a:ext>
              </a:extLst>
            </a:blip>
            <a:srcRect/>
            <a:stretch>
              <a:fillRect/>
            </a:stretch>
          </p:blipFill>
          <p:spPr bwMode="auto">
            <a:xfrm rot="1484673">
              <a:off x="1841040" y="879571"/>
              <a:ext cx="1061573" cy="1146498"/>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loud 6">
            <a:extLst>
              <a:ext uri="{FF2B5EF4-FFF2-40B4-BE49-F238E27FC236}">
                <a16:creationId xmlns:a16="http://schemas.microsoft.com/office/drawing/2014/main" id="{F7E4C96E-43EB-4963-B6CD-927169723DB6}"/>
              </a:ext>
            </a:extLst>
          </p:cNvPr>
          <p:cNvSpPr/>
          <p:nvPr/>
        </p:nvSpPr>
        <p:spPr>
          <a:xfrm rot="11032666">
            <a:off x="2483431" y="1086080"/>
            <a:ext cx="6115120"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922325" y="1716247"/>
            <a:ext cx="5237331"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ông nhận rõ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 chất </a:t>
            </a: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phi nghĩa của</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uộc chiến tranh phi nghĩa</a:t>
            </a:r>
          </a:p>
        </p:txBody>
      </p:sp>
    </p:spTree>
    <p:extLst>
      <p:ext uri="{BB962C8B-B14F-4D97-AF65-F5344CB8AC3E}">
        <p14:creationId xmlns:p14="http://schemas.microsoft.com/office/powerpoint/2010/main" val="11819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7E4C96E-43EB-4963-B6CD-927169723DB6}"/>
              </a:ext>
            </a:extLst>
          </p:cNvPr>
          <p:cNvSpPr/>
          <p:nvPr/>
        </p:nvSpPr>
        <p:spPr>
          <a:xfrm rot="11032666">
            <a:off x="2636163" y="1076275"/>
            <a:ext cx="5825144" cy="2943370"/>
          </a:xfrm>
          <a:prstGeom prst="cloud">
            <a:avLst/>
          </a:prstGeom>
          <a:solidFill>
            <a:srgbClr val="B2D0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5547F98-C0B9-4155-909B-5BA76E26319D}"/>
              </a:ext>
            </a:extLst>
          </p:cNvPr>
          <p:cNvSpPr/>
          <p:nvPr/>
        </p:nvSpPr>
        <p:spPr>
          <a:xfrm>
            <a:off x="2795210" y="1694587"/>
            <a:ext cx="5262980" cy="1754326"/>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 địch bắt, bị dụ dỗ, </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 khảo nhưng ông</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nhất định ông không khai</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9" name="Picture 13">
            <a:extLst>
              <a:ext uri="{FF2B5EF4-FFF2-40B4-BE49-F238E27FC236}">
                <a16:creationId xmlns:a16="http://schemas.microsoft.com/office/drawing/2014/main" id="{6582DA1C-2B71-4EA7-ABC6-E5855F7347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31144" y="834179"/>
            <a:ext cx="2264066" cy="3946085"/>
          </a:xfrm>
          <a:prstGeom prst="rect">
            <a:avLst/>
          </a:prstGeom>
        </p:spPr>
      </p:pic>
      <p:pic>
        <p:nvPicPr>
          <p:cNvPr id="10"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5467164E-40D0-406C-AC87-D713AF73805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168244">
            <a:off x="131508" y="263843"/>
            <a:ext cx="1138910" cy="1140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05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EC1C81C-F150-404A-8D5A-22B30C7DBBEF}"/>
              </a:ext>
            </a:extLst>
          </p:cNvPr>
          <p:cNvGrpSpPr/>
          <p:nvPr/>
        </p:nvGrpSpPr>
        <p:grpSpPr>
          <a:xfrm>
            <a:off x="6393805" y="954544"/>
            <a:ext cx="2079855" cy="3833835"/>
            <a:chOff x="4175649" y="1047677"/>
            <a:chExt cx="2120606" cy="3908952"/>
          </a:xfrm>
        </p:grpSpPr>
        <p:pic>
          <p:nvPicPr>
            <p:cNvPr id="5" name="Picture 14">
              <a:extLst>
                <a:ext uri="{FF2B5EF4-FFF2-40B4-BE49-F238E27FC236}">
                  <a16:creationId xmlns:a16="http://schemas.microsoft.com/office/drawing/2014/main" id="{CEBC44A5-77D5-41AA-A2DF-7AEE5F0867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75649" y="1047677"/>
              <a:ext cx="2120606" cy="3908952"/>
            </a:xfrm>
            <a:prstGeom prst="rect">
              <a:avLst/>
            </a:prstGeom>
          </p:spPr>
        </p:pic>
        <p:pic>
          <p:nvPicPr>
            <p:cNvPr id="6" name="Picture 9">
              <a:extLst>
                <a:ext uri="{FF2B5EF4-FFF2-40B4-BE49-F238E27FC236}">
                  <a16:creationId xmlns:a16="http://schemas.microsoft.com/office/drawing/2014/main" id="{68CEF094-D760-43DC-BE06-AEE747B0E9C7}"/>
                </a:ext>
              </a:extLst>
            </p:cNvPr>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32278" t="27667" r="34830" b="59072"/>
            <a:stretch/>
          </p:blipFill>
          <p:spPr>
            <a:xfrm flipH="1">
              <a:off x="4684180" y="2207685"/>
              <a:ext cx="793751" cy="491066"/>
            </a:xfrm>
            <a:prstGeom prst="rect">
              <a:avLst/>
            </a:prstGeom>
          </p:spPr>
        </p:pic>
        <p:sp>
          <p:nvSpPr>
            <p:cNvPr id="7" name="Oval 6">
              <a:extLst>
                <a:ext uri="{FF2B5EF4-FFF2-40B4-BE49-F238E27FC236}">
                  <a16:creationId xmlns:a16="http://schemas.microsoft.com/office/drawing/2014/main" id="{21FEBB0E-DD01-459E-8D28-AC6D9C6DC606}"/>
                </a:ext>
              </a:extLst>
            </p:cNvPr>
            <p:cNvSpPr/>
            <p:nvPr/>
          </p:nvSpPr>
          <p:spPr>
            <a:xfrm>
              <a:off x="4525433" y="2089592"/>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E62C77B-2AB1-4D39-B4B1-B48277E8733C}"/>
                </a:ext>
              </a:extLst>
            </p:cNvPr>
            <p:cNvSpPr/>
            <p:nvPr/>
          </p:nvSpPr>
          <p:spPr>
            <a:xfrm>
              <a:off x="5353044" y="2112876"/>
              <a:ext cx="283634" cy="281074"/>
            </a:xfrm>
            <a:prstGeom prst="ellipse">
              <a:avLst/>
            </a:prstGeom>
            <a:solidFill>
              <a:srgbClr val="E77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descr="Cartoon question mark stock vector. Illustration of textured - 38044817">
            <a:extLst>
              <a:ext uri="{FF2B5EF4-FFF2-40B4-BE49-F238E27FC236}">
                <a16:creationId xmlns:a16="http://schemas.microsoft.com/office/drawing/2014/main" id="{B26E4221-492E-4778-B05D-364AB7E3D23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21240">
            <a:off x="7686370" y="356072"/>
            <a:ext cx="1029535" cy="1029535"/>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id="{974A9D68-0413-4150-BFDE-72BC502ED00D}"/>
              </a:ext>
            </a:extLst>
          </p:cNvPr>
          <p:cNvSpPr/>
          <p:nvPr/>
        </p:nvSpPr>
        <p:spPr>
          <a:xfrm rot="11032666">
            <a:off x="545917" y="1054386"/>
            <a:ext cx="5818378" cy="2943370"/>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2691118-78D7-4408-B22E-89B04A2DB34D}"/>
              </a:ext>
            </a:extLst>
          </p:cNvPr>
          <p:cNvSpPr/>
          <p:nvPr/>
        </p:nvSpPr>
        <p:spPr>
          <a:xfrm>
            <a:off x="739008" y="1523403"/>
            <a:ext cx="5109092" cy="2308324"/>
          </a:xfrm>
          <a:prstGeom prst="rect">
            <a:avLst/>
          </a:prstGeom>
          <a:noFill/>
        </p:spPr>
        <p:txBody>
          <a:bodyPr wrap="none" lIns="91440" tIns="45720" rIns="91440" bIns="45720">
            <a:spAutoFit/>
          </a:bodyPr>
          <a:lstStyle/>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sao đoạn văn lại</a:t>
            </a:r>
          </a:p>
          <a:p>
            <a:pPr algn="ctr"/>
            <a:r>
              <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được đặt tên là</a:t>
            </a:r>
          </a:p>
          <a:p>
            <a:pPr algn="ctr"/>
            <a:r>
              <a:rPr lang="en-US" sz="36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Anh bộ đội Cụ Hồ gốc Bỉ</a:t>
            </a: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6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5167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500" fill="hold"/>
                                        <p:tgtEl>
                                          <p:spTgt spid="6146"/>
                                        </p:tgtEl>
                                        <p:attrNameLst>
                                          <p:attrName>ppt_w</p:attrName>
                                        </p:attrNameLst>
                                      </p:cBhvr>
                                      <p:tavLst>
                                        <p:tav tm="0">
                                          <p:val>
                                            <p:fltVal val="0"/>
                                          </p:val>
                                        </p:tav>
                                        <p:tav tm="100000">
                                          <p:val>
                                            <p:strVal val="#ppt_w"/>
                                          </p:val>
                                        </p:tav>
                                      </p:tavLst>
                                    </p:anim>
                                    <p:anim calcmode="lin" valueType="num">
                                      <p:cBhvr>
                                        <p:cTn id="23" dur="500" fill="hold"/>
                                        <p:tgtEl>
                                          <p:spTgt spid="6146"/>
                                        </p:tgtEl>
                                        <p:attrNameLst>
                                          <p:attrName>ppt_h</p:attrName>
                                        </p:attrNameLst>
                                      </p:cBhvr>
                                      <p:tavLst>
                                        <p:tav tm="0">
                                          <p:val>
                                            <p:fltVal val="0"/>
                                          </p:val>
                                        </p:tav>
                                        <p:tav tm="100000">
                                          <p:val>
                                            <p:strVal val="#ppt_h"/>
                                          </p:val>
                                        </p:tav>
                                      </p:tavLst>
                                    </p:anim>
                                    <p:animEffect transition="in" filter="fade">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AE919427-A914-4A0C-A603-A19C120C5A0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6138145" y="1090011"/>
            <a:ext cx="2413189" cy="3703103"/>
          </a:xfrm>
          <a:prstGeom prst="rect">
            <a:avLst/>
          </a:prstGeom>
        </p:spPr>
      </p:pic>
      <p:pic>
        <p:nvPicPr>
          <p:cNvPr id="9" name="Picture 4" descr="Hình ảnh Bóng đèn Hoạt Hình Dễ Thương, Bóng đèn Tròn, Dễ Thương, Hoạt Hình  miễn phí tải tập tin PNG PSDComment và Vector">
            <a:extLst>
              <a:ext uri="{FF2B5EF4-FFF2-40B4-BE49-F238E27FC236}">
                <a16:creationId xmlns:a16="http://schemas.microsoft.com/office/drawing/2014/main" id="{3347D991-7915-4FFE-BB0E-477EA9BDB0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42344" y1="22309" x2="42344" y2="22309"/>
                        <a14:foregroundMark x1="64844" y1="21373" x2="64844" y2="21373"/>
                        <a14:foregroundMark x1="83125" y1="32917" x2="83125" y2="32917"/>
                        <a14:foregroundMark x1="28750" y1="39782" x2="28750" y2="39782"/>
                        <a14:foregroundMark x1="32656" y1="62871" x2="32656" y2="6287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4096245">
            <a:off x="7515918" y="169807"/>
            <a:ext cx="1138910" cy="1140670"/>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10">
            <a:extLst>
              <a:ext uri="{FF2B5EF4-FFF2-40B4-BE49-F238E27FC236}">
                <a16:creationId xmlns:a16="http://schemas.microsoft.com/office/drawing/2014/main" id="{C7F65113-F4DC-4412-B59F-A8498CF7408D}"/>
              </a:ext>
            </a:extLst>
          </p:cNvPr>
          <p:cNvSpPr/>
          <p:nvPr/>
        </p:nvSpPr>
        <p:spPr>
          <a:xfrm rot="11055055">
            <a:off x="526593" y="946922"/>
            <a:ext cx="5657359" cy="3704511"/>
          </a:xfrm>
          <a:prstGeom prst="cloud">
            <a:avLst/>
          </a:prstGeom>
          <a:solidFill>
            <a:srgbClr val="FD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E84401-B2CB-4712-9A44-95AC91376AF4}"/>
              </a:ext>
            </a:extLst>
          </p:cNvPr>
          <p:cNvSpPr/>
          <p:nvPr/>
        </p:nvSpPr>
        <p:spPr>
          <a:xfrm>
            <a:off x="574845" y="1294477"/>
            <a:ext cx="5288627" cy="2554545"/>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 </a:t>
            </a:r>
            <a:r>
              <a:rPr lang="en-US" altLang="en-US" sz="3200" b="1">
                <a:solidFill>
                  <a:schemeClr val="tx1"/>
                </a:solidFill>
                <a:latin typeface="Times New Roman" panose="02020603050405020304" pitchFamily="18" charset="0"/>
                <a:cs typeface="Times New Roman" panose="02020603050405020304" pitchFamily="18" charset="0"/>
              </a:rPr>
              <a:t>Phrăng Đơ Bô-en</a:t>
            </a:r>
          </a:p>
          <a:p>
            <a:pPr algn="ctr"/>
            <a:r>
              <a:rPr lang="en-US" altLang="en-US" sz="3200" b="1">
                <a:solidFill>
                  <a:schemeClr val="tx1"/>
                </a:solidFill>
                <a:latin typeface="Times New Roman" panose="02020603050405020304" pitchFamily="18" charset="0"/>
                <a:cs typeface="Times New Roman" panose="02020603050405020304" pitchFamily="18" charset="0"/>
              </a:rPr>
              <a:t>là người </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lính Bỉ nhưng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làm việc cho quân đội ta,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nhân dân ta yêu thương</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t>
            </a: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ọi anh là Anh bộ đội Cụ Hồ </a:t>
            </a:r>
          </a:p>
        </p:txBody>
      </p:sp>
    </p:spTree>
    <p:extLst>
      <p:ext uri="{BB962C8B-B14F-4D97-AF65-F5344CB8AC3E}">
        <p14:creationId xmlns:p14="http://schemas.microsoft.com/office/powerpoint/2010/main" val="182814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455217" y="1641808"/>
            <a:ext cx="293061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từ dễ</a:t>
            </a:r>
          </a:p>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viết sai chính tả</a:t>
            </a:r>
          </a:p>
        </p:txBody>
      </p:sp>
    </p:spTree>
    <p:extLst>
      <p:ext uri="{BB962C8B-B14F-4D97-AF65-F5344CB8AC3E}">
        <p14:creationId xmlns:p14="http://schemas.microsoft.com/office/powerpoint/2010/main" val="22941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TRÒ CH</a:t>
            </a:r>
            <a:r>
              <a:rPr lang="vi-VN"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Ơ</a:t>
            </a: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I 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FAFC8E2-AA58-42C3-9E46-86795BA47078}"/>
              </a:ext>
            </a:extLst>
          </p:cNvPr>
          <p:cNvSpPr/>
          <p:nvPr/>
        </p:nvSpPr>
        <p:spPr>
          <a:xfrm>
            <a:off x="4559412" y="1641808"/>
            <a:ext cx="2722220" cy="1077218"/>
          </a:xfrm>
          <a:prstGeom prst="rect">
            <a:avLst/>
          </a:prstGeom>
          <a:noFill/>
        </p:spPr>
        <p:txBody>
          <a:bodyPr wrap="none" lIns="91440" tIns="45720" rIns="91440" bIns="45720">
            <a:spAutoFit/>
          </a:bodyPr>
          <a:lstStyle/>
          <a:p>
            <a:pPr algn="ctr"/>
            <a:r>
              <a:rPr lang="en-US" sz="3200" b="1" cap="none" spc="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Lưu ý viết hoa</a:t>
            </a:r>
          </a:p>
          <a:p>
            <a:pPr algn="ctr"/>
            <a:r>
              <a:rPr lang="en-US" sz="3200" b="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danh từ riêng</a:t>
            </a:r>
          </a:p>
        </p:txBody>
      </p:sp>
    </p:spTree>
    <p:extLst>
      <p:ext uri="{BB962C8B-B14F-4D97-AF65-F5344CB8AC3E}">
        <p14:creationId xmlns:p14="http://schemas.microsoft.com/office/powerpoint/2010/main" val="233003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Rectangle 3">
            <a:extLst>
              <a:ext uri="{FF2B5EF4-FFF2-40B4-BE49-F238E27FC236}">
                <a16:creationId xmlns:a16="http://schemas.microsoft.com/office/drawing/2014/main" id="{99CD4F85-3BBC-4D68-8D85-C87413C1D3EE}"/>
              </a:ext>
            </a:extLst>
          </p:cNvPr>
          <p:cNvSpPr txBox="1">
            <a:spLocks noChangeArrowheads="1"/>
          </p:cNvSpPr>
          <p:nvPr/>
        </p:nvSpPr>
        <p:spPr>
          <a:xfrm>
            <a:off x="273684" y="476417"/>
            <a:ext cx="8133347" cy="4953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F9A819"/>
              </a:buClr>
              <a:buSzPts val="1800"/>
              <a:buFont typeface="Darker Grotesque SemiBold"/>
              <a:buChar char="●"/>
              <a:defRPr sz="11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chemeClr val="lt1"/>
              </a:buClr>
              <a:buSzPts val="1400"/>
              <a:buFont typeface="Darker Grotesque SemiBold"/>
              <a:buChar char="■"/>
              <a:defRPr sz="1400" b="0" i="0" u="none" strike="noStrike" cap="none">
                <a:solidFill>
                  <a:srgbClr val="434343"/>
                </a:solidFill>
                <a:latin typeface="Comfortaa"/>
                <a:ea typeface="Comfortaa"/>
                <a:cs typeface="Comfortaa"/>
                <a:sym typeface="Comfortaa"/>
              </a:defRPr>
            </a:lvl9pPr>
          </a:lstStyle>
          <a:p>
            <a:pPr algn="ctr">
              <a:buFontTx/>
              <a:buNone/>
            </a:pPr>
            <a:r>
              <a:rPr lang="en-US" altLang="en-US" sz="2400" b="1">
                <a:solidFill>
                  <a:srgbClr val="D11405"/>
                </a:solidFill>
                <a:latin typeface="Times New Roman" panose="02020603050405020304" pitchFamily="18" charset="0"/>
                <a:cs typeface="Times New Roman" panose="02020603050405020304" pitchFamily="18" charset="0"/>
              </a:rPr>
              <a:t>Anh bộ đội Cụ Hồ gốc Bỉ</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Phrăng Đơ Bô-en là một người lính Bỉ trong đội quân Pháp xâm lược Việt Nam. Nhận rõ tính chất phi nghĩa của cuộc chiến tranh xâm lược năm 1949, ông chạy sang hàng ngũ quân đội ta, lấy tên Việt là Phan Lăng. Một lần, rơi vào ổ phục kích, ông bị địch bắt. Địch dụ dỗ, tra tấn thế nào cũng không khuất phục  được ông, bèn đưa ông về giam ở Pháp.</a:t>
            </a:r>
          </a:p>
          <a:p>
            <a:pPr algn="just">
              <a:buFontTx/>
              <a:buNone/>
            </a:pPr>
            <a:r>
              <a:rPr lang="en-US" altLang="en-US" sz="2400" b="1">
                <a:solidFill>
                  <a:srgbClr val="0000CC"/>
                </a:solidFill>
                <a:latin typeface="Times New Roman" panose="02020603050405020304" pitchFamily="18" charset="0"/>
                <a:cs typeface="Times New Roman" panose="02020603050405020304" pitchFamily="18" charset="0"/>
              </a:rPr>
              <a:t>		Năm 1986, Phan Lăng cùng con trai đi thăm Việt Nam, về lại nơi ông đã từng chiến đấu vì chính nghĩa.</a:t>
            </a:r>
          </a:p>
          <a:p>
            <a:pPr algn="just">
              <a:buFontTx/>
              <a:buNone/>
            </a:pPr>
            <a:r>
              <a:rPr lang="en-US" altLang="en-US" sz="2400" b="1" i="1">
                <a:solidFill>
                  <a:srgbClr val="0000CC"/>
                </a:solidFill>
                <a:latin typeface="Times New Roman" panose="02020603050405020304" pitchFamily="18" charset="0"/>
                <a:cs typeface="Times New Roman" panose="02020603050405020304" pitchFamily="18" charset="0"/>
              </a:rPr>
              <a:t>							</a:t>
            </a:r>
            <a:r>
              <a:rPr lang="en-US" altLang="en-US" sz="1800" b="1" i="1">
                <a:solidFill>
                  <a:srgbClr val="D11405"/>
                </a:solidFill>
                <a:latin typeface="Times New Roman" panose="02020603050405020304" pitchFamily="18" charset="0"/>
                <a:cs typeface="Times New Roman" panose="02020603050405020304" pitchFamily="18" charset="0"/>
              </a:rPr>
              <a:t>Theo</a:t>
            </a:r>
            <a:r>
              <a:rPr lang="en-US" altLang="en-US" sz="1800" b="1">
                <a:solidFill>
                  <a:srgbClr val="D11405"/>
                </a:solidFill>
                <a:latin typeface="Times New Roman" panose="02020603050405020304" pitchFamily="18" charset="0"/>
                <a:cs typeface="Times New Roman" panose="02020603050405020304" pitchFamily="18" charset="0"/>
              </a:rPr>
              <a:t> NHƯ KIM</a:t>
            </a:r>
            <a:endParaRPr lang="en-US" altLang="en-US" sz="1600" b="1">
              <a:solidFill>
                <a:srgbClr val="D11405"/>
              </a:solidFill>
              <a:latin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188BE485-8E06-4185-BEBC-363766FA79F0}"/>
              </a:ext>
            </a:extLst>
          </p:cNvPr>
          <p:cNvCxnSpPr/>
          <p:nvPr/>
        </p:nvCxnSpPr>
        <p:spPr>
          <a:xfrm>
            <a:off x="1257478" y="1261538"/>
            <a:ext cx="23239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1BF771A-5716-41BE-BFEF-A2CBDB6FE97F}"/>
              </a:ext>
            </a:extLst>
          </p:cNvPr>
          <p:cNvCxnSpPr>
            <a:cxnSpLocks/>
          </p:cNvCxnSpPr>
          <p:nvPr/>
        </p:nvCxnSpPr>
        <p:spPr>
          <a:xfrm>
            <a:off x="3024955" y="1637095"/>
            <a:ext cx="12816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0E67B61-BC41-4A00-BCED-DE27773166F3}"/>
              </a:ext>
            </a:extLst>
          </p:cNvPr>
          <p:cNvCxnSpPr>
            <a:cxnSpLocks/>
          </p:cNvCxnSpPr>
          <p:nvPr/>
        </p:nvCxnSpPr>
        <p:spPr>
          <a:xfrm>
            <a:off x="807713" y="1637095"/>
            <a:ext cx="6858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D32CC6-74DA-4E63-BA5F-B256BBC4B452}"/>
              </a:ext>
            </a:extLst>
          </p:cNvPr>
          <p:cNvCxnSpPr>
            <a:cxnSpLocks/>
          </p:cNvCxnSpPr>
          <p:nvPr/>
        </p:nvCxnSpPr>
        <p:spPr>
          <a:xfrm>
            <a:off x="5968993" y="1261538"/>
            <a:ext cx="3403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C70368F-D70E-4721-A136-11364AFCBDD4}"/>
              </a:ext>
            </a:extLst>
          </p:cNvPr>
          <p:cNvCxnSpPr>
            <a:cxnSpLocks/>
          </p:cNvCxnSpPr>
          <p:nvPr/>
        </p:nvCxnSpPr>
        <p:spPr>
          <a:xfrm>
            <a:off x="5613519" y="2377928"/>
            <a:ext cx="14095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2B9698-90BD-453D-B22E-BC25CC48269E}"/>
              </a:ext>
            </a:extLst>
          </p:cNvPr>
          <p:cNvCxnSpPr>
            <a:cxnSpLocks/>
          </p:cNvCxnSpPr>
          <p:nvPr/>
        </p:nvCxnSpPr>
        <p:spPr>
          <a:xfrm>
            <a:off x="6468652" y="2720828"/>
            <a:ext cx="757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BDF103-2A16-4174-9C5E-4E501A55F454}"/>
              </a:ext>
            </a:extLst>
          </p:cNvPr>
          <p:cNvCxnSpPr>
            <a:cxnSpLocks/>
          </p:cNvCxnSpPr>
          <p:nvPr/>
        </p:nvCxnSpPr>
        <p:spPr>
          <a:xfrm>
            <a:off x="7421152" y="2716595"/>
            <a:ext cx="880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E19690-D328-46CE-8F5C-18B50C913972}"/>
              </a:ext>
            </a:extLst>
          </p:cNvPr>
          <p:cNvCxnSpPr>
            <a:cxnSpLocks/>
          </p:cNvCxnSpPr>
          <p:nvPr/>
        </p:nvCxnSpPr>
        <p:spPr>
          <a:xfrm>
            <a:off x="6142685" y="4189795"/>
            <a:ext cx="1528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66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 calcmode="lin" valueType="num">
                                      <p:cBhvr additive="base">
                                        <p:cTn id="21"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CE1D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503" t="27163" r="26988" b="13541"/>
          <a:stretch/>
        </p:blipFill>
        <p:spPr>
          <a:xfrm>
            <a:off x="1543049" y="488443"/>
            <a:ext cx="6000750" cy="4597907"/>
          </a:xfrm>
          <a:prstGeom prst="rect">
            <a:avLst/>
          </a:prstGeom>
        </p:spPr>
      </p:pic>
      <p:sp>
        <p:nvSpPr>
          <p:cNvPr id="3" name="文本框 8">
            <a:extLst>
              <a:ext uri="{FF2B5EF4-FFF2-40B4-BE49-F238E27FC236}">
                <a16:creationId xmlns:a16="http://schemas.microsoft.com/office/drawing/2014/main" id="{981B65FC-ADA6-4EC9-B82F-79A6B8E3B053}"/>
              </a:ext>
            </a:extLst>
          </p:cNvPr>
          <p:cNvSpPr txBox="1"/>
          <p:nvPr/>
        </p:nvSpPr>
        <p:spPr>
          <a:xfrm>
            <a:off x="2323610" y="114300"/>
            <a:ext cx="4439630" cy="457200"/>
          </a:xfrm>
          <a:prstGeom prst="rect">
            <a:avLst/>
          </a:prstGeom>
          <a:noFill/>
        </p:spPr>
        <p:txBody>
          <a:bodyPr wrap="square" rtlCol="0">
            <a:prstTxWarp prst="textPlain">
              <a:avLst/>
            </a:prstTxWarp>
            <a:spAutoFit/>
          </a:bodyPr>
          <a:lstStyle/>
          <a:p>
            <a:pPr algn="ctr"/>
            <a:r>
              <a:rPr lang="en-US" altLang="zh-CN" sz="1500" b="1" dirty="0" err="1">
                <a:ln w="19050">
                  <a:solidFill>
                    <a:schemeClr val="tx1"/>
                  </a:solidFill>
                </a:ln>
                <a:solidFill>
                  <a:srgbClr val="FF0000"/>
                </a:solidFill>
                <a:latin typeface="VNI-Avo" pitchFamily="2" charset="0"/>
                <a:ea typeface="inpin heiti" charset="-122"/>
              </a:rPr>
              <a:t>Tö</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theá</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ngoài</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hoïc</a:t>
            </a:r>
            <a:r>
              <a:rPr lang="en-US" altLang="zh-CN" sz="1500" b="1" dirty="0">
                <a:ln w="19050">
                  <a:solidFill>
                    <a:schemeClr val="tx1"/>
                  </a:solidFill>
                </a:ln>
                <a:solidFill>
                  <a:srgbClr val="FF0000"/>
                </a:solidFill>
                <a:latin typeface="VNI-Avo" pitchFamily="2" charset="0"/>
                <a:ea typeface="inpin heiti" charset="-122"/>
              </a:rPr>
              <a:t> </a:t>
            </a:r>
            <a:r>
              <a:rPr lang="en-US" altLang="zh-CN" sz="1500" b="1" dirty="0" err="1">
                <a:ln w="19050">
                  <a:solidFill>
                    <a:schemeClr val="tx1"/>
                  </a:solidFill>
                </a:ln>
                <a:solidFill>
                  <a:srgbClr val="FF0000"/>
                </a:solidFill>
                <a:latin typeface="VNI-Avo" pitchFamily="2" charset="0"/>
                <a:ea typeface="inpin heiti" charset="-122"/>
              </a:rPr>
              <a:t>ñuùng</a:t>
            </a:r>
            <a:endParaRPr lang="zh-CN" altLang="en-US" sz="1500" b="1" dirty="0">
              <a:ln w="19050">
                <a:solidFill>
                  <a:schemeClr val="tx1"/>
                </a:solidFill>
              </a:ln>
              <a:solidFill>
                <a:srgbClr val="FF0000"/>
              </a:solidFill>
              <a:latin typeface="VNI-Avo" pitchFamily="2" charset="0"/>
              <a:ea typeface="inpin heiti" charset="-122"/>
            </a:endParaRPr>
          </a:p>
        </p:txBody>
      </p:sp>
    </p:spTree>
    <p:extLst>
      <p:ext uri="{BB962C8B-B14F-4D97-AF65-F5344CB8AC3E}">
        <p14:creationId xmlns:p14="http://schemas.microsoft.com/office/powerpoint/2010/main" val="701493470"/>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ẫu giấy 5 ô ly - Mẫu giấy luyện viết chữ - Download.vn">
            <a:extLst>
              <a:ext uri="{FF2B5EF4-FFF2-40B4-BE49-F238E27FC236}">
                <a16:creationId xmlns:a16="http://schemas.microsoft.com/office/drawing/2014/main" id="{1430A055-FFB6-4A5E-AF91-0AC4217D60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05"/>
          <a:stretch/>
        </p:blipFill>
        <p:spPr bwMode="auto">
          <a:xfrm>
            <a:off x="762001" y="19050"/>
            <a:ext cx="8372474" cy="51038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E39DF4B-830B-41E8-8DCB-DD4FF889DFD9}"/>
              </a:ext>
            </a:extLst>
          </p:cNvPr>
          <p:cNvSpPr/>
          <p:nvPr/>
        </p:nvSpPr>
        <p:spPr>
          <a:xfrm>
            <a:off x="857251" y="0"/>
            <a:ext cx="8286750" cy="5143500"/>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4" name="Straight Connector 3">
            <a:extLst>
              <a:ext uri="{FF2B5EF4-FFF2-40B4-BE49-F238E27FC236}">
                <a16:creationId xmlns:a16="http://schemas.microsoft.com/office/drawing/2014/main" id="{CE64239B-4E43-4533-A9AD-A2090AD57BE2}"/>
              </a:ext>
            </a:extLst>
          </p:cNvPr>
          <p:cNvCxnSpPr>
            <a:cxnSpLocks/>
          </p:cNvCxnSpPr>
          <p:nvPr/>
        </p:nvCxnSpPr>
        <p:spPr>
          <a:xfrm>
            <a:off x="819150" y="0"/>
            <a:ext cx="0" cy="5143500"/>
          </a:xfrm>
          <a:prstGeom prst="line">
            <a:avLst/>
          </a:prstGeom>
          <a:ln w="76200">
            <a:solidFill>
              <a:srgbClr val="FF33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1F8A531-7EB4-45D1-A9E2-E7DF1A8B8E06}"/>
              </a:ext>
            </a:extLst>
          </p:cNvPr>
          <p:cNvSpPr/>
          <p:nvPr/>
        </p:nvSpPr>
        <p:spPr>
          <a:xfrm>
            <a:off x="1353102" y="300188"/>
            <a:ext cx="743536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Thứ … ngày … tháng … năm 2021</a:t>
            </a:r>
          </a:p>
        </p:txBody>
      </p:sp>
      <p:sp>
        <p:nvSpPr>
          <p:cNvPr id="9" name="Rectangle 8">
            <a:extLst>
              <a:ext uri="{FF2B5EF4-FFF2-40B4-BE49-F238E27FC236}">
                <a16:creationId xmlns:a16="http://schemas.microsoft.com/office/drawing/2014/main" id="{5B24C9FC-7A91-4513-8907-B053F4CF9494}"/>
              </a:ext>
            </a:extLst>
          </p:cNvPr>
          <p:cNvSpPr/>
          <p:nvPr/>
        </p:nvSpPr>
        <p:spPr>
          <a:xfrm>
            <a:off x="4549276" y="928048"/>
            <a:ext cx="207172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Chính tả</a:t>
            </a:r>
          </a:p>
        </p:txBody>
      </p:sp>
      <p:cxnSp>
        <p:nvCxnSpPr>
          <p:cNvPr id="10" name="Straight Connector 9">
            <a:extLst>
              <a:ext uri="{FF2B5EF4-FFF2-40B4-BE49-F238E27FC236}">
                <a16:creationId xmlns:a16="http://schemas.microsoft.com/office/drawing/2014/main" id="{489A4BCC-11BF-4F55-8442-48B6510E958C}"/>
              </a:ext>
            </a:extLst>
          </p:cNvPr>
          <p:cNvCxnSpPr/>
          <p:nvPr/>
        </p:nvCxnSpPr>
        <p:spPr>
          <a:xfrm>
            <a:off x="4628331" y="1428750"/>
            <a:ext cx="1943920"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1870B22-23F7-4132-8CF2-10340C3BBF20}"/>
              </a:ext>
            </a:extLst>
          </p:cNvPr>
          <p:cNvSpPr/>
          <p:nvPr/>
        </p:nvSpPr>
        <p:spPr>
          <a:xfrm>
            <a:off x="3176929" y="1564707"/>
            <a:ext cx="5744201"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Anh bộ độ</a:t>
            </a:r>
            <a:r>
              <a:rPr lang="en-US" sz="7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 Cụ Hồ gố</a:t>
            </a:r>
            <a:r>
              <a:rPr lang="en-US" sz="1100"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c Bỉ</a:t>
            </a:r>
          </a:p>
        </p:txBody>
      </p:sp>
      <p:cxnSp>
        <p:nvCxnSpPr>
          <p:cNvPr id="13" name="Straight Connector 12">
            <a:extLst>
              <a:ext uri="{FF2B5EF4-FFF2-40B4-BE49-F238E27FC236}">
                <a16:creationId xmlns:a16="http://schemas.microsoft.com/office/drawing/2014/main" id="{1C371A1C-A4BD-4784-A9F2-AA829C4FEDEC}"/>
              </a:ext>
            </a:extLst>
          </p:cNvPr>
          <p:cNvCxnSpPr>
            <a:cxnSpLocks/>
          </p:cNvCxnSpPr>
          <p:nvPr/>
        </p:nvCxnSpPr>
        <p:spPr>
          <a:xfrm>
            <a:off x="2743200" y="1943100"/>
            <a:ext cx="0" cy="320040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EB8EEF4-0B5A-40E3-92D0-38E7BB8BD6B1}"/>
              </a:ext>
            </a:extLst>
          </p:cNvPr>
          <p:cNvSpPr/>
          <p:nvPr/>
        </p:nvSpPr>
        <p:spPr>
          <a:xfrm>
            <a:off x="3946618" y="2195450"/>
            <a:ext cx="4928272" cy="623248"/>
          </a:xfrm>
          <a:prstGeom prst="rect">
            <a:avLst/>
          </a:prstGeom>
          <a:noFill/>
        </p:spPr>
        <p:txBody>
          <a:bodyPr wrap="none" lIns="68580" tIns="34290" rIns="68580" bIns="34290">
            <a:spAutoFit/>
          </a:bodyPr>
          <a:lstStyle/>
          <a:p>
            <a:pPr algn="ctr"/>
            <a:r>
              <a:rPr lang="en-US" altLang="en-US" sz="3600" b="1">
                <a:ln w="3175">
                  <a:solidFill>
                    <a:srgbClr val="9900FF"/>
                  </a:solidFill>
                </a:ln>
                <a:solidFill>
                  <a:srgbClr val="9900FF"/>
                </a:solidFill>
                <a:latin typeface="HP001 4 hàng" panose="020B0603050302020204" pitchFamily="34" charset="0"/>
                <a:cs typeface="Times New Roman" panose="02020603050405020304" pitchFamily="18" charset="0"/>
              </a:rPr>
              <a:t>Phrăng Đơ Bô-en là …</a:t>
            </a:r>
            <a:endParaRPr lang="en-US" sz="3600" b="1">
              <a:ln w="3175">
                <a:solidFill>
                  <a:srgbClr val="9900FF"/>
                </a:solidFill>
              </a:ln>
              <a:solidFill>
                <a:srgbClr val="9900FF"/>
              </a:solidFill>
              <a:latin typeface="HP001 4 hàng" panose="020B0603050302020204" pitchFamily="34" charset="0"/>
            </a:endParaRPr>
          </a:p>
        </p:txBody>
      </p:sp>
      <p:sp>
        <p:nvSpPr>
          <p:cNvPr id="19" name="Rectangle 18">
            <a:extLst>
              <a:ext uri="{FF2B5EF4-FFF2-40B4-BE49-F238E27FC236}">
                <a16:creationId xmlns:a16="http://schemas.microsoft.com/office/drawing/2014/main" id="{DF5F9916-E64E-4A65-B403-E2A6C2CFE2DE}"/>
              </a:ext>
            </a:extLst>
          </p:cNvPr>
          <p:cNvSpPr/>
          <p:nvPr/>
        </p:nvSpPr>
        <p:spPr>
          <a:xfrm>
            <a:off x="5230385" y="4090712"/>
            <a:ext cx="3479159"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Theo Như Kim</a:t>
            </a:r>
          </a:p>
        </p:txBody>
      </p:sp>
      <p:sp>
        <p:nvSpPr>
          <p:cNvPr id="20" name="Rectangle 19">
            <a:extLst>
              <a:ext uri="{FF2B5EF4-FFF2-40B4-BE49-F238E27FC236}">
                <a16:creationId xmlns:a16="http://schemas.microsoft.com/office/drawing/2014/main" id="{F3C1945D-90AD-4DE0-83A5-F316EE4AA37B}"/>
              </a:ext>
            </a:extLst>
          </p:cNvPr>
          <p:cNvSpPr/>
          <p:nvPr/>
        </p:nvSpPr>
        <p:spPr>
          <a:xfrm>
            <a:off x="1417957" y="1572202"/>
            <a:ext cx="810158" cy="623248"/>
          </a:xfrm>
          <a:prstGeom prst="rect">
            <a:avLst/>
          </a:prstGeom>
          <a:noFill/>
        </p:spPr>
        <p:txBody>
          <a:bodyPr wrap="none" lIns="68580" tIns="34290" rIns="68580" bIns="34290">
            <a:spAutoFit/>
          </a:bodyPr>
          <a:lstStyle/>
          <a:p>
            <a:pPr algn="ctr"/>
            <a:r>
              <a:rPr lang="en-US" sz="3600" b="1">
                <a:ln w="3175">
                  <a:solidFill>
                    <a:srgbClr val="9900FF"/>
                  </a:solidFill>
                </a:ln>
                <a:solidFill>
                  <a:srgbClr val="9900FF"/>
                </a:solidFill>
                <a:latin typeface="HP001 4 hàng" panose="020B0603050302020204" pitchFamily="34" charset="0"/>
              </a:rPr>
              <a:t>Lỗ</a:t>
            </a:r>
            <a:r>
              <a:rPr lang="en-US" sz="675" b="1">
                <a:ln w="3175">
                  <a:solidFill>
                    <a:srgbClr val="9900FF"/>
                  </a:solidFill>
                </a:ln>
                <a:solidFill>
                  <a:srgbClr val="9900FF"/>
                </a:solidFill>
                <a:latin typeface="HP001 4 hàng" panose="020B0603050302020204" pitchFamily="34" charset="0"/>
              </a:rPr>
              <a:t> </a:t>
            </a:r>
            <a:r>
              <a:rPr lang="en-US" sz="3600" b="1">
                <a:ln w="3175">
                  <a:solidFill>
                    <a:srgbClr val="9900FF"/>
                  </a:solidFill>
                </a:ln>
                <a:solidFill>
                  <a:srgbClr val="9900FF"/>
                </a:solidFill>
                <a:latin typeface="HP001 4 hàng" panose="020B0603050302020204" pitchFamily="34" charset="0"/>
              </a:rPr>
              <a:t>i</a:t>
            </a:r>
          </a:p>
        </p:txBody>
      </p:sp>
      <p:cxnSp>
        <p:nvCxnSpPr>
          <p:cNvPr id="21" name="Straight Connector 20">
            <a:extLst>
              <a:ext uri="{FF2B5EF4-FFF2-40B4-BE49-F238E27FC236}">
                <a16:creationId xmlns:a16="http://schemas.microsoft.com/office/drawing/2014/main" id="{0DA080C7-1E05-477A-8D1C-358809033683}"/>
              </a:ext>
            </a:extLst>
          </p:cNvPr>
          <p:cNvCxnSpPr>
            <a:cxnSpLocks/>
          </p:cNvCxnSpPr>
          <p:nvPr/>
        </p:nvCxnSpPr>
        <p:spPr>
          <a:xfrm>
            <a:off x="1430997" y="2057400"/>
            <a:ext cx="736961" cy="0"/>
          </a:xfrm>
          <a:prstGeom prst="line">
            <a:avLst/>
          </a:prstGeom>
          <a:ln w="57150">
            <a:solidFill>
              <a:srgbClr val="9900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20CD27F-2940-4C92-B2C0-7443646BE7C7}"/>
              </a:ext>
            </a:extLst>
          </p:cNvPr>
          <p:cNvPicPr>
            <a:picLocks noChangeAspect="1"/>
          </p:cNvPicPr>
          <p:nvPr/>
        </p:nvPicPr>
        <p:blipFill>
          <a:blip r:embed="rId4"/>
          <a:stretch>
            <a:fillRect/>
          </a:stretch>
        </p:blipFill>
        <p:spPr>
          <a:xfrm>
            <a:off x="9869944" y="19050"/>
            <a:ext cx="9144000" cy="5143500"/>
          </a:xfrm>
          <a:prstGeom prst="rect">
            <a:avLst/>
          </a:prstGeom>
        </p:spPr>
      </p:pic>
      <p:sp>
        <p:nvSpPr>
          <p:cNvPr id="17" name="Rectangle 16">
            <a:extLst>
              <a:ext uri="{FF2B5EF4-FFF2-40B4-BE49-F238E27FC236}">
                <a16:creationId xmlns:a16="http://schemas.microsoft.com/office/drawing/2014/main" id="{23F58468-5107-40FB-A4B0-6ECC3F78C4FC}"/>
              </a:ext>
            </a:extLst>
          </p:cNvPr>
          <p:cNvSpPr/>
          <p:nvPr/>
        </p:nvSpPr>
        <p:spPr>
          <a:xfrm>
            <a:off x="10225544" y="2937670"/>
            <a:ext cx="8432800" cy="6056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Nếu bị lỗi font thì bạn có thể lấy hình này</a:t>
            </a:r>
          </a:p>
        </p:txBody>
      </p:sp>
    </p:spTree>
    <p:extLst>
      <p:ext uri="{BB962C8B-B14F-4D97-AF65-F5344CB8AC3E}">
        <p14:creationId xmlns:p14="http://schemas.microsoft.com/office/powerpoint/2010/main" val="1447316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33"/>
          <p:cNvSpPr/>
          <p:nvPr/>
        </p:nvSpPr>
        <p:spPr>
          <a:xfrm>
            <a:off x="2816850" y="1109415"/>
            <a:ext cx="3510300" cy="6363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3"/>
          <p:cNvSpPr/>
          <p:nvPr/>
        </p:nvSpPr>
        <p:spPr>
          <a:xfrm>
            <a:off x="1311673" y="2131536"/>
            <a:ext cx="6347400" cy="1941900"/>
          </a:xfrm>
          <a:prstGeom prst="roundRect">
            <a:avLst>
              <a:gd name="adj" fmla="val 6898"/>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3033218" y="3670907"/>
            <a:ext cx="288621" cy="53174"/>
          </a:xfrm>
          <a:prstGeom prst="rect">
            <a:avLst/>
          </a:prstGeom>
        </p:spPr>
        <p:txBody>
          <a:bodyPr>
            <a:prstTxWarp prst="textPlain">
              <a:avLst/>
            </a:prstTxWarp>
          </a:bodyPr>
          <a:lstStyle/>
          <a:p>
            <a:pPr lvl="0" algn="ctr"/>
            <a:endParaRPr b="0" i="0">
              <a:ln w="19050" cap="flat" cmpd="sng">
                <a:solidFill>
                  <a:schemeClr val="dk1"/>
                </a:solidFill>
                <a:prstDash val="solid"/>
                <a:round/>
                <a:headEnd type="none" w="sm" len="sm"/>
                <a:tailEnd type="none" w="sm" len="sm"/>
              </a:ln>
              <a:noFill/>
              <a:latin typeface="Jomhuria"/>
            </a:endParaRPr>
          </a:p>
        </p:txBody>
      </p:sp>
      <p:sp>
        <p:nvSpPr>
          <p:cNvPr id="1680" name="Google Shape;1680;p33"/>
          <p:cNvSpPr/>
          <p:nvPr/>
        </p:nvSpPr>
        <p:spPr>
          <a:xfrm>
            <a:off x="7050006" y="3724081"/>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1067935" y="1879779"/>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592782" y="2060261"/>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62;p26">
            <a:extLst>
              <a:ext uri="{FF2B5EF4-FFF2-40B4-BE49-F238E27FC236}">
                <a16:creationId xmlns:a16="http://schemas.microsoft.com/office/drawing/2014/main" id="{A0ED23C0-3AF1-4201-A0BB-9A07FBC05349}"/>
              </a:ext>
            </a:extLst>
          </p:cNvPr>
          <p:cNvSpPr txBox="1">
            <a:spLocks/>
          </p:cNvSpPr>
          <p:nvPr/>
        </p:nvSpPr>
        <p:spPr>
          <a:xfrm>
            <a:off x="2816850" y="103984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n w="3175">
                  <a:noFill/>
                </a:ln>
                <a:solidFill>
                  <a:srgbClr val="7163F9"/>
                </a:solidFill>
                <a:effectLst/>
                <a:latin typeface="VNI-Bodon-Poster" pitchFamily="2" charset="0"/>
              </a:rPr>
              <a:t>HOAÏT </a:t>
            </a:r>
            <a:r>
              <a:rPr lang="en-US" sz="3200">
                <a:ln w="3175">
                  <a:noFill/>
                </a:ln>
                <a:solidFill>
                  <a:srgbClr val="7163F9"/>
                </a:solidFill>
                <a:effectLst/>
                <a:latin typeface="VNI-Bodon-Poster" pitchFamily="2" charset="0"/>
              </a:rPr>
              <a:t>ÑOÄNG 2</a:t>
            </a:r>
            <a:endParaRPr lang="en-US" sz="3200" dirty="0">
              <a:ln w="3175">
                <a:noFill/>
              </a:ln>
              <a:solidFill>
                <a:srgbClr val="7163F9"/>
              </a:solidFill>
              <a:effectLst/>
              <a:latin typeface="VNI-Bodon-Poster" pitchFamily="2" charset="0"/>
            </a:endParaRPr>
          </a:p>
        </p:txBody>
      </p:sp>
      <p:pic>
        <p:nvPicPr>
          <p:cNvPr id="10" name="Picture 9">
            <a:extLst>
              <a:ext uri="{FF2B5EF4-FFF2-40B4-BE49-F238E27FC236}">
                <a16:creationId xmlns:a16="http://schemas.microsoft.com/office/drawing/2014/main" id="{CE7AB506-1FC1-4ED3-811D-4F1B02009CB4}"/>
              </a:ext>
            </a:extLst>
          </p:cNvPr>
          <p:cNvPicPr>
            <a:picLocks noChangeAspect="1"/>
          </p:cNvPicPr>
          <p:nvPr/>
        </p:nvPicPr>
        <p:blipFill>
          <a:blip r:embed="rId3"/>
          <a:stretch>
            <a:fillRect/>
          </a:stretch>
        </p:blipFill>
        <p:spPr>
          <a:xfrm>
            <a:off x="1357859" y="2704284"/>
            <a:ext cx="6237714" cy="871282"/>
          </a:xfrm>
          <a:prstGeom prst="rect">
            <a:avLst/>
          </a:prstGeom>
        </p:spPr>
      </p:pic>
    </p:spTree>
    <p:extLst>
      <p:ext uri="{BB962C8B-B14F-4D97-AF65-F5344CB8AC3E}">
        <p14:creationId xmlns:p14="http://schemas.microsoft.com/office/powerpoint/2010/main" val="1952314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TextBox 15">
            <a:extLst>
              <a:ext uri="{FF2B5EF4-FFF2-40B4-BE49-F238E27FC236}">
                <a16:creationId xmlns:a16="http://schemas.microsoft.com/office/drawing/2014/main" id="{73862595-5223-4CF5-B524-3FE71519ADA7}"/>
              </a:ext>
            </a:extLst>
          </p:cNvPr>
          <p:cNvSpPr txBox="1"/>
          <p:nvPr/>
        </p:nvSpPr>
        <p:spPr>
          <a:xfrm>
            <a:off x="1172170" y="414769"/>
            <a:ext cx="7379163" cy="1384995"/>
          </a:xfrm>
          <a:prstGeom prst="rect">
            <a:avLst/>
          </a:prstGeom>
          <a:noFill/>
        </p:spPr>
        <p:txBody>
          <a:bodyPr wrap="square">
            <a:spAutoFit/>
          </a:bodyPr>
          <a:lstStyle/>
          <a:p>
            <a:pPr algn="just" fontAlgn="auto">
              <a:spcAft>
                <a:spcPts val="0"/>
              </a:spcAft>
              <a:buFontTx/>
              <a:buNone/>
              <a:defRPr/>
            </a:pPr>
            <a:r>
              <a:rPr lang="en-US" sz="2800" b="1" u="sng">
                <a:solidFill>
                  <a:srgbClr val="9900FF"/>
                </a:solidFill>
                <a:latin typeface="Times New Roman" panose="02020603050405020304" pitchFamily="18" charset="0"/>
                <a:cs typeface="Times New Roman" panose="02020603050405020304" pitchFamily="18" charset="0"/>
              </a:rPr>
              <a:t>Chép vần </a:t>
            </a:r>
            <a:r>
              <a:rPr lang="en-US" sz="2800" b="1">
                <a:solidFill>
                  <a:srgbClr val="9900FF"/>
                </a:solidFill>
                <a:latin typeface="Times New Roman" panose="02020603050405020304" pitchFamily="18" charset="0"/>
                <a:cs typeface="Times New Roman" panose="02020603050405020304" pitchFamily="18" charset="0"/>
              </a:rPr>
              <a:t>của các tiếng in đậm trong câu sau </a:t>
            </a:r>
            <a:r>
              <a:rPr lang="en-US" sz="2800" b="1" u="sng">
                <a:solidFill>
                  <a:srgbClr val="9900FF"/>
                </a:solidFill>
                <a:latin typeface="Times New Roman" panose="02020603050405020304" pitchFamily="18" charset="0"/>
                <a:cs typeface="Times New Roman" panose="02020603050405020304" pitchFamily="18" charset="0"/>
              </a:rPr>
              <a:t>vào mô hình cấu tạo vần</a:t>
            </a:r>
            <a:r>
              <a:rPr lang="en-US" sz="2800" b="1">
                <a:solidFill>
                  <a:srgbClr val="9900FF"/>
                </a:solidFill>
                <a:latin typeface="Times New Roman" panose="02020603050405020304" pitchFamily="18" charset="0"/>
                <a:cs typeface="Times New Roman" panose="02020603050405020304" pitchFamily="18" charset="0"/>
              </a:rPr>
              <a:t>. Cho biết các tiếng ấy có gì </a:t>
            </a:r>
            <a:r>
              <a:rPr lang="en-US" sz="2800" b="1" u="sng">
                <a:solidFill>
                  <a:srgbClr val="9900FF"/>
                </a:solidFill>
                <a:latin typeface="Times New Roman" panose="02020603050405020304" pitchFamily="18" charset="0"/>
                <a:cs typeface="Times New Roman" panose="02020603050405020304" pitchFamily="18" charset="0"/>
              </a:rPr>
              <a:t>giống nhau </a:t>
            </a:r>
            <a:r>
              <a:rPr lang="en-US" sz="2800" b="1">
                <a:solidFill>
                  <a:srgbClr val="9900FF"/>
                </a:solidFill>
                <a:latin typeface="Times New Roman" panose="02020603050405020304" pitchFamily="18" charset="0"/>
                <a:cs typeface="Times New Roman" panose="02020603050405020304" pitchFamily="18" charset="0"/>
              </a:rPr>
              <a:t>và </a:t>
            </a:r>
            <a:r>
              <a:rPr lang="en-US" sz="2800" b="1" u="sng">
                <a:solidFill>
                  <a:srgbClr val="9900FF"/>
                </a:solidFill>
                <a:latin typeface="Times New Roman" panose="02020603050405020304" pitchFamily="18" charset="0"/>
                <a:cs typeface="Times New Roman" panose="02020603050405020304" pitchFamily="18" charset="0"/>
              </a:rPr>
              <a:t>khác nhau về cấu tạo</a:t>
            </a:r>
            <a:r>
              <a:rPr lang="en-US" sz="2800" b="1">
                <a:solidFill>
                  <a:srgbClr val="9900FF"/>
                </a:solidFill>
                <a:latin typeface="Times New Roman" panose="02020603050405020304" pitchFamily="18" charset="0"/>
                <a:cs typeface="Times New Roman" panose="02020603050405020304" pitchFamily="18" charset="0"/>
              </a:rPr>
              <a:t>.</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18" name="Cloud 17">
            <a:extLst>
              <a:ext uri="{FF2B5EF4-FFF2-40B4-BE49-F238E27FC236}">
                <a16:creationId xmlns:a16="http://schemas.microsoft.com/office/drawing/2014/main" id="{BEDC2EED-31B7-4E7F-B8BF-9972ADC45667}"/>
              </a:ext>
            </a:extLst>
          </p:cNvPr>
          <p:cNvSpPr/>
          <p:nvPr/>
        </p:nvSpPr>
        <p:spPr>
          <a:xfrm rot="10951684">
            <a:off x="725476" y="1807559"/>
            <a:ext cx="7693046" cy="2872585"/>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83305F-16FB-410C-931E-6495238396CC}"/>
              </a:ext>
            </a:extLst>
          </p:cNvPr>
          <p:cNvSpPr/>
          <p:nvPr/>
        </p:nvSpPr>
        <p:spPr>
          <a:xfrm>
            <a:off x="1511677" y="2478669"/>
            <a:ext cx="6104529" cy="1815882"/>
          </a:xfrm>
          <a:prstGeom prst="rect">
            <a:avLst/>
          </a:prstGeom>
          <a:noFill/>
        </p:spPr>
        <p:txBody>
          <a:bodyPr wrap="square" lIns="91440" tIns="45720" rIns="91440" bIns="45720">
            <a:spAutoFit/>
          </a:bodyPr>
          <a:lstStyle/>
          <a:p>
            <a:pPr algn="just">
              <a:defRPr/>
            </a:pPr>
            <a:r>
              <a:rPr lang="en-US" sz="2800">
                <a:solidFill>
                  <a:schemeClr val="tx1"/>
                </a:solidFill>
                <a:latin typeface="Times New Roman" panose="02020603050405020304" pitchFamily="18" charset="0"/>
                <a:cs typeface="Times New Roman" panose="02020603050405020304" pitchFamily="18" charset="0"/>
              </a:rPr>
              <a:t>Nhận rõ tính chất phi </a:t>
            </a:r>
            <a:r>
              <a:rPr lang="en-US" sz="2800" b="1" i="1">
                <a:solidFill>
                  <a:srgbClr val="D11405"/>
                </a:solidFill>
                <a:latin typeface="Times New Roman" panose="02020603050405020304" pitchFamily="18" charset="0"/>
                <a:cs typeface="Times New Roman" panose="02020603050405020304" pitchFamily="18" charset="0"/>
              </a:rPr>
              <a:t>nghĩa</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của cuộc </a:t>
            </a:r>
            <a:r>
              <a:rPr lang="en-US" sz="2800" b="1" i="1">
                <a:solidFill>
                  <a:srgbClr val="D11405"/>
                </a:solidFill>
                <a:latin typeface="Times New Roman" panose="02020603050405020304" pitchFamily="18" charset="0"/>
                <a:cs typeface="Times New Roman" panose="02020603050405020304" pitchFamily="18" charset="0"/>
              </a:rPr>
              <a:t>chiến</a:t>
            </a:r>
            <a:r>
              <a:rPr lang="en-US" sz="2800">
                <a:solidFill>
                  <a:srgbClr val="0000CC"/>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tranh xâm lược, năm 1949, ông chạy sang hàng ngũ quân đội ta, lấy tên Việt là Phan Lăng.</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56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E2190D6-D17D-498E-ADDA-99FA7A979DF9}"/>
              </a:ext>
            </a:extLst>
          </p:cNvPr>
          <p:cNvGrpSpPr/>
          <p:nvPr/>
        </p:nvGrpSpPr>
        <p:grpSpPr>
          <a:xfrm>
            <a:off x="1485973" y="508000"/>
            <a:ext cx="6578527" cy="2513971"/>
            <a:chOff x="590139" y="483263"/>
            <a:chExt cx="7924798" cy="3110173"/>
          </a:xfrm>
        </p:grpSpPr>
        <p:sp>
          <p:nvSpPr>
            <p:cNvPr id="4" name="Rectangle 3">
              <a:extLst>
                <a:ext uri="{FF2B5EF4-FFF2-40B4-BE49-F238E27FC236}">
                  <a16:creationId xmlns:a16="http://schemas.microsoft.com/office/drawing/2014/main" id="{316FBCFD-EBCD-4A79-B775-6EBFB6BF2BC0}"/>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5" name="Rectangle 4">
              <a:extLst>
                <a:ext uri="{FF2B5EF4-FFF2-40B4-BE49-F238E27FC236}">
                  <a16:creationId xmlns:a16="http://schemas.microsoft.com/office/drawing/2014/main" id="{337B1E0A-B233-4B90-BA9C-C506C8D89CD5}"/>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6" name="Rectangle 5">
              <a:extLst>
                <a:ext uri="{FF2B5EF4-FFF2-40B4-BE49-F238E27FC236}">
                  <a16:creationId xmlns:a16="http://schemas.microsoft.com/office/drawing/2014/main" id="{63D216E1-7D63-4BA5-98BF-DED4A333113E}"/>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7" name="Rectangle 6">
              <a:extLst>
                <a:ext uri="{FF2B5EF4-FFF2-40B4-BE49-F238E27FC236}">
                  <a16:creationId xmlns:a16="http://schemas.microsoft.com/office/drawing/2014/main" id="{F69CB6AF-B80A-4E4C-91A7-8D1B1FC27032}"/>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8" name="Rectangle 7">
              <a:extLst>
                <a:ext uri="{FF2B5EF4-FFF2-40B4-BE49-F238E27FC236}">
                  <a16:creationId xmlns:a16="http://schemas.microsoft.com/office/drawing/2014/main" id="{D30BE567-9D13-4898-916F-9B6F4465C3CD}"/>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9" name="Rectangle 8">
              <a:extLst>
                <a:ext uri="{FF2B5EF4-FFF2-40B4-BE49-F238E27FC236}">
                  <a16:creationId xmlns:a16="http://schemas.microsoft.com/office/drawing/2014/main" id="{BA7D3C91-0BF8-469D-966E-82AA3E86324F}"/>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0" name="Rectangle 9">
              <a:extLst>
                <a:ext uri="{FF2B5EF4-FFF2-40B4-BE49-F238E27FC236}">
                  <a16:creationId xmlns:a16="http://schemas.microsoft.com/office/drawing/2014/main" id="{9E126807-47F7-4BD9-ACCF-6268CC94598B}"/>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1" name="Rectangle 10">
              <a:extLst>
                <a:ext uri="{FF2B5EF4-FFF2-40B4-BE49-F238E27FC236}">
                  <a16:creationId xmlns:a16="http://schemas.microsoft.com/office/drawing/2014/main" id="{F7C6CD94-E60F-41E1-A296-3E65A952D823}"/>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2" name="Rectangle 11">
              <a:extLst>
                <a:ext uri="{FF2B5EF4-FFF2-40B4-BE49-F238E27FC236}">
                  <a16:creationId xmlns:a16="http://schemas.microsoft.com/office/drawing/2014/main" id="{0F181D69-DBBF-4B46-BC90-DB41852DC0CB}"/>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3" name="Rectangle 12">
              <a:extLst>
                <a:ext uri="{FF2B5EF4-FFF2-40B4-BE49-F238E27FC236}">
                  <a16:creationId xmlns:a16="http://schemas.microsoft.com/office/drawing/2014/main" id="{2569531E-995B-4387-BB7C-AE589657DCC4}"/>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14" name="Rectangle 13">
              <a:extLst>
                <a:ext uri="{FF2B5EF4-FFF2-40B4-BE49-F238E27FC236}">
                  <a16:creationId xmlns:a16="http://schemas.microsoft.com/office/drawing/2014/main" id="{BFCFCDE5-0A7F-47B0-8525-4EF57527B73F}"/>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5" name="Rectangle 14">
              <a:extLst>
                <a:ext uri="{FF2B5EF4-FFF2-40B4-BE49-F238E27FC236}">
                  <a16:creationId xmlns:a16="http://schemas.microsoft.com/office/drawing/2014/main" id="{96985B2B-3EA6-4B48-A3D7-55C67F96BC28}"/>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6" name="Rectangle 15">
              <a:extLst>
                <a:ext uri="{FF2B5EF4-FFF2-40B4-BE49-F238E27FC236}">
                  <a16:creationId xmlns:a16="http://schemas.microsoft.com/office/drawing/2014/main" id="{E477FA88-E3AC-4C94-87E4-44B65F0E59A4}"/>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8" name="Rectangle 17">
              <a:extLst>
                <a:ext uri="{FF2B5EF4-FFF2-40B4-BE49-F238E27FC236}">
                  <a16:creationId xmlns:a16="http://schemas.microsoft.com/office/drawing/2014/main" id="{78D012B3-74EA-4941-8077-78DE37DD2A55}"/>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19" name="Rectangle 18">
              <a:extLst>
                <a:ext uri="{FF2B5EF4-FFF2-40B4-BE49-F238E27FC236}">
                  <a16:creationId xmlns:a16="http://schemas.microsoft.com/office/drawing/2014/main" id="{D9087051-445D-4DC0-9802-8D472202ED79}"/>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sp>
          <p:nvSpPr>
            <p:cNvPr id="20" name="Rectangle 19">
              <a:extLst>
                <a:ext uri="{FF2B5EF4-FFF2-40B4-BE49-F238E27FC236}">
                  <a16:creationId xmlns:a16="http://schemas.microsoft.com/office/drawing/2014/main" id="{5DE29090-FCBB-421B-8919-896CA11AFEC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F04C1CBD-274D-4FE1-9C1A-6CD69B4DB0A1}"/>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grpSp>
      <p:sp>
        <p:nvSpPr>
          <p:cNvPr id="22" name="Rectangle 21">
            <a:extLst>
              <a:ext uri="{FF2B5EF4-FFF2-40B4-BE49-F238E27FC236}">
                <a16:creationId xmlns:a16="http://schemas.microsoft.com/office/drawing/2014/main" id="{3D97BE69-3EB3-4E3E-9537-1EFB72FA4D4C}"/>
              </a:ext>
            </a:extLst>
          </p:cNvPr>
          <p:cNvSpPr/>
          <p:nvPr/>
        </p:nvSpPr>
        <p:spPr>
          <a:xfrm>
            <a:off x="722074" y="3103938"/>
            <a:ext cx="7699851" cy="1569660"/>
          </a:xfrm>
          <a:prstGeom prst="rect">
            <a:avLst/>
          </a:prstGeom>
        </p:spPr>
        <p:txBody>
          <a:bodyPr wrap="square">
            <a:spAutoFit/>
          </a:bodyPr>
          <a:lstStyle/>
          <a:p>
            <a:pPr algn="just">
              <a:defRPr/>
            </a:pPr>
            <a:r>
              <a:rPr lang="en-US" sz="2400" b="1">
                <a:solidFill>
                  <a:srgbClr val="0033CC"/>
                </a:solidFill>
                <a:latin typeface="Arial" charset="0"/>
                <a:cs typeface="Arial" charset="0"/>
              </a:rPr>
              <a:t>- </a:t>
            </a:r>
            <a:r>
              <a:rPr lang="en-US" sz="2400" b="1">
                <a:solidFill>
                  <a:srgbClr val="0033CC"/>
                </a:solidFill>
                <a:latin typeface="VNI-Times" pitchFamily="2" charset="0"/>
                <a:cs typeface="Arial" charset="0"/>
              </a:rPr>
              <a:t>Gioáng</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ñeàu</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chính </a:t>
            </a:r>
            <a:r>
              <a:rPr lang="en-US" sz="2400" b="1" dirty="0" err="1">
                <a:solidFill>
                  <a:srgbClr val="0033CC"/>
                </a:solidFill>
                <a:latin typeface="VNI-Times" pitchFamily="2" charset="0"/>
                <a:cs typeface="Arial" charset="0"/>
              </a:rPr>
              <a:t>goàm</a:t>
            </a:r>
            <a:r>
              <a:rPr lang="en-US" sz="2400" b="1" dirty="0">
                <a:solidFill>
                  <a:srgbClr val="0033CC"/>
                </a:solidFill>
                <a:latin typeface="VNI-Times" pitchFamily="2" charset="0"/>
                <a:cs typeface="Arial" charset="0"/>
              </a:rPr>
              <a:t> 2 </a:t>
            </a:r>
            <a:r>
              <a:rPr lang="en-US" sz="2400" b="1" dirty="0" err="1">
                <a:solidFill>
                  <a:srgbClr val="0033CC"/>
                </a:solidFill>
                <a:latin typeface="VNI-Times" pitchFamily="2" charset="0"/>
                <a:cs typeface="Arial" charset="0"/>
              </a:rPr>
              <a:t>chöõ</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caùi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laø</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nguyeân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ñoâi</a:t>
            </a:r>
            <a:r>
              <a:rPr lang="en-US" sz="2400" b="1" dirty="0">
                <a:solidFill>
                  <a:srgbClr val="0033CC"/>
                </a:solidFill>
                <a:latin typeface="VNI-Times" pitchFamily="2" charset="0"/>
                <a:cs typeface="Arial" charset="0"/>
              </a:rPr>
              <a:t>). </a:t>
            </a:r>
            <a:endParaRPr lang="vi-VN" sz="2400" b="1" dirty="0">
              <a:solidFill>
                <a:srgbClr val="0033CC"/>
              </a:solidFill>
              <a:latin typeface="+mj-lt"/>
              <a:cs typeface="Arial" charset="0"/>
            </a:endParaRPr>
          </a:p>
          <a:p>
            <a:pPr algn="just">
              <a:defRPr/>
            </a:pPr>
            <a:r>
              <a:rPr lang="en-US" sz="2400" b="1">
                <a:solidFill>
                  <a:srgbClr val="0033CC"/>
                </a:solidFill>
                <a:latin typeface="VNI-Times" pitchFamily="2" charset="0"/>
                <a:cs typeface="Arial" charset="0"/>
              </a:rPr>
              <a:t>- Khaùc</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nghóa</a:t>
            </a:r>
            <a:r>
              <a:rPr lang="en-US" sz="2400" b="1" dirty="0">
                <a:solidFill>
                  <a:srgbClr val="FF0000"/>
                </a:solidFill>
                <a:latin typeface="VNI-Times" pitchFamily="2" charset="0"/>
                <a:cs typeface="Arial" charset="0"/>
              </a:rPr>
              <a:t> </a:t>
            </a:r>
            <a:r>
              <a:rPr lang="en-US" sz="2400" b="1" dirty="0" err="1">
                <a:solidFill>
                  <a:srgbClr val="0033CC"/>
                </a:solidFill>
                <a:latin typeface="VNI-Times" pitchFamily="2" charset="0"/>
                <a:cs typeface="Arial" charset="0"/>
              </a:rPr>
              <a:t>khoâng</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coøn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tieáng</a:t>
            </a:r>
            <a:r>
              <a:rPr lang="en-US" sz="2400" b="1" dirty="0">
                <a:solidFill>
                  <a:srgbClr val="0033CC"/>
                </a:solidFill>
                <a:latin typeface="VNI-Times" pitchFamily="2" charset="0"/>
                <a:cs typeface="Arial" charset="0"/>
              </a:rPr>
              <a:t> </a:t>
            </a:r>
            <a:r>
              <a:rPr lang="en-US" sz="2400" b="1" i="1" dirty="0" err="1">
                <a:solidFill>
                  <a:srgbClr val="FF0000"/>
                </a:solidFill>
                <a:latin typeface="VNI-Times" pitchFamily="2" charset="0"/>
                <a:cs typeface="Arial" charset="0"/>
              </a:rPr>
              <a:t>chieá</a:t>
            </a:r>
            <a:r>
              <a:rPr lang="en-US" sz="2400" b="1" i="1" u="sng" dirty="0" err="1">
                <a:solidFill>
                  <a:srgbClr val="FF0000"/>
                </a:solidFill>
                <a:latin typeface="VNI-Times" pitchFamily="2" charset="0"/>
                <a:cs typeface="Arial" charset="0"/>
              </a:rPr>
              <a:t>n</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coù</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aâm</a:t>
            </a:r>
            <a:r>
              <a:rPr lang="en-US" sz="2400" b="1" dirty="0">
                <a:solidFill>
                  <a:srgbClr val="0033CC"/>
                </a:solidFill>
                <a:latin typeface="VNI-Times" pitchFamily="2" charset="0"/>
                <a:cs typeface="Arial" charset="0"/>
              </a:rPr>
              <a:t> </a:t>
            </a:r>
            <a:r>
              <a:rPr lang="en-US" sz="2400" b="1" dirty="0" err="1">
                <a:solidFill>
                  <a:srgbClr val="0033CC"/>
                </a:solidFill>
                <a:latin typeface="VNI-Times" pitchFamily="2" charset="0"/>
                <a:cs typeface="Arial" charset="0"/>
              </a:rPr>
              <a:t>cuoái</a:t>
            </a:r>
            <a:r>
              <a:rPr lang="en-US" sz="2400" b="1" dirty="0">
                <a:solidFill>
                  <a:srgbClr val="0033CC"/>
                </a:solidFill>
                <a:latin typeface="VNI-Times" pitchFamily="2" charset="0"/>
                <a:cs typeface="Arial" charset="0"/>
              </a:rPr>
              <a:t>.</a:t>
            </a:r>
            <a:endParaRPr lang="vi-VN" sz="2400" b="1" dirty="0">
              <a:solidFill>
                <a:srgbClr val="0033CC"/>
              </a:solidFill>
              <a:latin typeface="+mj-lt"/>
              <a:cs typeface="Arial" charset="0"/>
            </a:endParaRPr>
          </a:p>
        </p:txBody>
      </p:sp>
    </p:spTree>
    <p:extLst>
      <p:ext uri="{BB962C8B-B14F-4D97-AF65-F5344CB8AC3E}">
        <p14:creationId xmlns:p14="http://schemas.microsoft.com/office/powerpoint/2010/main" val="388219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29"/>
          <p:cNvSpPr/>
          <p:nvPr/>
        </p:nvSpPr>
        <p:spPr>
          <a:xfrm>
            <a:off x="8093797" y="3895952"/>
            <a:ext cx="1126143" cy="540339"/>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9"/>
          <p:cNvSpPr/>
          <p:nvPr/>
        </p:nvSpPr>
        <p:spPr>
          <a:xfrm>
            <a:off x="748837" y="114606"/>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9"/>
          <p:cNvSpPr/>
          <p:nvPr/>
        </p:nvSpPr>
        <p:spPr>
          <a:xfrm>
            <a:off x="273684" y="295088"/>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roup 2">
            <a:extLst>
              <a:ext uri="{FF2B5EF4-FFF2-40B4-BE49-F238E27FC236}">
                <a16:creationId xmlns:a16="http://schemas.microsoft.com/office/drawing/2014/main" id="{30BE1165-5418-4E42-BFD2-B75020708DD9}"/>
              </a:ext>
            </a:extLst>
          </p:cNvPr>
          <p:cNvGrpSpPr/>
          <p:nvPr/>
        </p:nvGrpSpPr>
        <p:grpSpPr>
          <a:xfrm>
            <a:off x="1289222" y="1577090"/>
            <a:ext cx="6578527" cy="2519282"/>
            <a:chOff x="1289222" y="1577090"/>
            <a:chExt cx="6578527" cy="2519282"/>
          </a:xfrm>
        </p:grpSpPr>
        <p:sp>
          <p:nvSpPr>
            <p:cNvPr id="22" name="Rectangle 21">
              <a:extLst>
                <a:ext uri="{FF2B5EF4-FFF2-40B4-BE49-F238E27FC236}">
                  <a16:creationId xmlns:a16="http://schemas.microsoft.com/office/drawing/2014/main" id="{94CB3BFE-4024-437E-8910-628B077392CD}"/>
                </a:ext>
              </a:extLst>
            </p:cNvPr>
            <p:cNvSpPr/>
            <p:nvPr/>
          </p:nvSpPr>
          <p:spPr>
            <a:xfrm>
              <a:off x="2936181" y="347952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4" name="Rectangle 23">
              <a:extLst>
                <a:ext uri="{FF2B5EF4-FFF2-40B4-BE49-F238E27FC236}">
                  <a16:creationId xmlns:a16="http://schemas.microsoft.com/office/drawing/2014/main" id="{C160F940-958E-4198-9B8B-EC13002AD1EC}"/>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5" name="Rectangle 24">
              <a:extLst>
                <a:ext uri="{FF2B5EF4-FFF2-40B4-BE49-F238E27FC236}">
                  <a16:creationId xmlns:a16="http://schemas.microsoft.com/office/drawing/2014/main" id="{63E4824B-2CE2-4F4F-B1EB-D8301CC9CFBC}"/>
                </a:ext>
              </a:extLst>
            </p:cNvPr>
            <p:cNvSpPr/>
            <p:nvPr/>
          </p:nvSpPr>
          <p:spPr>
            <a:xfrm>
              <a:off x="4594641" y="2848865"/>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26" name="Rectangle 25">
              <a:extLst>
                <a:ext uri="{FF2B5EF4-FFF2-40B4-BE49-F238E27FC236}">
                  <a16:creationId xmlns:a16="http://schemas.microsoft.com/office/drawing/2014/main" id="{BB1A6FB3-6032-47F8-8ADE-7BA5FBD01416}"/>
                </a:ext>
              </a:extLst>
            </p:cNvPr>
            <p:cNvSpPr/>
            <p:nvPr/>
          </p:nvSpPr>
          <p:spPr>
            <a:xfrm>
              <a:off x="4583140"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nvGrpSpPr>
            <p:cNvPr id="2" name="Group 1">
              <a:extLst>
                <a:ext uri="{FF2B5EF4-FFF2-40B4-BE49-F238E27FC236}">
                  <a16:creationId xmlns:a16="http://schemas.microsoft.com/office/drawing/2014/main" id="{44B3A816-74CB-4FF4-827F-DF36EBFB448F}"/>
                </a:ext>
              </a:extLst>
            </p:cNvPr>
            <p:cNvGrpSpPr/>
            <p:nvPr/>
          </p:nvGrpSpPr>
          <p:grpSpPr>
            <a:xfrm>
              <a:off x="1289222" y="1577090"/>
              <a:ext cx="6578527" cy="2513971"/>
              <a:chOff x="1289222" y="1577090"/>
              <a:chExt cx="6578527" cy="2513971"/>
            </a:xfrm>
          </p:grpSpPr>
          <p:sp>
            <p:nvSpPr>
              <p:cNvPr id="9" name="Rectangle 8">
                <a:extLst>
                  <a:ext uri="{FF2B5EF4-FFF2-40B4-BE49-F238E27FC236}">
                    <a16:creationId xmlns:a16="http://schemas.microsoft.com/office/drawing/2014/main" id="{CC0AFB5D-6179-4F39-8263-7F88743FB4E7}"/>
                  </a:ext>
                </a:extLst>
              </p:cNvPr>
              <p:cNvSpPr/>
              <p:nvPr/>
            </p:nvSpPr>
            <p:spPr>
              <a:xfrm>
                <a:off x="1300725" y="1577091"/>
                <a:ext cx="1626149" cy="1229132"/>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Tiếng</a:t>
                </a:r>
              </a:p>
            </p:txBody>
          </p:sp>
          <p:sp>
            <p:nvSpPr>
              <p:cNvPr id="10" name="Rectangle 9">
                <a:extLst>
                  <a:ext uri="{FF2B5EF4-FFF2-40B4-BE49-F238E27FC236}">
                    <a16:creationId xmlns:a16="http://schemas.microsoft.com/office/drawing/2014/main" id="{F21F144D-5DB5-4F24-836F-7285C5A59C13}"/>
                  </a:ext>
                </a:extLst>
              </p:cNvPr>
              <p:cNvSpPr/>
              <p:nvPr/>
            </p:nvSpPr>
            <p:spPr>
              <a:xfrm>
                <a:off x="2947683" y="1577090"/>
                <a:ext cx="4920066" cy="598934"/>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rPr>
                  <a:t>Vần</a:t>
                </a:r>
              </a:p>
            </p:txBody>
          </p:sp>
          <p:sp>
            <p:nvSpPr>
              <p:cNvPr id="11" name="Rectangle 10">
                <a:extLst>
                  <a:ext uri="{FF2B5EF4-FFF2-40B4-BE49-F238E27FC236}">
                    <a16:creationId xmlns:a16="http://schemas.microsoft.com/office/drawing/2014/main" id="{FB74D1F7-83A1-4B29-A757-5655D34FA1CA}"/>
                  </a:ext>
                </a:extLst>
              </p:cNvPr>
              <p:cNvSpPr/>
              <p:nvPr/>
            </p:nvSpPr>
            <p:spPr>
              <a:xfrm>
                <a:off x="2947683"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đệm</a:t>
                </a:r>
              </a:p>
            </p:txBody>
          </p:sp>
          <p:sp>
            <p:nvSpPr>
              <p:cNvPr id="12" name="Rectangle 11">
                <a:extLst>
                  <a:ext uri="{FF2B5EF4-FFF2-40B4-BE49-F238E27FC236}">
                    <a16:creationId xmlns:a16="http://schemas.microsoft.com/office/drawing/2014/main" id="{59D3850F-C592-4B2C-89E5-001AEAF2F9CD}"/>
                  </a:ext>
                </a:extLst>
              </p:cNvPr>
              <p:cNvSpPr/>
              <p:nvPr/>
            </p:nvSpPr>
            <p:spPr>
              <a:xfrm>
                <a:off x="4594641"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chính</a:t>
                </a:r>
              </a:p>
            </p:txBody>
          </p:sp>
          <p:sp>
            <p:nvSpPr>
              <p:cNvPr id="13" name="Rectangle 12">
                <a:extLst>
                  <a:ext uri="{FF2B5EF4-FFF2-40B4-BE49-F238E27FC236}">
                    <a16:creationId xmlns:a16="http://schemas.microsoft.com/office/drawing/2014/main" id="{C53D5570-5806-4BE9-8E69-2713CD215BE6}"/>
                  </a:ext>
                </a:extLst>
              </p:cNvPr>
              <p:cNvSpPr/>
              <p:nvPr/>
            </p:nvSpPr>
            <p:spPr>
              <a:xfrm>
                <a:off x="6241600" y="2207288"/>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Âm cuối</a:t>
                </a:r>
              </a:p>
            </p:txBody>
          </p:sp>
          <p:sp>
            <p:nvSpPr>
              <p:cNvPr id="14" name="Rectangle 13">
                <a:extLst>
                  <a:ext uri="{FF2B5EF4-FFF2-40B4-BE49-F238E27FC236}">
                    <a16:creationId xmlns:a16="http://schemas.microsoft.com/office/drawing/2014/main" id="{F50B2DD5-ECA0-40E0-B605-B6D0B8DFCAE3}"/>
                  </a:ext>
                </a:extLst>
              </p:cNvPr>
              <p:cNvSpPr/>
              <p:nvPr/>
            </p:nvSpPr>
            <p:spPr>
              <a:xfrm>
                <a:off x="1300724" y="2838691"/>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nghĩa</a:t>
                </a:r>
              </a:p>
            </p:txBody>
          </p:sp>
          <p:sp>
            <p:nvSpPr>
              <p:cNvPr id="15" name="Rectangle 14">
                <a:extLst>
                  <a:ext uri="{FF2B5EF4-FFF2-40B4-BE49-F238E27FC236}">
                    <a16:creationId xmlns:a16="http://schemas.microsoft.com/office/drawing/2014/main" id="{EBA9D658-996F-4215-A884-4FFAE9208E74}"/>
                  </a:ext>
                </a:extLst>
              </p:cNvPr>
              <p:cNvSpPr/>
              <p:nvPr/>
            </p:nvSpPr>
            <p:spPr>
              <a:xfrm>
                <a:off x="2947683" y="284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7" name="Rectangle 16">
                <a:extLst>
                  <a:ext uri="{FF2B5EF4-FFF2-40B4-BE49-F238E27FC236}">
                    <a16:creationId xmlns:a16="http://schemas.microsoft.com/office/drawing/2014/main" id="{C31C58B9-4F6D-451E-887A-35AC0B94F169}"/>
                  </a:ext>
                </a:extLst>
              </p:cNvPr>
              <p:cNvSpPr/>
              <p:nvPr/>
            </p:nvSpPr>
            <p:spPr>
              <a:xfrm>
                <a:off x="4594641"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19" name="Rectangle 18">
                <a:extLst>
                  <a:ext uri="{FF2B5EF4-FFF2-40B4-BE49-F238E27FC236}">
                    <a16:creationId xmlns:a16="http://schemas.microsoft.com/office/drawing/2014/main" id="{578F8534-D6F2-469C-94E9-A35906F118B8}"/>
                  </a:ext>
                </a:extLst>
              </p:cNvPr>
              <p:cNvSpPr/>
              <p:nvPr/>
            </p:nvSpPr>
            <p:spPr>
              <a:xfrm>
                <a:off x="6241600" y="2848865"/>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1" name="Rectangle 20">
                <a:extLst>
                  <a:ext uri="{FF2B5EF4-FFF2-40B4-BE49-F238E27FC236}">
                    <a16:creationId xmlns:a16="http://schemas.microsoft.com/office/drawing/2014/main" id="{21BE0A2F-393E-47C2-8DBC-D85276661837}"/>
                  </a:ext>
                </a:extLst>
              </p:cNvPr>
              <p:cNvSpPr/>
              <p:nvPr/>
            </p:nvSpPr>
            <p:spPr>
              <a:xfrm>
                <a:off x="1289222" y="3481952"/>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chiến</a:t>
                </a:r>
              </a:p>
            </p:txBody>
          </p:sp>
          <p:sp>
            <p:nvSpPr>
              <p:cNvPr id="23" name="Rectangle 22">
                <a:extLst>
                  <a:ext uri="{FF2B5EF4-FFF2-40B4-BE49-F238E27FC236}">
                    <a16:creationId xmlns:a16="http://schemas.microsoft.com/office/drawing/2014/main" id="{4EB553C1-0AAB-4E23-A5B9-8B42901B3018}"/>
                  </a:ext>
                </a:extLst>
              </p:cNvPr>
              <p:cNvSpPr/>
              <p:nvPr/>
            </p:nvSpPr>
            <p:spPr>
              <a:xfrm>
                <a:off x="4583140"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sp>
            <p:nvSpPr>
              <p:cNvPr id="27" name="Rectangle 26">
                <a:extLst>
                  <a:ext uri="{FF2B5EF4-FFF2-40B4-BE49-F238E27FC236}">
                    <a16:creationId xmlns:a16="http://schemas.microsoft.com/office/drawing/2014/main" id="{8A718266-ABBB-431D-A7C8-79E2F13D91B4}"/>
                  </a:ext>
                </a:extLst>
              </p:cNvPr>
              <p:cNvSpPr/>
              <p:nvPr/>
            </p:nvSpPr>
            <p:spPr>
              <a:xfrm>
                <a:off x="6230098" y="3492127"/>
                <a:ext cx="1626149" cy="598934"/>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grpSp>
        <p:sp>
          <p:nvSpPr>
            <p:cNvPr id="28" name="Rectangle 27">
              <a:extLst>
                <a:ext uri="{FF2B5EF4-FFF2-40B4-BE49-F238E27FC236}">
                  <a16:creationId xmlns:a16="http://schemas.microsoft.com/office/drawing/2014/main" id="{BC931E6C-62A9-498E-8D2F-7D5859FB2BF6}"/>
                </a:ext>
              </a:extLst>
            </p:cNvPr>
            <p:cNvSpPr/>
            <p:nvPr/>
          </p:nvSpPr>
          <p:spPr>
            <a:xfrm>
              <a:off x="6230098" y="3488210"/>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n</a:t>
              </a:r>
            </a:p>
          </p:txBody>
        </p:sp>
        <p:sp>
          <p:nvSpPr>
            <p:cNvPr id="29" name="Rectangle 28">
              <a:extLst>
                <a:ext uri="{FF2B5EF4-FFF2-40B4-BE49-F238E27FC236}">
                  <a16:creationId xmlns:a16="http://schemas.microsoft.com/office/drawing/2014/main" id="{D1532B21-CFE9-458B-915E-DD352BE9A0F5}"/>
                </a:ext>
              </a:extLst>
            </p:cNvPr>
            <p:cNvSpPr/>
            <p:nvPr/>
          </p:nvSpPr>
          <p:spPr>
            <a:xfrm>
              <a:off x="4640642" y="2858093"/>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ia</a:t>
              </a:r>
            </a:p>
          </p:txBody>
        </p:sp>
        <p:sp>
          <p:nvSpPr>
            <p:cNvPr id="30" name="Rectangle 29">
              <a:extLst>
                <a:ext uri="{FF2B5EF4-FFF2-40B4-BE49-F238E27FC236}">
                  <a16:creationId xmlns:a16="http://schemas.microsoft.com/office/drawing/2014/main" id="{2AD0B4A7-E186-4A35-95A5-12187E54F424}"/>
                </a:ext>
              </a:extLst>
            </p:cNvPr>
            <p:cNvSpPr/>
            <p:nvPr/>
          </p:nvSpPr>
          <p:spPr>
            <a:xfrm>
              <a:off x="4629141" y="3497438"/>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iê</a:t>
              </a:r>
            </a:p>
          </p:txBody>
        </p:sp>
      </p:grpSp>
      <p:sp>
        <p:nvSpPr>
          <p:cNvPr id="16" name="TextBox 15">
            <a:extLst>
              <a:ext uri="{FF2B5EF4-FFF2-40B4-BE49-F238E27FC236}">
                <a16:creationId xmlns:a16="http://schemas.microsoft.com/office/drawing/2014/main" id="{73862595-5223-4CF5-B524-3FE71519ADA7}"/>
              </a:ext>
            </a:extLst>
          </p:cNvPr>
          <p:cNvSpPr txBox="1"/>
          <p:nvPr/>
        </p:nvSpPr>
        <p:spPr>
          <a:xfrm>
            <a:off x="854372" y="833066"/>
            <a:ext cx="7802496" cy="523220"/>
          </a:xfrm>
          <a:prstGeom prst="rect">
            <a:avLst/>
          </a:prstGeom>
          <a:noFill/>
        </p:spPr>
        <p:txBody>
          <a:bodyPr wrap="square">
            <a:spAutoFit/>
          </a:bodyPr>
          <a:lstStyle/>
          <a:p>
            <a:pPr algn="just" fontAlgn="auto">
              <a:spcAft>
                <a:spcPts val="0"/>
              </a:spcAft>
              <a:buFontTx/>
              <a:buNone/>
              <a:defRPr/>
            </a:pPr>
            <a:r>
              <a:rPr lang="en-US" altLang="en-US" sz="2800" b="1" i="1">
                <a:solidFill>
                  <a:srgbClr val="D11405"/>
                </a:solidFill>
              </a:rPr>
              <a:t>Nêu quy tắc ghi dấu thanh ở các tiếng trên</a:t>
            </a:r>
            <a:endParaRPr lang="en-US" sz="2800" b="1" dirty="0">
              <a:solidFill>
                <a:srgbClr val="9900FF"/>
              </a:solidFill>
              <a:latin typeface="Times New Roman" panose="020206030504050203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B7CDFB34-92DC-4F03-96DB-19233BD57915}"/>
              </a:ext>
            </a:extLst>
          </p:cNvPr>
          <p:cNvSpPr/>
          <p:nvPr/>
        </p:nvSpPr>
        <p:spPr>
          <a:xfrm>
            <a:off x="1494783" y="2837307"/>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ĩ</a:t>
            </a:r>
          </a:p>
        </p:txBody>
      </p:sp>
      <p:sp>
        <p:nvSpPr>
          <p:cNvPr id="35" name="Rectangle 34">
            <a:extLst>
              <a:ext uri="{FF2B5EF4-FFF2-40B4-BE49-F238E27FC236}">
                <a16:creationId xmlns:a16="http://schemas.microsoft.com/office/drawing/2014/main" id="{B52BCD19-839C-4D3E-8686-A08062478FFA}"/>
              </a:ext>
            </a:extLst>
          </p:cNvPr>
          <p:cNvSpPr/>
          <p:nvPr/>
        </p:nvSpPr>
        <p:spPr>
          <a:xfrm>
            <a:off x="1416471" y="3481951"/>
            <a:ext cx="1626149" cy="598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rPr>
              <a:t>ế</a:t>
            </a:r>
          </a:p>
        </p:txBody>
      </p:sp>
    </p:spTree>
    <p:extLst>
      <p:ext uri="{BB962C8B-B14F-4D97-AF65-F5344CB8AC3E}">
        <p14:creationId xmlns:p14="http://schemas.microsoft.com/office/powerpoint/2010/main" val="3571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1"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llustration （株）ファミリー不動産 Sapporo Housewife Telephony PNG, Clipart, Arm,  Boy, Cartoon, Cheek, Child Free PNG">
            <a:extLst>
              <a:ext uri="{FF2B5EF4-FFF2-40B4-BE49-F238E27FC236}">
                <a16:creationId xmlns:a16="http://schemas.microsoft.com/office/drawing/2014/main" id="{4390DE1C-987F-43E9-BD7E-70D4E9C7F13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9246" l="0" r="91484">
                        <a14:foregroundMark x1="23901" y1="37940" x2="56044" y2="39070"/>
                        <a14:foregroundMark x1="23901" y1="33166" x2="59890" y2="39322"/>
                      </a14:backgroundRemoval>
                    </a14:imgEffect>
                  </a14:imgLayer>
                </a14:imgProps>
              </a:ext>
              <a:ext uri="{28A0092B-C50C-407E-A947-70E740481C1C}">
                <a14:useLocalDpi xmlns:a14="http://schemas.microsoft.com/office/drawing/2010/main" val="0"/>
              </a:ext>
            </a:extLst>
          </a:blip>
          <a:srcRect/>
          <a:stretch>
            <a:fillRect/>
          </a:stretch>
        </p:blipFill>
        <p:spPr bwMode="auto">
          <a:xfrm>
            <a:off x="518001" y="762002"/>
            <a:ext cx="3697713" cy="4043058"/>
          </a:xfrm>
          <a:prstGeom prst="rect">
            <a:avLst/>
          </a:prstGeom>
          <a:noFill/>
          <a:extLst>
            <a:ext uri="{909E8E84-426E-40DD-AFC4-6F175D3DCCD1}">
              <a14:hiddenFill xmlns:a14="http://schemas.microsoft.com/office/drawing/2010/main">
                <a:solidFill>
                  <a:srgbClr val="FFFFFF"/>
                </a:solidFill>
              </a14:hiddenFill>
            </a:ext>
          </a:extLst>
        </p:spPr>
      </p:pic>
      <p:sp>
        <p:nvSpPr>
          <p:cNvPr id="5" name="Cloud 4">
            <a:extLst>
              <a:ext uri="{FF2B5EF4-FFF2-40B4-BE49-F238E27FC236}">
                <a16:creationId xmlns:a16="http://schemas.microsoft.com/office/drawing/2014/main" id="{21438D9C-B28B-4C8C-9911-6321C4D5C54F}"/>
              </a:ext>
            </a:extLst>
          </p:cNvPr>
          <p:cNvSpPr/>
          <p:nvPr/>
        </p:nvSpPr>
        <p:spPr>
          <a:xfrm rot="11055055">
            <a:off x="3560996" y="774726"/>
            <a:ext cx="4719052" cy="2811382"/>
          </a:xfrm>
          <a:prstGeom prst="cloud">
            <a:avLst/>
          </a:prstGeom>
          <a:solidFill>
            <a:srgbClr val="FFEC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17">
            <a:extLst>
              <a:ext uri="{FF2B5EF4-FFF2-40B4-BE49-F238E27FC236}">
                <a16:creationId xmlns:a16="http://schemas.microsoft.com/office/drawing/2014/main" id="{5A503400-DC77-45A7-8B6F-396C7C8B9393}"/>
              </a:ext>
            </a:extLst>
          </p:cNvPr>
          <p:cNvSpPr txBox="1">
            <a:spLocks noChangeArrowheads="1"/>
          </p:cNvSpPr>
          <p:nvPr/>
        </p:nvSpPr>
        <p:spPr bwMode="auto">
          <a:xfrm>
            <a:off x="3980021" y="745071"/>
            <a:ext cx="4310962" cy="296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b="1" i="1" u="sng">
                <a:solidFill>
                  <a:srgbClr val="0000CC"/>
                </a:solidFill>
              </a:rPr>
              <a:t>Quy tắc:</a:t>
            </a:r>
          </a:p>
          <a:p>
            <a:pPr eaLnBrk="1" hangingPunct="1"/>
            <a:r>
              <a:rPr lang="en-US" altLang="en-US" sz="2000" b="1">
                <a:solidFill>
                  <a:srgbClr val="0000CC"/>
                </a:solidFill>
              </a:rPr>
              <a:t>- Trong tiếng </a:t>
            </a:r>
            <a:r>
              <a:rPr lang="en-US" altLang="en-US" sz="2000" b="1">
                <a:solidFill>
                  <a:srgbClr val="D11405"/>
                </a:solidFill>
              </a:rPr>
              <a:t>nghĩa</a:t>
            </a:r>
            <a:r>
              <a:rPr lang="en-US" altLang="en-US" sz="2000" b="1">
                <a:solidFill>
                  <a:srgbClr val="0000CC"/>
                </a:solidFill>
              </a:rPr>
              <a:t> (không có âm cuối): đặt dấu thanh ở chữ cái đầu ghi nguyên âm đôi</a:t>
            </a:r>
          </a:p>
          <a:p>
            <a:pPr eaLnBrk="1" hangingPunct="1"/>
            <a:r>
              <a:rPr lang="en-US" altLang="en-US" sz="2000" b="1">
                <a:solidFill>
                  <a:srgbClr val="0000CC"/>
                </a:solidFill>
              </a:rPr>
              <a:t>- Trong tiếng </a:t>
            </a:r>
            <a:r>
              <a:rPr lang="en-US" altLang="en-US" sz="2000" b="1">
                <a:solidFill>
                  <a:srgbClr val="D11405"/>
                </a:solidFill>
              </a:rPr>
              <a:t>chiến</a:t>
            </a:r>
            <a:r>
              <a:rPr lang="en-US" altLang="en-US" sz="2000" b="1">
                <a:solidFill>
                  <a:srgbClr val="0000CC"/>
                </a:solidFill>
              </a:rPr>
              <a:t> (có âm cuối): đặt dấu thanh ở chữ cái thứ hai ghi nguyên âm đôi</a:t>
            </a:r>
          </a:p>
        </p:txBody>
      </p:sp>
    </p:spTree>
    <p:extLst>
      <p:ext uri="{BB962C8B-B14F-4D97-AF65-F5344CB8AC3E}">
        <p14:creationId xmlns:p14="http://schemas.microsoft.com/office/powerpoint/2010/main" val="294158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ECC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 name="Picture 9">
            <a:hlinkClick r:id="rId3"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179" y="3178485"/>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0885" y="2794403"/>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pic>
        <p:nvPicPr>
          <p:cNvPr id="13" name="Picture 12">
            <a:hlinkClick r:id="rId7" action="ppaction://hlinksldjump"/>
            <a:extLst>
              <a:ext uri="{FF2B5EF4-FFF2-40B4-BE49-F238E27FC236}">
                <a16:creationId xmlns:a16="http://schemas.microsoft.com/office/drawing/2014/main" id="{03200F87-E323-4E40-9EA5-8EFE83922A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0886" y="638411"/>
            <a:ext cx="1476884" cy="1307705"/>
          </a:xfrm>
          <a:prstGeom prst="rect">
            <a:avLst/>
          </a:prstGeom>
        </p:spPr>
      </p:pic>
      <p:pic>
        <p:nvPicPr>
          <p:cNvPr id="14" name="Picture 13">
            <a:extLst>
              <a:ext uri="{FF2B5EF4-FFF2-40B4-BE49-F238E27FC236}">
                <a16:creationId xmlns:a16="http://schemas.microsoft.com/office/drawing/2014/main" id="{F892C23A-C1A8-43BE-9325-236FB9D317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26593" y="254329"/>
            <a:ext cx="1545470" cy="1037934"/>
          </a:xfrm>
          <a:prstGeom prst="rect">
            <a:avLst/>
          </a:prstGeom>
        </p:spPr>
      </p:pic>
    </p:spTree>
    <p:extLst>
      <p:ext uri="{BB962C8B-B14F-4D97-AF65-F5344CB8AC3E}">
        <p14:creationId xmlns:p14="http://schemas.microsoft.com/office/powerpoint/2010/main" val="405058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xit" presetSubtype="10" fill="hold" nodeType="with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F4E96E-FE4F-42E1-9D76-A590752E754D}"/>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27" name="Rectangle: Folded Corner 26">
            <a:extLst>
              <a:ext uri="{FF2B5EF4-FFF2-40B4-BE49-F238E27FC236}">
                <a16:creationId xmlns:a16="http://schemas.microsoft.com/office/drawing/2014/main" id="{A468FF43-48BE-45C8-AE0E-72371E21D00D}"/>
              </a:ext>
            </a:extLst>
          </p:cNvPr>
          <p:cNvSpPr/>
          <p:nvPr/>
        </p:nvSpPr>
        <p:spPr>
          <a:xfrm>
            <a:off x="2474471" y="407482"/>
            <a:ext cx="6464752"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3600" b="1" i="1">
                <a:solidFill>
                  <a:srgbClr val="6B4BC5"/>
                </a:solidFill>
                <a:latin typeface="Times New Roman" panose="02020603050405020304" pitchFamily="18" charset="0"/>
                <a:cs typeface="Times New Roman" panose="02020603050405020304" pitchFamily="18" charset="0"/>
              </a:rPr>
              <a:t>Dấu thanh cần được đặt ở đâu?</a:t>
            </a:r>
            <a:endParaRPr lang="en-US" sz="3600" b="1">
              <a:solidFill>
                <a:srgbClr val="6B4BC5"/>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474470" y="1856379"/>
            <a:ext cx="6464753" cy="2723132"/>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de-DE" sz="3600" b="1">
                <a:solidFill>
                  <a:schemeClr val="tx1"/>
                </a:solidFill>
                <a:latin typeface="Times New Roman" panose="02020603050405020304" pitchFamily="18" charset="0"/>
                <a:ea typeface="Times New Roman" panose="02020603050405020304" pitchFamily="18" charset="0"/>
              </a:rPr>
              <a:t>	Dấu thanh được đặt ở âm chính. Dấu nặng đặt dưới âm chính, các dấu còn lại đặt trên âm chính</a:t>
            </a: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8491" y="4047492"/>
            <a:ext cx="873043" cy="956990"/>
          </a:xfrm>
          <a:prstGeom prst="rect">
            <a:avLst/>
          </a:prstGeom>
        </p:spPr>
      </p:pic>
      <p:sp>
        <p:nvSpPr>
          <p:cNvPr id="16" name="Rectangle 15">
            <a:extLst>
              <a:ext uri="{FF2B5EF4-FFF2-40B4-BE49-F238E27FC236}">
                <a16:creationId xmlns:a16="http://schemas.microsoft.com/office/drawing/2014/main" id="{B008989F-A940-481C-94EE-64C28474B9F4}"/>
              </a:ext>
            </a:extLst>
          </p:cNvPr>
          <p:cNvSpPr/>
          <p:nvPr/>
        </p:nvSpPr>
        <p:spPr>
          <a:xfrm rot="5600923">
            <a:off x="80902" y="3810154"/>
            <a:ext cx="1828748" cy="188234"/>
          </a:xfrm>
          <a:prstGeom prst="rect">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Arrow: Pentagon 16">
            <a:hlinkClick r:id="rId7" action="ppaction://hlinksldjump"/>
            <a:extLst>
              <a:ext uri="{FF2B5EF4-FFF2-40B4-BE49-F238E27FC236}">
                <a16:creationId xmlns:a16="http://schemas.microsoft.com/office/drawing/2014/main" id="{E7B7A209-D48A-4676-8791-AF63D10D91BD}"/>
              </a:ext>
            </a:extLst>
          </p:cNvPr>
          <p:cNvSpPr/>
          <p:nvPr/>
        </p:nvSpPr>
        <p:spPr>
          <a:xfrm rot="586976" flipH="1">
            <a:off x="58463" y="3116335"/>
            <a:ext cx="1733204" cy="674636"/>
          </a:xfrm>
          <a:prstGeom prst="homePlate">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18" name="Picture 17">
            <a:extLst>
              <a:ext uri="{FF2B5EF4-FFF2-40B4-BE49-F238E27FC236}">
                <a16:creationId xmlns:a16="http://schemas.microsoft.com/office/drawing/2014/main" id="{F34C588D-2E65-441E-9639-0030AF37F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4C9C6AD-5525-47F2-87CE-BB8C57098908}"/>
              </a:ext>
            </a:extLst>
          </p:cNvPr>
          <p:cNvPicPr>
            <a:picLocks noChangeAspect="1"/>
          </p:cNvPicPr>
          <p:nvPr/>
        </p:nvPicPr>
        <p:blipFill>
          <a:blip r:embed="rId3"/>
          <a:stretch>
            <a:fillRect/>
          </a:stretch>
        </p:blipFill>
        <p:spPr>
          <a:xfrm>
            <a:off x="0" y="0"/>
            <a:ext cx="9144000" cy="5143500"/>
          </a:xfrm>
          <a:prstGeom prst="rect">
            <a:avLst/>
          </a:prstGeom>
        </p:spPr>
      </p:pic>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sp>
        <p:nvSpPr>
          <p:cNvPr id="33" name="Rectangle 32">
            <a:extLst>
              <a:ext uri="{FF2B5EF4-FFF2-40B4-BE49-F238E27FC236}">
                <a16:creationId xmlns:a16="http://schemas.microsoft.com/office/drawing/2014/main" id="{8A1AF95E-ACBD-46E9-8F43-1F6D65A0D221}"/>
              </a:ext>
            </a:extLst>
          </p:cNvPr>
          <p:cNvSpPr/>
          <p:nvPr/>
        </p:nvSpPr>
        <p:spPr>
          <a:xfrm rot="5600923">
            <a:off x="80902" y="3810154"/>
            <a:ext cx="1828748" cy="188234"/>
          </a:xfrm>
          <a:prstGeom prst="rect">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6" action="ppaction://hlinksldjump"/>
            <a:extLst>
              <a:ext uri="{FF2B5EF4-FFF2-40B4-BE49-F238E27FC236}">
                <a16:creationId xmlns:a16="http://schemas.microsoft.com/office/drawing/2014/main" id="{AA693000-41B6-4481-BACC-F3E8F4F6DBBA}"/>
              </a:ext>
            </a:extLst>
          </p:cNvPr>
          <p:cNvSpPr/>
          <p:nvPr/>
        </p:nvSpPr>
        <p:spPr>
          <a:xfrm rot="586976" flipH="1">
            <a:off x="58463" y="3116335"/>
            <a:ext cx="1733204" cy="674636"/>
          </a:xfrm>
          <a:prstGeom prst="homePlate">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TRỞ VỀ</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88" y="4157669"/>
            <a:ext cx="714375" cy="764381"/>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6152" y="4059913"/>
            <a:ext cx="873043" cy="956990"/>
          </a:xfrm>
          <a:prstGeom prst="rect">
            <a:avLst/>
          </a:prstGeom>
        </p:spPr>
      </p:pic>
      <p:sp>
        <p:nvSpPr>
          <p:cNvPr id="16" name="Rectangle: Folded Corner 15">
            <a:extLst>
              <a:ext uri="{FF2B5EF4-FFF2-40B4-BE49-F238E27FC236}">
                <a16:creationId xmlns:a16="http://schemas.microsoft.com/office/drawing/2014/main" id="{4F39383F-2BA3-41B8-8BD8-743D21A4216E}"/>
              </a:ext>
            </a:extLst>
          </p:cNvPr>
          <p:cNvSpPr/>
          <p:nvPr/>
        </p:nvSpPr>
        <p:spPr>
          <a:xfrm>
            <a:off x="2329314" y="287707"/>
            <a:ext cx="6526331" cy="1295400"/>
          </a:xfrm>
          <a:prstGeom prst="foldedCorner">
            <a:avLst/>
          </a:prstGeom>
          <a:solidFill>
            <a:schemeClr val="bg1">
              <a:alpha val="90000"/>
            </a:schemeClr>
          </a:solidFill>
          <a:ln>
            <a:solidFill>
              <a:srgbClr val="99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i="1">
                <a:solidFill>
                  <a:srgbClr val="6B4BC5"/>
                </a:solidFill>
                <a:latin typeface="Times New Roman" panose="02020603050405020304" pitchFamily="18" charset="0"/>
                <a:cs typeface="Times New Roman" panose="02020603050405020304" pitchFamily="18" charset="0"/>
              </a:rPr>
              <a:t>Viết vần của các tiếng: hòa bình</a:t>
            </a:r>
          </a:p>
          <a:p>
            <a:pPr algn="ctr"/>
            <a:r>
              <a:rPr lang="en-US" sz="3600" b="1" i="1">
                <a:solidFill>
                  <a:srgbClr val="6B4BC5"/>
                </a:solidFill>
                <a:latin typeface="Times New Roman" panose="02020603050405020304" pitchFamily="18" charset="0"/>
                <a:cs typeface="Times New Roman" panose="02020603050405020304" pitchFamily="18" charset="0"/>
              </a:rPr>
              <a:t>vào mô hình cấu tạo vần</a:t>
            </a:r>
            <a:endParaRPr lang="en-US" sz="3600" b="1">
              <a:solidFill>
                <a:srgbClr val="6B4BC5"/>
              </a:solidFill>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2782823-AB5E-47D6-8D9D-157CC1C8501D}"/>
              </a:ext>
            </a:extLst>
          </p:cNvPr>
          <p:cNvGrpSpPr/>
          <p:nvPr/>
        </p:nvGrpSpPr>
        <p:grpSpPr>
          <a:xfrm>
            <a:off x="2329313" y="1679220"/>
            <a:ext cx="6526332" cy="2892780"/>
            <a:chOff x="2329313" y="1679220"/>
            <a:chExt cx="6526332" cy="2892780"/>
          </a:xfrm>
        </p:grpSpPr>
        <p:sp>
          <p:nvSpPr>
            <p:cNvPr id="17" name="Rectangle: Folded Corner 16">
              <a:extLst>
                <a:ext uri="{FF2B5EF4-FFF2-40B4-BE49-F238E27FC236}">
                  <a16:creationId xmlns:a16="http://schemas.microsoft.com/office/drawing/2014/main" id="{B8A3A20C-2B06-4F86-986B-379CE9028A30}"/>
                </a:ext>
              </a:extLst>
            </p:cNvPr>
            <p:cNvSpPr/>
            <p:nvPr/>
          </p:nvSpPr>
          <p:spPr>
            <a:xfrm>
              <a:off x="2329313" y="1679220"/>
              <a:ext cx="6526332" cy="2892780"/>
            </a:xfrm>
            <a:prstGeom prst="foldedCorner">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grpSp>
          <p:nvGrpSpPr>
            <p:cNvPr id="18" name="Group 17">
              <a:extLst>
                <a:ext uri="{FF2B5EF4-FFF2-40B4-BE49-F238E27FC236}">
                  <a16:creationId xmlns:a16="http://schemas.microsoft.com/office/drawing/2014/main" id="{D24F906E-FF81-4BB8-BCAD-88ECFE6487F0}"/>
                </a:ext>
              </a:extLst>
            </p:cNvPr>
            <p:cNvGrpSpPr/>
            <p:nvPr/>
          </p:nvGrpSpPr>
          <p:grpSpPr>
            <a:xfrm>
              <a:off x="2517997" y="1950703"/>
              <a:ext cx="6148963" cy="2349813"/>
              <a:chOff x="590139" y="483263"/>
              <a:chExt cx="7924798" cy="3110173"/>
            </a:xfrm>
          </p:grpSpPr>
          <p:sp>
            <p:nvSpPr>
              <p:cNvPr id="20" name="Rectangle 19">
                <a:extLst>
                  <a:ext uri="{FF2B5EF4-FFF2-40B4-BE49-F238E27FC236}">
                    <a16:creationId xmlns:a16="http://schemas.microsoft.com/office/drawing/2014/main" id="{842CA4D6-6003-4B98-B48E-47CB722F85D8}"/>
                  </a:ext>
                </a:extLst>
              </p:cNvPr>
              <p:cNvSpPr/>
              <p:nvPr/>
            </p:nvSpPr>
            <p:spPr>
              <a:xfrm>
                <a:off x="603996" y="483264"/>
                <a:ext cx="1958934" cy="1520628"/>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Tiếng</a:t>
                </a:r>
              </a:p>
            </p:txBody>
          </p:sp>
          <p:sp>
            <p:nvSpPr>
              <p:cNvPr id="21" name="Rectangle 20">
                <a:extLst>
                  <a:ext uri="{FF2B5EF4-FFF2-40B4-BE49-F238E27FC236}">
                    <a16:creationId xmlns:a16="http://schemas.microsoft.com/office/drawing/2014/main" id="{E9D305B6-8959-42B6-B4B9-65F643DD7C0B}"/>
                  </a:ext>
                </a:extLst>
              </p:cNvPr>
              <p:cNvSpPr/>
              <p:nvPr/>
            </p:nvSpPr>
            <p:spPr>
              <a:xfrm>
                <a:off x="2587998" y="483263"/>
                <a:ext cx="5926939" cy="740975"/>
              </a:xfrm>
              <a:prstGeom prst="rect">
                <a:avLst/>
              </a:prstGeom>
              <a:solidFill>
                <a:srgbClr val="D4F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Vần</a:t>
                </a:r>
              </a:p>
            </p:txBody>
          </p:sp>
          <p:sp>
            <p:nvSpPr>
              <p:cNvPr id="22" name="Rectangle 21">
                <a:extLst>
                  <a:ext uri="{FF2B5EF4-FFF2-40B4-BE49-F238E27FC236}">
                    <a16:creationId xmlns:a16="http://schemas.microsoft.com/office/drawing/2014/main" id="{A50EFCE9-F8BE-45CF-88C5-220B89562289}"/>
                  </a:ext>
                </a:extLst>
              </p:cNvPr>
              <p:cNvSpPr/>
              <p:nvPr/>
            </p:nvSpPr>
            <p:spPr>
              <a:xfrm>
                <a:off x="2587998"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đệm</a:t>
                </a:r>
              </a:p>
            </p:txBody>
          </p:sp>
          <p:sp>
            <p:nvSpPr>
              <p:cNvPr id="23" name="Rectangle 22">
                <a:extLst>
                  <a:ext uri="{FF2B5EF4-FFF2-40B4-BE49-F238E27FC236}">
                    <a16:creationId xmlns:a16="http://schemas.microsoft.com/office/drawing/2014/main" id="{31E73EDD-8FEE-4210-85D8-C5C62884B4D4}"/>
                  </a:ext>
                </a:extLst>
              </p:cNvPr>
              <p:cNvSpPr/>
              <p:nvPr/>
            </p:nvSpPr>
            <p:spPr>
              <a:xfrm>
                <a:off x="4572000"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chính</a:t>
                </a:r>
              </a:p>
            </p:txBody>
          </p:sp>
          <p:sp>
            <p:nvSpPr>
              <p:cNvPr id="24" name="Rectangle 23">
                <a:extLst>
                  <a:ext uri="{FF2B5EF4-FFF2-40B4-BE49-F238E27FC236}">
                    <a16:creationId xmlns:a16="http://schemas.microsoft.com/office/drawing/2014/main" id="{3F8EAFFC-C524-4705-9A51-2188E36ED43A}"/>
                  </a:ext>
                </a:extLst>
              </p:cNvPr>
              <p:cNvSpPr/>
              <p:nvPr/>
            </p:nvSpPr>
            <p:spPr>
              <a:xfrm>
                <a:off x="6556003" y="1262916"/>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Âm cuối</a:t>
                </a:r>
              </a:p>
            </p:txBody>
          </p:sp>
          <p:sp>
            <p:nvSpPr>
              <p:cNvPr id="25" name="Rectangle 24">
                <a:extLst>
                  <a:ext uri="{FF2B5EF4-FFF2-40B4-BE49-F238E27FC236}">
                    <a16:creationId xmlns:a16="http://schemas.microsoft.com/office/drawing/2014/main" id="{DF65FFF1-1CC6-44A5-9E86-2D784D8A7EDC}"/>
                  </a:ext>
                </a:extLst>
              </p:cNvPr>
              <p:cNvSpPr/>
              <p:nvPr/>
            </p:nvSpPr>
            <p:spPr>
              <a:xfrm>
                <a:off x="603995" y="2044060"/>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hòa</a:t>
                </a:r>
              </a:p>
            </p:txBody>
          </p:sp>
          <p:sp>
            <p:nvSpPr>
              <p:cNvPr id="26" name="Rectangle 25">
                <a:extLst>
                  <a:ext uri="{FF2B5EF4-FFF2-40B4-BE49-F238E27FC236}">
                    <a16:creationId xmlns:a16="http://schemas.microsoft.com/office/drawing/2014/main" id="{21E7CF4B-128E-4B6B-B2A7-E53EC4503506}"/>
                  </a:ext>
                </a:extLst>
              </p:cNvPr>
              <p:cNvSpPr/>
              <p:nvPr/>
            </p:nvSpPr>
            <p:spPr>
              <a:xfrm>
                <a:off x="2587998" y="204809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29" name="Rectangle 28">
                <a:extLst>
                  <a:ext uri="{FF2B5EF4-FFF2-40B4-BE49-F238E27FC236}">
                    <a16:creationId xmlns:a16="http://schemas.microsoft.com/office/drawing/2014/main" id="{425AA28C-004F-463E-A3CC-B2A0CD3A12CF}"/>
                  </a:ext>
                </a:extLst>
              </p:cNvPr>
              <p:cNvSpPr/>
              <p:nvPr/>
            </p:nvSpPr>
            <p:spPr>
              <a:xfrm>
                <a:off x="4572000"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0" name="Rectangle 29">
                <a:extLst>
                  <a:ext uri="{FF2B5EF4-FFF2-40B4-BE49-F238E27FC236}">
                    <a16:creationId xmlns:a16="http://schemas.microsoft.com/office/drawing/2014/main" id="{0846DF37-D4BC-43A5-846C-E4168818C2EE}"/>
                  </a:ext>
                </a:extLst>
              </p:cNvPr>
              <p:cNvSpPr/>
              <p:nvPr/>
            </p:nvSpPr>
            <p:spPr>
              <a:xfrm>
                <a:off x="6556003" y="2056647"/>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2" name="Rectangle 31">
                <a:extLst>
                  <a:ext uri="{FF2B5EF4-FFF2-40B4-BE49-F238E27FC236}">
                    <a16:creationId xmlns:a16="http://schemas.microsoft.com/office/drawing/2014/main" id="{62B38536-A57D-4144-B457-25954D850CBA}"/>
                  </a:ext>
                </a:extLst>
              </p:cNvPr>
              <p:cNvSpPr/>
              <p:nvPr/>
            </p:nvSpPr>
            <p:spPr>
              <a:xfrm>
                <a:off x="590139" y="2839874"/>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bình</a:t>
                </a:r>
              </a:p>
            </p:txBody>
          </p:sp>
          <p:sp>
            <p:nvSpPr>
              <p:cNvPr id="34" name="Rectangle 33">
                <a:extLst>
                  <a:ext uri="{FF2B5EF4-FFF2-40B4-BE49-F238E27FC236}">
                    <a16:creationId xmlns:a16="http://schemas.microsoft.com/office/drawing/2014/main" id="{BE8F770F-12E0-40DB-BC7D-4C543C77CF2D}"/>
                  </a:ext>
                </a:extLst>
              </p:cNvPr>
              <p:cNvSpPr/>
              <p:nvPr/>
            </p:nvSpPr>
            <p:spPr>
              <a:xfrm>
                <a:off x="2574142" y="283687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7" name="Rectangle 36">
                <a:extLst>
                  <a:ext uri="{FF2B5EF4-FFF2-40B4-BE49-F238E27FC236}">
                    <a16:creationId xmlns:a16="http://schemas.microsoft.com/office/drawing/2014/main" id="{BB3DE834-3297-4330-BF3D-62F34289ECF6}"/>
                  </a:ext>
                </a:extLst>
              </p:cNvPr>
              <p:cNvSpPr/>
              <p:nvPr/>
            </p:nvSpPr>
            <p:spPr>
              <a:xfrm>
                <a:off x="4558145"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39" name="Rectangle 38">
                <a:extLst>
                  <a:ext uri="{FF2B5EF4-FFF2-40B4-BE49-F238E27FC236}">
                    <a16:creationId xmlns:a16="http://schemas.microsoft.com/office/drawing/2014/main" id="{2E380D23-3F6C-4F01-8EB1-173CF5CD26AA}"/>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0" name="Rectangle 39">
                <a:extLst>
                  <a:ext uri="{FF2B5EF4-FFF2-40B4-BE49-F238E27FC236}">
                    <a16:creationId xmlns:a16="http://schemas.microsoft.com/office/drawing/2014/main" id="{9FA289B2-9476-4204-8E9C-CD91E317D8E6}"/>
                  </a:ext>
                </a:extLst>
              </p:cNvPr>
              <p:cNvSpPr/>
              <p:nvPr/>
            </p:nvSpPr>
            <p:spPr>
              <a:xfrm>
                <a:off x="4572000" y="205664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a</a:t>
                </a:r>
              </a:p>
            </p:txBody>
          </p:sp>
          <p:sp>
            <p:nvSpPr>
              <p:cNvPr id="41" name="Rectangle 40">
                <a:extLst>
                  <a:ext uri="{FF2B5EF4-FFF2-40B4-BE49-F238E27FC236}">
                    <a16:creationId xmlns:a16="http://schemas.microsoft.com/office/drawing/2014/main" id="{2C181207-85E6-4FE6-A4AA-7B617E2B1F9C}"/>
                  </a:ext>
                </a:extLst>
              </p:cNvPr>
              <p:cNvSpPr/>
              <p:nvPr/>
            </p:nvSpPr>
            <p:spPr>
              <a:xfrm>
                <a:off x="4558145"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i</a:t>
                </a:r>
              </a:p>
            </p:txBody>
          </p:sp>
          <p:sp>
            <p:nvSpPr>
              <p:cNvPr id="42" name="Rectangle 41">
                <a:extLst>
                  <a:ext uri="{FF2B5EF4-FFF2-40B4-BE49-F238E27FC236}">
                    <a16:creationId xmlns:a16="http://schemas.microsoft.com/office/drawing/2014/main" id="{1F515DCF-605F-400A-B752-1F61230A9775}"/>
                  </a:ext>
                </a:extLst>
              </p:cNvPr>
              <p:cNvSpPr/>
              <p:nvPr/>
            </p:nvSpPr>
            <p:spPr>
              <a:xfrm>
                <a:off x="6542147" y="2852461"/>
                <a:ext cx="1958934" cy="740975"/>
              </a:xfrm>
              <a:prstGeom prst="rect">
                <a:avLst/>
              </a:prstGeom>
              <a:solidFill>
                <a:srgbClr val="C3E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endParaRPr>
              </a:p>
            </p:txBody>
          </p:sp>
          <p:sp>
            <p:nvSpPr>
              <p:cNvPr id="43" name="Rectangle 42">
                <a:extLst>
                  <a:ext uri="{FF2B5EF4-FFF2-40B4-BE49-F238E27FC236}">
                    <a16:creationId xmlns:a16="http://schemas.microsoft.com/office/drawing/2014/main" id="{3DBDCF09-26F6-43D8-A4D1-23B6C107322D}"/>
                  </a:ext>
                </a:extLst>
              </p:cNvPr>
              <p:cNvSpPr/>
              <p:nvPr/>
            </p:nvSpPr>
            <p:spPr>
              <a:xfrm>
                <a:off x="6542147" y="2847616"/>
                <a:ext cx="1958934"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nh</a:t>
                </a:r>
              </a:p>
            </p:txBody>
          </p:sp>
          <p:sp>
            <p:nvSpPr>
              <p:cNvPr id="46" name="Rectangle 45">
                <a:extLst>
                  <a:ext uri="{FF2B5EF4-FFF2-40B4-BE49-F238E27FC236}">
                    <a16:creationId xmlns:a16="http://schemas.microsoft.com/office/drawing/2014/main" id="{C5EDA1B8-DE87-49FB-A011-2241CB760889}"/>
                  </a:ext>
                </a:extLst>
              </p:cNvPr>
              <p:cNvSpPr/>
              <p:nvPr/>
            </p:nvSpPr>
            <p:spPr>
              <a:xfrm>
                <a:off x="2564158" y="2042568"/>
                <a:ext cx="1958935" cy="74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chemeClr val="tx1"/>
                    </a:solidFill>
                  </a:rPr>
                  <a:t>o</a:t>
                </a:r>
              </a:p>
            </p:txBody>
          </p:sp>
        </p:grpSp>
      </p:grpSp>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pic>
        <p:nvPicPr>
          <p:cNvPr id="3" name="Picture 2">
            <a:extLst>
              <a:ext uri="{FF2B5EF4-FFF2-40B4-BE49-F238E27FC236}">
                <a16:creationId xmlns:a16="http://schemas.microsoft.com/office/drawing/2014/main" id="{9AB7CBE4-5418-46DB-B769-6CA08C5CF43B}"/>
              </a:ext>
            </a:extLst>
          </p:cNvPr>
          <p:cNvPicPr>
            <a:picLocks noChangeAspect="1"/>
          </p:cNvPicPr>
          <p:nvPr/>
        </p:nvPicPr>
        <p:blipFill>
          <a:blip r:embed="rId6"/>
          <a:stretch>
            <a:fillRect/>
          </a:stretch>
        </p:blipFill>
        <p:spPr>
          <a:xfrm>
            <a:off x="0" y="0"/>
            <a:ext cx="9144000" cy="5143500"/>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009925" y="3225996"/>
            <a:ext cx="5124147" cy="1191986"/>
          </a:xfrm>
          <a:prstGeom prst="rect">
            <a:avLst/>
          </a:prstGeom>
          <a:noFill/>
        </p:spPr>
        <p:txBody>
          <a:bodyPr wrap="square" lIns="68580" tIns="34290" rIns="68580" bIns="34290">
            <a:prstTxWarp prst="textPlain">
              <a:avLst/>
            </a:prstTxWarp>
            <a:spAutoFit/>
          </a:bodyPr>
          <a:lstStyle/>
          <a:p>
            <a:pPr algn="ctr"/>
            <a:r>
              <a:rPr lang="en-US" sz="2700" b="1">
                <a:ln w="6600">
                  <a:solidFill>
                    <a:srgbClr val="7030A0"/>
                  </a:solidFill>
                  <a:prstDash val="solid"/>
                </a:ln>
                <a:solidFill>
                  <a:srgbClr val="002060"/>
                </a:solidFill>
                <a:effectLst>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CHÚC MỪNG CHIẾN THẮNG</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spTree>
    <p:extLst>
      <p:ext uri="{BB962C8B-B14F-4D97-AF65-F5344CB8AC3E}">
        <p14:creationId xmlns:p14="http://schemas.microsoft.com/office/powerpoint/2010/main" val="17436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1.23457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sp>
        <p:nvSpPr>
          <p:cNvPr id="1599" name="Google Shape;1599;p28"/>
          <p:cNvSpPr/>
          <p:nvPr/>
        </p:nvSpPr>
        <p:spPr>
          <a:xfrm>
            <a:off x="1373811" y="654211"/>
            <a:ext cx="6347400" cy="890700"/>
          </a:xfrm>
          <a:prstGeom prst="roundRect">
            <a:avLst>
              <a:gd name="adj" fmla="val 10811"/>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0" name="Google Shape;1600;p28"/>
          <p:cNvSpPr/>
          <p:nvPr/>
        </p:nvSpPr>
        <p:spPr>
          <a:xfrm>
            <a:off x="1398192" y="1785904"/>
            <a:ext cx="6347400" cy="1941900"/>
          </a:xfrm>
          <a:prstGeom prst="roundRect">
            <a:avLst>
              <a:gd name="adj" fmla="val 6898"/>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1398200" y="3928125"/>
            <a:ext cx="6347400" cy="530100"/>
          </a:xfrm>
          <a:prstGeom prst="roundRect">
            <a:avLst>
              <a:gd name="adj" fmla="val 16667"/>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7" name="Google Shape;1607;p28"/>
          <p:cNvSpPr/>
          <p:nvPr/>
        </p:nvSpPr>
        <p:spPr>
          <a:xfrm>
            <a:off x="7611918" y="2905162"/>
            <a:ext cx="1532082" cy="735176"/>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464700" y="3538338"/>
            <a:ext cx="102000" cy="102000"/>
          </a:xfrm>
          <a:prstGeom prst="ellipse">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1154554" y="1995110"/>
            <a:ext cx="438514" cy="407548"/>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679401" y="2175592"/>
            <a:ext cx="966862" cy="46354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EEABEB8F-5865-4B77-84DD-A282117E754B}"/>
              </a:ext>
            </a:extLst>
          </p:cNvPr>
          <p:cNvSpPr>
            <a:spLocks noGrp="1"/>
          </p:cNvSpPr>
          <p:nvPr>
            <p:ph type="ctrTitle"/>
          </p:nvPr>
        </p:nvSpPr>
        <p:spPr>
          <a:xfrm>
            <a:off x="1689881" y="1971533"/>
            <a:ext cx="5764021" cy="1565071"/>
          </a:xfrm>
        </p:spPr>
        <p:txBody>
          <a:bodyPr>
            <a:prstTxWarp prst="textPlain">
              <a:avLst/>
            </a:prstTxWarp>
          </a:bodyPr>
          <a:lstStyle/>
          <a:p>
            <a:pPr>
              <a:lnSpc>
                <a:spcPct val="100000"/>
              </a:lnSpc>
            </a:pPr>
            <a:r>
              <a:rPr lang="en-US" sz="3200">
                <a:latin typeface="UTM Bell" panose="02040603050506020204" pitchFamily="18" charset="0"/>
              </a:rPr>
              <a:t>Nghe – viết</a:t>
            </a:r>
            <a:br>
              <a:rPr lang="en-US" sz="3200">
                <a:latin typeface="UTM Bell" panose="02040603050506020204" pitchFamily="18" charset="0"/>
              </a:rPr>
            </a:br>
            <a:r>
              <a:rPr lang="en-US" sz="3200">
                <a:latin typeface="UTM Bell" panose="02040603050506020204" pitchFamily="18" charset="0"/>
              </a:rPr>
              <a:t>Anh bộ đội Cụ Hồ gốc Bỉ</a:t>
            </a:r>
          </a:p>
        </p:txBody>
      </p:sp>
      <p:sp>
        <p:nvSpPr>
          <p:cNvPr id="1611" name="Google Shape;1611;p2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UTM American Sans" panose="02040603050506020204" pitchFamily="18" charset="0"/>
              </a:rPr>
              <a:t>Thực hiện: Edufive</a:t>
            </a:r>
            <a:endParaRPr sz="2400" b="1">
              <a:latin typeface="UTM American Sans" panose="02040603050506020204" pitchFamily="18" charset="0"/>
            </a:endParaRPr>
          </a:p>
        </p:txBody>
      </p:sp>
      <p:pic>
        <p:nvPicPr>
          <p:cNvPr id="16" name="Picture 15">
            <a:extLst>
              <a:ext uri="{FF2B5EF4-FFF2-40B4-BE49-F238E27FC236}">
                <a16:creationId xmlns:a16="http://schemas.microsoft.com/office/drawing/2014/main" id="{9B529D32-3E2A-4D71-8F32-93EDBF70C1B8}"/>
              </a:ext>
            </a:extLst>
          </p:cNvPr>
          <p:cNvPicPr>
            <a:picLocks noChangeAspect="1"/>
          </p:cNvPicPr>
          <p:nvPr/>
        </p:nvPicPr>
        <p:blipFill>
          <a:blip r:embed="rId3"/>
          <a:stretch>
            <a:fillRect/>
          </a:stretch>
        </p:blipFill>
        <p:spPr>
          <a:xfrm>
            <a:off x="2005258" y="573552"/>
            <a:ext cx="5084505" cy="1493649"/>
          </a:xfrm>
          <a:prstGeom prst="rect">
            <a:avLst/>
          </a:prstGeom>
        </p:spPr>
      </p:pic>
    </p:spTree>
    <p:extLst>
      <p:ext uri="{BB962C8B-B14F-4D97-AF65-F5344CB8AC3E}">
        <p14:creationId xmlns:p14="http://schemas.microsoft.com/office/powerpoint/2010/main" val="113153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611">
                                            <p:txEl>
                                              <p:pRg st="0" end="0"/>
                                            </p:txEl>
                                          </p:spTgt>
                                        </p:tgtEl>
                                        <p:attrNameLst>
                                          <p:attrName>style.visibility</p:attrName>
                                        </p:attrNameLst>
                                      </p:cBhvr>
                                      <p:to>
                                        <p:strVal val="visible"/>
                                      </p:to>
                                    </p:set>
                                    <p:animEffect transition="in" filter="wipe(down)">
                                      <p:cBhvr>
                                        <p:cTn id="17" dur="580">
                                          <p:stCondLst>
                                            <p:cond delay="0"/>
                                          </p:stCondLst>
                                        </p:cTn>
                                        <p:tgtEl>
                                          <p:spTgt spid="1611">
                                            <p:txEl>
                                              <p:pRg st="0" end="0"/>
                                            </p:txEl>
                                          </p:spTgt>
                                        </p:tgtEl>
                                      </p:cBhvr>
                                    </p:animEffect>
                                    <p:anim calcmode="lin" valueType="num">
                                      <p:cBhvr>
                                        <p:cTn id="18" dur="1822" tmFilter="0,0; 0.14,0.36; 0.43,0.73; 0.71,0.91; 1.0,1.0">
                                          <p:stCondLst>
                                            <p:cond delay="0"/>
                                          </p:stCondLst>
                                        </p:cTn>
                                        <p:tgtEl>
                                          <p:spTgt spid="1611">
                                            <p:txEl>
                                              <p:pRg st="0" end="0"/>
                                            </p:txEl>
                                          </p:spTgt>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611">
                                            <p:txEl>
                                              <p:pRg st="0" end="0"/>
                                            </p:txEl>
                                          </p:spTgt>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611">
                                            <p:txEl>
                                              <p:pRg st="0" end="0"/>
                                            </p:txEl>
                                          </p:spTgt>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611">
                                            <p:txEl>
                                              <p:pRg st="0" end="0"/>
                                            </p:txEl>
                                          </p:spTgt>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611">
                                            <p:txEl>
                                              <p:pRg st="0" end="0"/>
                                            </p:txEl>
                                          </p:spTgt>
                                        </p:tgtEl>
                                        <p:attrNameLst>
                                          <p:attrName>ppt_y</p:attrName>
                                        </p:attrNameLst>
                                      </p:cBhvr>
                                      <p:tavLst>
                                        <p:tav tm="0" fmla="#ppt_y-sin(pi*$)/81">
                                          <p:val>
                                            <p:fltVal val="0"/>
                                          </p:val>
                                        </p:tav>
                                        <p:tav tm="100000">
                                          <p:val>
                                            <p:fltVal val="1"/>
                                          </p:val>
                                        </p:tav>
                                      </p:tavLst>
                                    </p:anim>
                                    <p:animScale>
                                      <p:cBhvr>
                                        <p:cTn id="23" dur="26">
                                          <p:stCondLst>
                                            <p:cond delay="650"/>
                                          </p:stCondLst>
                                        </p:cTn>
                                        <p:tgtEl>
                                          <p:spTgt spid="1611">
                                            <p:txEl>
                                              <p:pRg st="0" end="0"/>
                                            </p:txEl>
                                          </p:spTgt>
                                        </p:tgtEl>
                                      </p:cBhvr>
                                      <p:to x="100000" y="60000"/>
                                    </p:animScale>
                                    <p:animScale>
                                      <p:cBhvr>
                                        <p:cTn id="24" dur="166" decel="50000">
                                          <p:stCondLst>
                                            <p:cond delay="676"/>
                                          </p:stCondLst>
                                        </p:cTn>
                                        <p:tgtEl>
                                          <p:spTgt spid="1611">
                                            <p:txEl>
                                              <p:pRg st="0" end="0"/>
                                            </p:txEl>
                                          </p:spTgt>
                                        </p:tgtEl>
                                      </p:cBhvr>
                                      <p:to x="100000" y="100000"/>
                                    </p:animScale>
                                    <p:animScale>
                                      <p:cBhvr>
                                        <p:cTn id="25" dur="26">
                                          <p:stCondLst>
                                            <p:cond delay="1312"/>
                                          </p:stCondLst>
                                        </p:cTn>
                                        <p:tgtEl>
                                          <p:spTgt spid="1611">
                                            <p:txEl>
                                              <p:pRg st="0" end="0"/>
                                            </p:txEl>
                                          </p:spTgt>
                                        </p:tgtEl>
                                      </p:cBhvr>
                                      <p:to x="100000" y="80000"/>
                                    </p:animScale>
                                    <p:animScale>
                                      <p:cBhvr>
                                        <p:cTn id="26" dur="166" decel="50000">
                                          <p:stCondLst>
                                            <p:cond delay="1338"/>
                                          </p:stCondLst>
                                        </p:cTn>
                                        <p:tgtEl>
                                          <p:spTgt spid="1611">
                                            <p:txEl>
                                              <p:pRg st="0" end="0"/>
                                            </p:txEl>
                                          </p:spTgt>
                                        </p:tgtEl>
                                      </p:cBhvr>
                                      <p:to x="100000" y="100000"/>
                                    </p:animScale>
                                    <p:animScale>
                                      <p:cBhvr>
                                        <p:cTn id="27" dur="26">
                                          <p:stCondLst>
                                            <p:cond delay="1642"/>
                                          </p:stCondLst>
                                        </p:cTn>
                                        <p:tgtEl>
                                          <p:spTgt spid="1611">
                                            <p:txEl>
                                              <p:pRg st="0" end="0"/>
                                            </p:txEl>
                                          </p:spTgt>
                                        </p:tgtEl>
                                      </p:cBhvr>
                                      <p:to x="100000" y="90000"/>
                                    </p:animScale>
                                    <p:animScale>
                                      <p:cBhvr>
                                        <p:cTn id="28" dur="166" decel="50000">
                                          <p:stCondLst>
                                            <p:cond delay="1668"/>
                                          </p:stCondLst>
                                        </p:cTn>
                                        <p:tgtEl>
                                          <p:spTgt spid="1611">
                                            <p:txEl>
                                              <p:pRg st="0" end="0"/>
                                            </p:txEl>
                                          </p:spTgt>
                                        </p:tgtEl>
                                      </p:cBhvr>
                                      <p:to x="100000" y="100000"/>
                                    </p:animScale>
                                    <p:animScale>
                                      <p:cBhvr>
                                        <p:cTn id="29" dur="26">
                                          <p:stCondLst>
                                            <p:cond delay="1808"/>
                                          </p:stCondLst>
                                        </p:cTn>
                                        <p:tgtEl>
                                          <p:spTgt spid="1611">
                                            <p:txEl>
                                              <p:pRg st="0" end="0"/>
                                            </p:txEl>
                                          </p:spTgt>
                                        </p:tgtEl>
                                      </p:cBhvr>
                                      <p:to x="100000" y="95000"/>
                                    </p:animScale>
                                    <p:animScale>
                                      <p:cBhvr>
                                        <p:cTn id="30" dur="166" decel="50000">
                                          <p:stCondLst>
                                            <p:cond delay="1834"/>
                                          </p:stCondLst>
                                        </p:cTn>
                                        <p:tgtEl>
                                          <p:spTgt spid="16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grpSp>
        <p:nvGrpSpPr>
          <p:cNvPr id="2" name="Group 1">
            <a:extLst>
              <a:ext uri="{FF2B5EF4-FFF2-40B4-BE49-F238E27FC236}">
                <a16:creationId xmlns:a16="http://schemas.microsoft.com/office/drawing/2014/main" id="{D5E7381F-C1FC-4E88-A262-4CF90B6E8E34}"/>
              </a:ext>
            </a:extLst>
          </p:cNvPr>
          <p:cNvGrpSpPr/>
          <p:nvPr/>
        </p:nvGrpSpPr>
        <p:grpSpPr>
          <a:xfrm>
            <a:off x="1015383" y="495621"/>
            <a:ext cx="7634953" cy="4152258"/>
            <a:chOff x="298729" y="111090"/>
            <a:chExt cx="12198071" cy="6633902"/>
          </a:xfrm>
        </p:grpSpPr>
        <p:sp>
          <p:nvSpPr>
            <p:cNvPr id="1618" name="Google Shape;1618;p29"/>
            <p:cNvSpPr/>
            <p:nvPr/>
          </p:nvSpPr>
          <p:spPr>
            <a:xfrm>
              <a:off x="10427676" y="357638"/>
              <a:ext cx="1688124" cy="697100"/>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19" name="Google Shape;1619;p29"/>
            <p:cNvSpPr/>
            <p:nvPr/>
          </p:nvSpPr>
          <p:spPr>
            <a:xfrm>
              <a:off x="1151594" y="114606"/>
              <a:ext cx="752003" cy="698900"/>
            </a:xfrm>
            <a:custGeom>
              <a:avLst/>
              <a:gdLst/>
              <a:ahLst/>
              <a:cxnLst/>
              <a:rect l="l" t="t" r="r" b="b"/>
              <a:pathLst>
                <a:path w="17324" h="16115" extrusionOk="0">
                  <a:moveTo>
                    <a:pt x="8653" y="0"/>
                  </a:moveTo>
                  <a:cubicBezTo>
                    <a:pt x="4772" y="0"/>
                    <a:pt x="1358" y="2817"/>
                    <a:pt x="714" y="6773"/>
                  </a:cubicBezTo>
                  <a:cubicBezTo>
                    <a:pt x="0" y="11155"/>
                    <a:pt x="2989" y="15298"/>
                    <a:pt x="7370" y="16012"/>
                  </a:cubicBezTo>
                  <a:cubicBezTo>
                    <a:pt x="7803" y="16081"/>
                    <a:pt x="8233" y="16115"/>
                    <a:pt x="8657" y="16115"/>
                  </a:cubicBezTo>
                  <a:cubicBezTo>
                    <a:pt x="12546" y="16115"/>
                    <a:pt x="15976" y="13306"/>
                    <a:pt x="16609" y="9345"/>
                  </a:cubicBezTo>
                  <a:cubicBezTo>
                    <a:pt x="17324" y="4963"/>
                    <a:pt x="14347" y="820"/>
                    <a:pt x="9954" y="106"/>
                  </a:cubicBezTo>
                  <a:cubicBezTo>
                    <a:pt x="9516" y="35"/>
                    <a:pt x="9082" y="0"/>
                    <a:pt x="8653"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1620" name="Google Shape;1620;p29"/>
            <p:cNvSpPr/>
            <p:nvPr/>
          </p:nvSpPr>
          <p:spPr>
            <a:xfrm>
              <a:off x="298729" y="295088"/>
              <a:ext cx="1658064" cy="794923"/>
            </a:xfrm>
            <a:custGeom>
              <a:avLst/>
              <a:gdLst/>
              <a:ahLst/>
              <a:cxnLst/>
              <a:rect l="l" t="t" r="r" b="b"/>
              <a:pathLst>
                <a:path w="38197" h="18329" extrusionOk="0">
                  <a:moveTo>
                    <a:pt x="23286" y="1"/>
                  </a:moveTo>
                  <a:cubicBezTo>
                    <a:pt x="22919" y="1"/>
                    <a:pt x="22554" y="33"/>
                    <a:pt x="22194" y="99"/>
                  </a:cubicBezTo>
                  <a:cubicBezTo>
                    <a:pt x="18622" y="754"/>
                    <a:pt x="16289" y="3766"/>
                    <a:pt x="14622" y="6719"/>
                  </a:cubicBezTo>
                  <a:cubicBezTo>
                    <a:pt x="12846" y="5139"/>
                    <a:pt x="10414" y="4283"/>
                    <a:pt x="8062" y="4283"/>
                  </a:cubicBezTo>
                  <a:cubicBezTo>
                    <a:pt x="4833" y="4283"/>
                    <a:pt x="1754" y="5896"/>
                    <a:pt x="727" y="9457"/>
                  </a:cubicBezTo>
                  <a:cubicBezTo>
                    <a:pt x="1" y="11982"/>
                    <a:pt x="739" y="15863"/>
                    <a:pt x="3501" y="16839"/>
                  </a:cubicBezTo>
                  <a:cubicBezTo>
                    <a:pt x="3900" y="16981"/>
                    <a:pt x="4280" y="17043"/>
                    <a:pt x="4645" y="17043"/>
                  </a:cubicBezTo>
                  <a:cubicBezTo>
                    <a:pt x="6991" y="17043"/>
                    <a:pt x="8747" y="14480"/>
                    <a:pt x="10931" y="13779"/>
                  </a:cubicBezTo>
                  <a:lnTo>
                    <a:pt x="10931" y="13779"/>
                  </a:lnTo>
                  <a:cubicBezTo>
                    <a:pt x="10717" y="16053"/>
                    <a:pt x="12717" y="18280"/>
                    <a:pt x="15003" y="18328"/>
                  </a:cubicBezTo>
                  <a:cubicBezTo>
                    <a:pt x="15028" y="18328"/>
                    <a:pt x="15054" y="18328"/>
                    <a:pt x="15079" y="18328"/>
                  </a:cubicBezTo>
                  <a:cubicBezTo>
                    <a:pt x="17814" y="18328"/>
                    <a:pt x="19791" y="15794"/>
                    <a:pt x="21325" y="13506"/>
                  </a:cubicBezTo>
                  <a:lnTo>
                    <a:pt x="21325" y="13506"/>
                  </a:lnTo>
                  <a:cubicBezTo>
                    <a:pt x="21313" y="14958"/>
                    <a:pt x="22468" y="16208"/>
                    <a:pt x="23813" y="16744"/>
                  </a:cubicBezTo>
                  <a:cubicBezTo>
                    <a:pt x="24652" y="17071"/>
                    <a:pt x="25551" y="17170"/>
                    <a:pt x="26459" y="17170"/>
                  </a:cubicBezTo>
                  <a:cubicBezTo>
                    <a:pt x="27007" y="17170"/>
                    <a:pt x="27557" y="17134"/>
                    <a:pt x="28100" y="17089"/>
                  </a:cubicBezTo>
                  <a:cubicBezTo>
                    <a:pt x="32172" y="16720"/>
                    <a:pt x="36994" y="15089"/>
                    <a:pt x="37791" y="11077"/>
                  </a:cubicBezTo>
                  <a:cubicBezTo>
                    <a:pt x="38196" y="9041"/>
                    <a:pt x="37291" y="6802"/>
                    <a:pt x="35565" y="5635"/>
                  </a:cubicBezTo>
                  <a:cubicBezTo>
                    <a:pt x="34694" y="5049"/>
                    <a:pt x="33642" y="4754"/>
                    <a:pt x="32590" y="4754"/>
                  </a:cubicBezTo>
                  <a:cubicBezTo>
                    <a:pt x="31571" y="4754"/>
                    <a:pt x="30551" y="5031"/>
                    <a:pt x="29695" y="5588"/>
                  </a:cubicBezTo>
                  <a:cubicBezTo>
                    <a:pt x="29727" y="2407"/>
                    <a:pt x="26466" y="1"/>
                    <a:pt x="23286" y="1"/>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7" name="任意多边形 33">
              <a:extLst>
                <a:ext uri="{FF2B5EF4-FFF2-40B4-BE49-F238E27FC236}">
                  <a16:creationId xmlns:a16="http://schemas.microsoft.com/office/drawing/2014/main" id="{F649020F-8888-4169-A6E2-54CA9DB9062C}"/>
                </a:ext>
              </a:extLst>
            </p:cNvPr>
            <p:cNvSpPr>
              <a:spLocks/>
            </p:cNvSpPr>
            <p:nvPr/>
          </p:nvSpPr>
          <p:spPr bwMode="auto">
            <a:xfrm flipH="1">
              <a:off x="1849692" y="1375046"/>
              <a:ext cx="6684707" cy="123242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8" name="任意多边形 34">
              <a:extLst>
                <a:ext uri="{FF2B5EF4-FFF2-40B4-BE49-F238E27FC236}">
                  <a16:creationId xmlns:a16="http://schemas.microsoft.com/office/drawing/2014/main" id="{58DB8983-11F5-4A12-9E1C-CC3B94D3D79C}"/>
                </a:ext>
              </a:extLst>
            </p:cNvPr>
            <p:cNvSpPr>
              <a:spLocks/>
            </p:cNvSpPr>
            <p:nvPr/>
          </p:nvSpPr>
          <p:spPr bwMode="auto">
            <a:xfrm flipH="1">
              <a:off x="2383650" y="2759871"/>
              <a:ext cx="8131949"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9" name="任意多边形 39">
              <a:extLst>
                <a:ext uri="{FF2B5EF4-FFF2-40B4-BE49-F238E27FC236}">
                  <a16:creationId xmlns:a16="http://schemas.microsoft.com/office/drawing/2014/main" id="{6BC7AB92-7FE2-4F90-8BD6-FA207FA66519}"/>
                </a:ext>
              </a:extLst>
            </p:cNvPr>
            <p:cNvSpPr>
              <a:spLocks/>
            </p:cNvSpPr>
            <p:nvPr/>
          </p:nvSpPr>
          <p:spPr bwMode="auto">
            <a:xfrm flipH="1">
              <a:off x="298729" y="1371600"/>
              <a:ext cx="1356736" cy="1234959"/>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F3D9"/>
            </a:solidFill>
            <a:ln>
              <a:noFill/>
            </a:ln>
          </p:spPr>
          <p:txBody>
            <a:bodyPr anchor="ctr"/>
            <a:lstStyle/>
            <a:p>
              <a:endParaRPr lang="zh-CN" altLang="en-US" sz="1050" dirty="0">
                <a:latin typeface="inpin heiti" charset="-122"/>
                <a:ea typeface="inpin heiti" charset="-122"/>
              </a:endParaRPr>
            </a:p>
          </p:txBody>
        </p:sp>
        <p:sp>
          <p:nvSpPr>
            <p:cNvPr id="10" name="任意多边形 40">
              <a:extLst>
                <a:ext uri="{FF2B5EF4-FFF2-40B4-BE49-F238E27FC236}">
                  <a16:creationId xmlns:a16="http://schemas.microsoft.com/office/drawing/2014/main" id="{4E93D2DC-FADB-4097-B5FE-9E89D4E3F993}"/>
                </a:ext>
              </a:extLst>
            </p:cNvPr>
            <p:cNvSpPr>
              <a:spLocks/>
            </p:cNvSpPr>
            <p:nvPr/>
          </p:nvSpPr>
          <p:spPr bwMode="auto">
            <a:xfrm flipH="1">
              <a:off x="914400" y="27598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EC9"/>
            </a:solidFill>
            <a:ln>
              <a:noFill/>
            </a:ln>
          </p:spPr>
          <p:txBody>
            <a:bodyPr anchor="ctr"/>
            <a:lstStyle/>
            <a:p>
              <a:endParaRPr lang="zh-CN" altLang="en-US" sz="1050" dirty="0">
                <a:latin typeface="inpin heiti" charset="-122"/>
                <a:ea typeface="inpin heiti" charset="-122"/>
              </a:endParaRPr>
            </a:p>
          </p:txBody>
        </p:sp>
        <p:sp>
          <p:nvSpPr>
            <p:cNvPr id="11" name="文本框 47">
              <a:extLst>
                <a:ext uri="{FF2B5EF4-FFF2-40B4-BE49-F238E27FC236}">
                  <a16:creationId xmlns:a16="http://schemas.microsoft.com/office/drawing/2014/main" id="{2C895198-30EE-4C2C-8C0D-F70A4FFA4D06}"/>
                </a:ext>
              </a:extLst>
            </p:cNvPr>
            <p:cNvSpPr>
              <a:spLocks noChangeArrowheads="1"/>
            </p:cNvSpPr>
            <p:nvPr/>
          </p:nvSpPr>
          <p:spPr bwMode="auto">
            <a:xfrm>
              <a:off x="1905000" y="1447801"/>
              <a:ext cx="7403084"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Hiểu nội dung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3" name="文本框 47">
              <a:extLst>
                <a:ext uri="{FF2B5EF4-FFF2-40B4-BE49-F238E27FC236}">
                  <a16:creationId xmlns:a16="http://schemas.microsoft.com/office/drawing/2014/main" id="{D7F5CBF9-A718-498F-A11A-88C234BF5044}"/>
                </a:ext>
              </a:extLst>
            </p:cNvPr>
            <p:cNvSpPr>
              <a:spLocks noChangeArrowheads="1"/>
            </p:cNvSpPr>
            <p:nvPr/>
          </p:nvSpPr>
          <p:spPr bwMode="auto">
            <a:xfrm>
              <a:off x="2362202" y="2874686"/>
              <a:ext cx="9472170" cy="10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Nghe – viết chính tả bài:</a:t>
              </a:r>
            </a:p>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Anh bộ đội Cụ Hồ gốc Bỉ.</a:t>
              </a:r>
              <a:endParaRPr lang="zh-CN" altLang="en-US"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4" name="文本框 47">
              <a:extLst>
                <a:ext uri="{FF2B5EF4-FFF2-40B4-BE49-F238E27FC236}">
                  <a16:creationId xmlns:a16="http://schemas.microsoft.com/office/drawing/2014/main" id="{BF032773-A602-4EBD-970E-0271581B0ED7}"/>
                </a:ext>
              </a:extLst>
            </p:cNvPr>
            <p:cNvSpPr>
              <a:spLocks noChangeArrowheads="1"/>
            </p:cNvSpPr>
            <p:nvPr/>
          </p:nvSpPr>
          <p:spPr bwMode="auto">
            <a:xfrm>
              <a:off x="1219200" y="3064671"/>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2</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5" name="文本框 47">
              <a:extLst>
                <a:ext uri="{FF2B5EF4-FFF2-40B4-BE49-F238E27FC236}">
                  <a16:creationId xmlns:a16="http://schemas.microsoft.com/office/drawing/2014/main" id="{85155B6F-603E-4A56-A421-49F368EDEC01}"/>
                </a:ext>
              </a:extLst>
            </p:cNvPr>
            <p:cNvSpPr>
              <a:spLocks noChangeArrowheads="1"/>
            </p:cNvSpPr>
            <p:nvPr/>
          </p:nvSpPr>
          <p:spPr bwMode="auto">
            <a:xfrm>
              <a:off x="609600" y="1629946"/>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1</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16" name="任意多边形 34">
              <a:extLst>
                <a:ext uri="{FF2B5EF4-FFF2-40B4-BE49-F238E27FC236}">
                  <a16:creationId xmlns:a16="http://schemas.microsoft.com/office/drawing/2014/main" id="{33C7BA9F-69DC-425D-82D0-96AF521C5A34}"/>
                </a:ext>
              </a:extLst>
            </p:cNvPr>
            <p:cNvSpPr>
              <a:spLocks/>
            </p:cNvSpPr>
            <p:nvPr/>
          </p:nvSpPr>
          <p:spPr bwMode="auto">
            <a:xfrm flipH="1">
              <a:off x="3250901" y="4142194"/>
              <a:ext cx="8266146" cy="1232394"/>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7" name="任意多边形 40">
              <a:extLst>
                <a:ext uri="{FF2B5EF4-FFF2-40B4-BE49-F238E27FC236}">
                  <a16:creationId xmlns:a16="http://schemas.microsoft.com/office/drawing/2014/main" id="{E571A329-7D72-4552-93AF-16AC04F1F97F}"/>
                </a:ext>
              </a:extLst>
            </p:cNvPr>
            <p:cNvSpPr>
              <a:spLocks/>
            </p:cNvSpPr>
            <p:nvPr/>
          </p:nvSpPr>
          <p:spPr bwMode="auto">
            <a:xfrm flipH="1">
              <a:off x="1794119" y="4132669"/>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6BD"/>
            </a:solidFill>
            <a:ln>
              <a:noFill/>
            </a:ln>
          </p:spPr>
          <p:txBody>
            <a:bodyPr anchor="ctr"/>
            <a:lstStyle/>
            <a:p>
              <a:endParaRPr lang="zh-CN" altLang="en-US" sz="1050" dirty="0">
                <a:latin typeface="inpin heiti" charset="-122"/>
                <a:ea typeface="inpin heiti" charset="-122"/>
              </a:endParaRPr>
            </a:p>
          </p:txBody>
        </p:sp>
        <p:sp>
          <p:nvSpPr>
            <p:cNvPr id="18" name="文本框 47">
              <a:extLst>
                <a:ext uri="{FF2B5EF4-FFF2-40B4-BE49-F238E27FC236}">
                  <a16:creationId xmlns:a16="http://schemas.microsoft.com/office/drawing/2014/main" id="{F591C0F8-242B-403D-ACD2-18ECE2F3730B}"/>
                </a:ext>
              </a:extLst>
            </p:cNvPr>
            <p:cNvSpPr>
              <a:spLocks noChangeArrowheads="1"/>
            </p:cNvSpPr>
            <p:nvPr/>
          </p:nvSpPr>
          <p:spPr bwMode="auto">
            <a:xfrm>
              <a:off x="3339681" y="4278465"/>
              <a:ext cx="8035162" cy="93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None/>
              </a:pPr>
              <a:r>
                <a:rPr lang="en-US" altLang="zh-CN" sz="16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Tiếp tục củng cố hiểu biết về mô hình cấu tạo vần và quy tắc đánh dấu thanh trong tiếng.</a:t>
              </a:r>
              <a:endParaRPr lang="zh-CN" altLang="en-US" sz="1600" b="1" i="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19" name="文本框 47">
              <a:extLst>
                <a:ext uri="{FF2B5EF4-FFF2-40B4-BE49-F238E27FC236}">
                  <a16:creationId xmlns:a16="http://schemas.microsoft.com/office/drawing/2014/main" id="{4AB42F80-F740-4E30-913B-B8332C52120C}"/>
                </a:ext>
              </a:extLst>
            </p:cNvPr>
            <p:cNvSpPr>
              <a:spLocks noChangeArrowheads="1"/>
            </p:cNvSpPr>
            <p:nvPr/>
          </p:nvSpPr>
          <p:spPr bwMode="auto">
            <a:xfrm>
              <a:off x="2075384" y="4419808"/>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3</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0" name="任意多边形 34">
              <a:extLst>
                <a:ext uri="{FF2B5EF4-FFF2-40B4-BE49-F238E27FC236}">
                  <a16:creationId xmlns:a16="http://schemas.microsoft.com/office/drawing/2014/main" id="{95F83602-2B49-4D3E-AE71-82B441CE95BA}"/>
                </a:ext>
              </a:extLst>
            </p:cNvPr>
            <p:cNvSpPr>
              <a:spLocks/>
            </p:cNvSpPr>
            <p:nvPr/>
          </p:nvSpPr>
          <p:spPr bwMode="auto">
            <a:xfrm flipH="1">
              <a:off x="4309240" y="5512597"/>
              <a:ext cx="7806561" cy="1232395"/>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1" name="任意多边形 40">
              <a:extLst>
                <a:ext uri="{FF2B5EF4-FFF2-40B4-BE49-F238E27FC236}">
                  <a16:creationId xmlns:a16="http://schemas.microsoft.com/office/drawing/2014/main" id="{582C5009-CE8D-423C-9DDA-6733EEB2EBEA}"/>
                </a:ext>
              </a:extLst>
            </p:cNvPr>
            <p:cNvSpPr>
              <a:spLocks/>
            </p:cNvSpPr>
            <p:nvPr/>
          </p:nvSpPr>
          <p:spPr bwMode="auto">
            <a:xfrm flipH="1">
              <a:off x="2852453" y="5503071"/>
              <a:ext cx="1281017" cy="1232395"/>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rgbClr val="FFE29E"/>
            </a:solidFill>
            <a:ln>
              <a:noFill/>
            </a:ln>
          </p:spPr>
          <p:txBody>
            <a:bodyPr anchor="ctr"/>
            <a:lstStyle/>
            <a:p>
              <a:endParaRPr lang="zh-CN" altLang="en-US" sz="1050" dirty="0">
                <a:latin typeface="inpin heiti" charset="-122"/>
                <a:ea typeface="inpin heiti" charset="-122"/>
              </a:endParaRPr>
            </a:p>
          </p:txBody>
        </p:sp>
        <p:sp>
          <p:nvSpPr>
            <p:cNvPr id="22" name="文本框 47">
              <a:extLst>
                <a:ext uri="{FF2B5EF4-FFF2-40B4-BE49-F238E27FC236}">
                  <a16:creationId xmlns:a16="http://schemas.microsoft.com/office/drawing/2014/main" id="{A03F771D-B2CA-47D1-8306-450BAB57A98D}"/>
                </a:ext>
              </a:extLst>
            </p:cNvPr>
            <p:cNvSpPr>
              <a:spLocks noChangeArrowheads="1"/>
            </p:cNvSpPr>
            <p:nvPr/>
          </p:nvSpPr>
          <p:spPr bwMode="auto">
            <a:xfrm>
              <a:off x="4325645" y="5809993"/>
              <a:ext cx="8171155" cy="590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1800" b="1">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Có ý thức viết đúng, viết đẹp Tiếng Việt.</a:t>
              </a:r>
              <a:endParaRPr lang="zh-CN" altLang="en-US" sz="1800" b="1" dirty="0">
                <a:ln w="9525">
                  <a:solidFill>
                    <a:srgbClr val="7163F9"/>
                  </a:solidFill>
                  <a:prstDash val="solid"/>
                </a:ln>
                <a:solidFill>
                  <a:srgbClr val="7163F9"/>
                </a:solidFill>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sp>
          <p:nvSpPr>
            <p:cNvPr id="23" name="文本框 47">
              <a:extLst>
                <a:ext uri="{FF2B5EF4-FFF2-40B4-BE49-F238E27FC236}">
                  <a16:creationId xmlns:a16="http://schemas.microsoft.com/office/drawing/2014/main" id="{423899E7-EFC7-45C4-B4F0-0540C819BE6D}"/>
                </a:ext>
              </a:extLst>
            </p:cNvPr>
            <p:cNvSpPr>
              <a:spLocks noChangeArrowheads="1"/>
            </p:cNvSpPr>
            <p:nvPr/>
          </p:nvSpPr>
          <p:spPr bwMode="auto">
            <a:xfrm>
              <a:off x="3133718" y="5790210"/>
              <a:ext cx="683640" cy="695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2000" b="1">
                  <a:ln w="28575">
                    <a:solidFill>
                      <a:schemeClr val="bg1"/>
                    </a:solidFill>
                    <a:prstDash val="solid"/>
                  </a:ln>
                  <a:solidFill>
                    <a:srgbClr val="7163F9"/>
                  </a:solidFill>
                  <a:latin typeface="VNI-Book" pitchFamily="2" charset="0"/>
                  <a:ea typeface="inpin heiti" charset="-122"/>
                  <a:sym typeface="微软雅黑" panose="020B0503020204020204" pitchFamily="34" charset="-122"/>
                </a:rPr>
                <a:t>4</a:t>
              </a:r>
              <a:endParaRPr lang="zh-CN" altLang="en-US" sz="2000" b="1" dirty="0">
                <a:ln w="28575">
                  <a:solidFill>
                    <a:schemeClr val="bg1"/>
                  </a:solidFill>
                  <a:prstDash val="solid"/>
                </a:ln>
                <a:solidFill>
                  <a:srgbClr val="7163F9"/>
                </a:solidFill>
                <a:latin typeface="VNI-Book" pitchFamily="2" charset="0"/>
                <a:ea typeface="inpin heiti" charset="-122"/>
                <a:sym typeface="微软雅黑" panose="020B0503020204020204" pitchFamily="34" charset="-122"/>
              </a:endParaRPr>
            </a:p>
          </p:txBody>
        </p:sp>
        <p:sp>
          <p:nvSpPr>
            <p:cNvPr id="24" name="文本框 8">
              <a:extLst>
                <a:ext uri="{FF2B5EF4-FFF2-40B4-BE49-F238E27FC236}">
                  <a16:creationId xmlns:a16="http://schemas.microsoft.com/office/drawing/2014/main" id="{1EC47B57-6845-48E0-9324-34AE5ECD4D25}"/>
                </a:ext>
              </a:extLst>
            </p:cNvPr>
            <p:cNvSpPr txBox="1"/>
            <p:nvPr/>
          </p:nvSpPr>
          <p:spPr>
            <a:xfrm>
              <a:off x="2514600" y="111090"/>
              <a:ext cx="7543800" cy="1135474"/>
            </a:xfrm>
            <a:prstGeom prst="rect">
              <a:avLst/>
            </a:prstGeom>
            <a:noFill/>
          </p:spPr>
          <p:txBody>
            <a:bodyPr wrap="square" rtlCol="0">
              <a:prstTxWarp prst="textPlain">
                <a:avLst/>
              </a:prstTxWarp>
              <a:spAutoFit/>
            </a:bodyPr>
            <a:lstStyle/>
            <a:p>
              <a:pPr algn="ctr"/>
              <a:r>
                <a:rPr lang="en-US" altLang="zh-CN" sz="4800" b="1" dirty="0" err="1">
                  <a:ln w="38100">
                    <a:solidFill>
                      <a:srgbClr val="D00606"/>
                    </a:solidFill>
                  </a:ln>
                  <a:solidFill>
                    <a:srgbClr val="FB6E6E"/>
                  </a:solidFill>
                  <a:latin typeface="VNI-Briquet" panose="020B7200000000000000" pitchFamily="34" charset="0"/>
                  <a:ea typeface="inpin heiti" charset="-122"/>
                </a:rPr>
                <a:t>Muïc</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tieâu</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baøi</a:t>
              </a:r>
              <a:r>
                <a:rPr lang="en-US" altLang="zh-CN" sz="4800" b="1" dirty="0">
                  <a:ln w="38100">
                    <a:solidFill>
                      <a:srgbClr val="D00606"/>
                    </a:solidFill>
                  </a:ln>
                  <a:solidFill>
                    <a:srgbClr val="FB6E6E"/>
                  </a:solidFill>
                  <a:latin typeface="VNI-Briquet" panose="020B7200000000000000" pitchFamily="34" charset="0"/>
                  <a:ea typeface="inpin heiti" charset="-122"/>
                </a:rPr>
                <a:t> </a:t>
              </a:r>
              <a:r>
                <a:rPr lang="en-US" altLang="zh-CN" sz="4800" b="1" dirty="0" err="1">
                  <a:ln w="38100">
                    <a:solidFill>
                      <a:srgbClr val="D00606"/>
                    </a:solidFill>
                  </a:ln>
                  <a:solidFill>
                    <a:srgbClr val="FB6E6E"/>
                  </a:solidFill>
                  <a:latin typeface="VNI-Briquet" panose="020B7200000000000000" pitchFamily="34" charset="0"/>
                  <a:ea typeface="inpin heiti" charset="-122"/>
                </a:rPr>
                <a:t>hoïc</a:t>
              </a:r>
              <a:r>
                <a:rPr lang="en-US" altLang="zh-CN" sz="4800" b="1" dirty="0">
                  <a:ln w="38100">
                    <a:solidFill>
                      <a:srgbClr val="D00606"/>
                    </a:solidFill>
                  </a:ln>
                  <a:solidFill>
                    <a:srgbClr val="FB6E6E"/>
                  </a:solidFill>
                  <a:latin typeface="VNI-Briquet" panose="020B7200000000000000" pitchFamily="34" charset="0"/>
                  <a:ea typeface="inpin heiti" charset="-122"/>
                </a:rPr>
                <a:t>:</a:t>
              </a:r>
              <a:endParaRPr lang="zh-CN" altLang="en-US" sz="4800" b="1" dirty="0">
                <a:ln w="38100">
                  <a:solidFill>
                    <a:srgbClr val="D00606"/>
                  </a:solidFill>
                </a:ln>
                <a:solidFill>
                  <a:srgbClr val="FB6E6E"/>
                </a:solidFill>
                <a:latin typeface="VNI-Briquet" panose="020B7200000000000000" pitchFamily="34" charset="0"/>
                <a:ea typeface="inpin heiti" charset="-122"/>
              </a:endParaRPr>
            </a:p>
          </p:txBody>
        </p:sp>
      </p:grpSp>
    </p:spTree>
    <p:extLst>
      <p:ext uri="{BB962C8B-B14F-4D97-AF65-F5344CB8AC3E}">
        <p14:creationId xmlns:p14="http://schemas.microsoft.com/office/powerpoint/2010/main" val="8347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stel Detailed Lesson Plan for Pre-K by Slidesgo">
  <a:themeElements>
    <a:clrScheme name="Simple Light">
      <a:dk1>
        <a:srgbClr val="191919"/>
      </a:dk1>
      <a:lt1>
        <a:srgbClr val="FFFFFF"/>
      </a:lt1>
      <a:dk2>
        <a:srgbClr val="FB6E6E"/>
      </a:dk2>
      <a:lt2>
        <a:srgbClr val="F9C3DA"/>
      </a:lt2>
      <a:accent1>
        <a:srgbClr val="84B5FB"/>
      </a:accent1>
      <a:accent2>
        <a:srgbClr val="897EFB"/>
      </a:accent2>
      <a:accent3>
        <a:srgbClr val="FFB489"/>
      </a:accent3>
      <a:accent4>
        <a:srgbClr val="FFE29E"/>
      </a:accent4>
      <a:accent5>
        <a:srgbClr val="191919"/>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591</TotalTime>
  <Words>490</Words>
  <Application>Microsoft Office PowerPoint</Application>
  <PresentationFormat>On-screen Show (16:9)</PresentationFormat>
  <Paragraphs>109</Paragraphs>
  <Slides>28</Slides>
  <Notes>13</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28</vt:i4>
      </vt:variant>
    </vt:vector>
  </HeadingPairs>
  <TitlesOfParts>
    <vt:vector size="47" baseType="lpstr">
      <vt:lpstr>HP001 4 hàng</vt:lpstr>
      <vt:lpstr>VNI-Bodon-Poster</vt:lpstr>
      <vt:lpstr>Times New Roman</vt:lpstr>
      <vt:lpstr>inpin heiti</vt:lpstr>
      <vt:lpstr>Arial</vt:lpstr>
      <vt:lpstr>Jomhuria</vt:lpstr>
      <vt:lpstr>UTM American Sans</vt:lpstr>
      <vt:lpstr>VNI-Briquet</vt:lpstr>
      <vt:lpstr>Calibri</vt:lpstr>
      <vt:lpstr>VNI-Book</vt:lpstr>
      <vt:lpstr>Bebas Neue</vt:lpstr>
      <vt:lpstr>微软雅黑</vt:lpstr>
      <vt:lpstr>UTM Bell</vt:lpstr>
      <vt:lpstr>VNI-Times</vt:lpstr>
      <vt:lpstr>VNI-Avo</vt:lpstr>
      <vt:lpstr>Darker Grotesque SemiBold</vt:lpstr>
      <vt:lpstr>Tahoma</vt:lpstr>
      <vt:lpstr>Comfortaa</vt:lpstr>
      <vt:lpstr>Pastel Detailed Lesson Plan for Pre-K by Slidesgo</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Nghe – viết Anh bộ đội Cụ Hồ gốc Bỉ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TẢ</dc:title>
  <dc:creator>Admin</dc:creator>
  <cp:lastModifiedBy>Admin</cp:lastModifiedBy>
  <cp:revision>17</cp:revision>
  <dcterms:modified xsi:type="dcterms:W3CDTF">2023-10-17T15:40:59Z</dcterms:modified>
</cp:coreProperties>
</file>