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9" r:id="rId2"/>
  </p:sldMasterIdLst>
  <p:notesMasterIdLst>
    <p:notesMasterId r:id="rId47"/>
  </p:notesMasterIdLst>
  <p:sldIdLst>
    <p:sldId id="352" r:id="rId3"/>
    <p:sldId id="275" r:id="rId4"/>
    <p:sldId id="276" r:id="rId5"/>
    <p:sldId id="277" r:id="rId6"/>
    <p:sldId id="350" r:id="rId7"/>
    <p:sldId id="314" r:id="rId8"/>
    <p:sldId id="360" r:id="rId9"/>
    <p:sldId id="321" r:id="rId10"/>
    <p:sldId id="361" r:id="rId11"/>
    <p:sldId id="323" r:id="rId12"/>
    <p:sldId id="362" r:id="rId13"/>
    <p:sldId id="354" r:id="rId14"/>
    <p:sldId id="363" r:id="rId15"/>
    <p:sldId id="325" r:id="rId16"/>
    <p:sldId id="364" r:id="rId17"/>
    <p:sldId id="327" r:id="rId18"/>
    <p:sldId id="365" r:id="rId19"/>
    <p:sldId id="329" r:id="rId20"/>
    <p:sldId id="330" r:id="rId21"/>
    <p:sldId id="331" r:id="rId22"/>
    <p:sldId id="356" r:id="rId23"/>
    <p:sldId id="294" r:id="rId24"/>
    <p:sldId id="370" r:id="rId25"/>
    <p:sldId id="371" r:id="rId26"/>
    <p:sldId id="285" r:id="rId27"/>
    <p:sldId id="284" r:id="rId28"/>
    <p:sldId id="308" r:id="rId29"/>
    <p:sldId id="307" r:id="rId30"/>
    <p:sldId id="369" r:id="rId31"/>
    <p:sldId id="359" r:id="rId32"/>
    <p:sldId id="291" r:id="rId33"/>
    <p:sldId id="292" r:id="rId34"/>
    <p:sldId id="311" r:id="rId35"/>
    <p:sldId id="312" r:id="rId36"/>
    <p:sldId id="373" r:id="rId37"/>
    <p:sldId id="295" r:id="rId38"/>
    <p:sldId id="336" r:id="rId39"/>
    <p:sldId id="337" r:id="rId40"/>
    <p:sldId id="302" r:id="rId41"/>
    <p:sldId id="303" r:id="rId42"/>
    <p:sldId id="306" r:id="rId43"/>
    <p:sldId id="372" r:id="rId44"/>
    <p:sldId id="283" r:id="rId45"/>
    <p:sldId id="287" r:id="rId46"/>
  </p:sldIdLst>
  <p:sldSz cx="12192000" cy="6858000"/>
  <p:notesSz cx="6858000" cy="9144000"/>
  <p:custDataLst>
    <p:tags r:id="rId48"/>
  </p:custDataLst>
  <p:defaultTextStyle>
    <a:defPPr>
      <a:defRPr lang="en-US"/>
    </a:defPPr>
    <a:lvl1pPr algn="l" rtl="0" eaLnBrk="0" fontAlgn="base" hangingPunct="0">
      <a:spcBef>
        <a:spcPct val="0"/>
      </a:spcBef>
      <a:spcAft>
        <a:spcPct val="0"/>
      </a:spcAft>
      <a:defRPr sz="2000" kern="1200">
        <a:solidFill>
          <a:schemeClr val="tx1"/>
        </a:solidFill>
        <a:latin typeface="Arial" charset="0"/>
        <a:ea typeface="-윤명조230" pitchFamily="18" charset="-127"/>
        <a:cs typeface="+mn-cs"/>
      </a:defRPr>
    </a:lvl1pPr>
    <a:lvl2pPr marL="4572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2pPr>
    <a:lvl3pPr marL="9144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3pPr>
    <a:lvl4pPr marL="13716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4pPr>
    <a:lvl5pPr marL="1828800" algn="l" rtl="0" eaLnBrk="0" fontAlgn="base" hangingPunct="0">
      <a:spcBef>
        <a:spcPct val="0"/>
      </a:spcBef>
      <a:spcAft>
        <a:spcPct val="0"/>
      </a:spcAft>
      <a:defRPr sz="2000" kern="1200">
        <a:solidFill>
          <a:schemeClr val="tx1"/>
        </a:solidFill>
        <a:latin typeface="Arial" charset="0"/>
        <a:ea typeface="-윤명조230" pitchFamily="18" charset="-127"/>
        <a:cs typeface="+mn-cs"/>
      </a:defRPr>
    </a:lvl5pPr>
    <a:lvl6pPr marL="2286000" algn="l" defTabSz="914400" rtl="0" eaLnBrk="1" latinLnBrk="0" hangingPunct="1">
      <a:defRPr sz="2000" kern="1200">
        <a:solidFill>
          <a:schemeClr val="tx1"/>
        </a:solidFill>
        <a:latin typeface="Arial" charset="0"/>
        <a:ea typeface="-윤명조230" pitchFamily="18" charset="-127"/>
        <a:cs typeface="+mn-cs"/>
      </a:defRPr>
    </a:lvl6pPr>
    <a:lvl7pPr marL="2743200" algn="l" defTabSz="914400" rtl="0" eaLnBrk="1" latinLnBrk="0" hangingPunct="1">
      <a:defRPr sz="2000" kern="1200">
        <a:solidFill>
          <a:schemeClr val="tx1"/>
        </a:solidFill>
        <a:latin typeface="Arial" charset="0"/>
        <a:ea typeface="-윤명조230" pitchFamily="18" charset="-127"/>
        <a:cs typeface="+mn-cs"/>
      </a:defRPr>
    </a:lvl7pPr>
    <a:lvl8pPr marL="3200400" algn="l" defTabSz="914400" rtl="0" eaLnBrk="1" latinLnBrk="0" hangingPunct="1">
      <a:defRPr sz="2000" kern="1200">
        <a:solidFill>
          <a:schemeClr val="tx1"/>
        </a:solidFill>
        <a:latin typeface="Arial" charset="0"/>
        <a:ea typeface="-윤명조230" pitchFamily="18" charset="-127"/>
        <a:cs typeface="+mn-cs"/>
      </a:defRPr>
    </a:lvl8pPr>
    <a:lvl9pPr marL="3657600" algn="l" defTabSz="914400" rtl="0" eaLnBrk="1" latinLnBrk="0" hangingPunct="1">
      <a:defRPr sz="2000" kern="1200">
        <a:solidFill>
          <a:schemeClr val="tx1"/>
        </a:solidFill>
        <a:latin typeface="Arial" charset="0"/>
        <a:ea typeface="-윤명조230" pitchFamily="18" charset="-127"/>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990000"/>
    <a:srgbClr val="006600"/>
    <a:srgbClr val="009900"/>
    <a:srgbClr val="FF0000"/>
    <a:srgbClr val="33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208" autoAdjust="0"/>
  </p:normalViewPr>
  <p:slideViewPr>
    <p:cSldViewPr snapToGrid="0">
      <p:cViewPr varScale="1">
        <p:scale>
          <a:sx n="85" d="100"/>
          <a:sy n="85" d="100"/>
        </p:scale>
        <p:origin x="82" y="15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B9E3A67-7885-4A86-B899-04EB15EC9F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9E3A67-7885-4A86-B899-04EB15EC9F4B}" type="slidenum">
              <a:rPr lang="en-US" altLang="en-US" smtClean="0"/>
              <a:pPr>
                <a:defRPr/>
              </a:pPr>
              <a:t>1</a:t>
            </a:fld>
            <a:endParaRPr lang="en-US" altLang="en-US"/>
          </a:p>
        </p:txBody>
      </p:sp>
    </p:spTree>
    <p:extLst>
      <p:ext uri="{BB962C8B-B14F-4D97-AF65-F5344CB8AC3E}">
        <p14:creationId xmlns:p14="http://schemas.microsoft.com/office/powerpoint/2010/main" val="387766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527F977-9746-44D8-B920-67F001CBF83D}" type="slidenum">
              <a:rPr lang="en-US" altLang="en-US" smtClean="0"/>
              <a:pPr/>
              <a:t>6</a:t>
            </a:fld>
            <a:endParaRPr lang="en-US" altLang="en-US"/>
          </a:p>
        </p:txBody>
      </p:sp>
      <p:sp>
        <p:nvSpPr>
          <p:cNvPr id="27651" name="Rectangle 2"/>
          <p:cNvSpPr>
            <a:spLocks noGrp="1" noRot="1" noChangeAspect="1" noChangeArrowheads="1" noTextEdit="1"/>
          </p:cNvSpPr>
          <p:nvPr>
            <p:ph type="sldImg"/>
          </p:nvPr>
        </p:nvSpPr>
        <p:spPr>
          <a:xfrm>
            <a:off x="381000" y="685800"/>
            <a:ext cx="6096000" cy="3429000"/>
          </a:xfrm>
          <a:ln/>
        </p:spPr>
      </p:sp>
      <p:sp>
        <p:nvSpPr>
          <p:cNvPr id="27652" name="Rectangle 3"/>
          <p:cNvSpPr>
            <a:spLocks noGrp="1" noChangeArrowheads="1"/>
          </p:cNvSpPr>
          <p:nvPr>
            <p:ph type="body" idx="1"/>
          </p:nvPr>
        </p:nvSpPr>
        <p:spPr>
          <a:noFill/>
          <a:ln/>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512068A-D0E1-44D2-9CD1-3209E5E72FEE}"/>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cs typeface="Arial" panose="020B0604020202020204" pitchFamily="34" charset="0"/>
              </a:rPr>
              <a:t>Trăng ơi ... từ đâu đến</a:t>
            </a:r>
          </a:p>
        </p:txBody>
      </p:sp>
      <p:sp>
        <p:nvSpPr>
          <p:cNvPr id="41987" name="Rectangle 2">
            <a:extLst>
              <a:ext uri="{FF2B5EF4-FFF2-40B4-BE49-F238E27FC236}">
                <a16:creationId xmlns:a16="http://schemas.microsoft.com/office/drawing/2014/main" id="{847738EC-E805-46E1-B8E9-5F083B90A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CC6C321D-C5DE-454C-B2AE-AB8B6609C8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895600"/>
            <a:ext cx="10769600" cy="3352800"/>
          </a:xfrm>
          <a:prstGeom prst="rect">
            <a:avLst/>
          </a:prstGeom>
          <a:gradFill rotWithShape="0">
            <a:gsLst>
              <a:gs pos="0">
                <a:srgbClr val="ACD0E2"/>
              </a:gs>
              <a:gs pos="100000">
                <a:srgbClr val="FFFFFF"/>
              </a:gs>
            </a:gsLst>
            <a:lin ang="0" scaled="1"/>
          </a:gra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algn="ctr" eaLnBrk="1" latinLnBrk="1" hangingPunct="1">
              <a:defRPr/>
            </a:pPr>
            <a:endParaRPr kumimoji="1" lang="en-US" altLang="en-US" sz="2400">
              <a:latin typeface="굴림" panose="020B0600000101010101" pitchFamily="34" charset="-127"/>
              <a:ea typeface="굴림" panose="020B0600000101010101" pitchFamily="34" charset="-127"/>
            </a:endParaRPr>
          </a:p>
        </p:txBody>
      </p:sp>
      <p:grpSp>
        <p:nvGrpSpPr>
          <p:cNvPr id="5" name="Group 3"/>
          <p:cNvGrpSpPr>
            <a:grpSpLocks/>
          </p:cNvGrpSpPr>
          <p:nvPr/>
        </p:nvGrpSpPr>
        <p:grpSpPr bwMode="auto">
          <a:xfrm>
            <a:off x="2336800" y="1600200"/>
            <a:ext cx="9855200" cy="4191000"/>
            <a:chOff x="528" y="1296"/>
            <a:chExt cx="4848" cy="2496"/>
          </a:xfrm>
        </p:grpSpPr>
        <p:sp>
          <p:nvSpPr>
            <p:cNvPr id="6" name="AutoShape 4"/>
            <p:cNvSpPr>
              <a:spLocks noChangeArrowheads="1"/>
            </p:cNvSpPr>
            <p:nvPr/>
          </p:nvSpPr>
          <p:spPr bwMode="auto">
            <a:xfrm flipH="1">
              <a:off x="528" y="1296"/>
              <a:ext cx="1776" cy="2496"/>
            </a:xfrm>
            <a:prstGeom prst="flowChartDelay">
              <a:avLst/>
            </a:prstGeom>
            <a:gradFill rotWithShape="0">
              <a:gsLst>
                <a:gs pos="0">
                  <a:srgbClr val="ADC3DD"/>
                </a:gs>
                <a:gs pos="100000">
                  <a:srgbClr val="FFFFFF"/>
                </a:gs>
              </a:gsLst>
              <a:lin ang="5400000" scaled="1"/>
            </a:gra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7" name="Rectangle 5"/>
            <p:cNvSpPr>
              <a:spLocks noChangeArrowheads="1"/>
            </p:cNvSpPr>
            <p:nvPr/>
          </p:nvSpPr>
          <p:spPr bwMode="auto">
            <a:xfrm>
              <a:off x="2304" y="1296"/>
              <a:ext cx="3072" cy="2496"/>
            </a:xfrm>
            <a:prstGeom prst="rect">
              <a:avLst/>
            </a:prstGeom>
            <a:gradFill rotWithShape="0">
              <a:gsLst>
                <a:gs pos="0">
                  <a:srgbClr val="ADC3DD"/>
                </a:gs>
                <a:gs pos="100000">
                  <a:srgbClr val="FFFFFF"/>
                </a:gs>
              </a:gsLst>
              <a:lin ang="5400000" scaled="1"/>
            </a:gra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sp>
        <p:nvSpPr>
          <p:cNvPr id="8" name="Rectangle 6"/>
          <p:cNvSpPr>
            <a:spLocks noChangeArrowheads="1"/>
          </p:cNvSpPr>
          <p:nvPr/>
        </p:nvSpPr>
        <p:spPr bwMode="auto">
          <a:xfrm>
            <a:off x="7702552" y="1219200"/>
            <a:ext cx="4489449" cy="533400"/>
          </a:xfrm>
          <a:prstGeom prst="rect">
            <a:avLst/>
          </a:prstGeom>
          <a:solidFill>
            <a:srgbClr val="99CCFF">
              <a:alpha val="50195"/>
            </a:srgbClr>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9" name="Rectangle 7"/>
          <p:cNvSpPr>
            <a:spLocks noChangeArrowheads="1"/>
          </p:cNvSpPr>
          <p:nvPr/>
        </p:nvSpPr>
        <p:spPr bwMode="auto">
          <a:xfrm>
            <a:off x="1" y="1219200"/>
            <a:ext cx="12206817" cy="381000"/>
          </a:xfrm>
          <a:prstGeom prst="rect">
            <a:avLst/>
          </a:prstGeom>
          <a:solidFill>
            <a:srgbClr val="36429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nvGrpSpPr>
          <p:cNvPr id="10" name="Group 8"/>
          <p:cNvGrpSpPr>
            <a:grpSpLocks/>
          </p:cNvGrpSpPr>
          <p:nvPr/>
        </p:nvGrpSpPr>
        <p:grpSpPr bwMode="auto">
          <a:xfrm>
            <a:off x="2641600" y="1600200"/>
            <a:ext cx="9550400" cy="3657600"/>
            <a:chOff x="528" y="1296"/>
            <a:chExt cx="4848" cy="2496"/>
          </a:xfrm>
        </p:grpSpPr>
        <p:sp>
          <p:nvSpPr>
            <p:cNvPr id="11" name="AutoShape 9"/>
            <p:cNvSpPr>
              <a:spLocks noChangeArrowheads="1"/>
            </p:cNvSpPr>
            <p:nvPr/>
          </p:nvSpPr>
          <p:spPr bwMode="auto">
            <a:xfrm flipH="1">
              <a:off x="528" y="1296"/>
              <a:ext cx="1776" cy="2496"/>
            </a:xfrm>
            <a:prstGeom prst="flowChartDelay">
              <a:avLst/>
            </a:prstGeom>
            <a:solidFill>
              <a:srgbClr val="DEE7F2"/>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2" name="Rectangle 10"/>
            <p:cNvSpPr>
              <a:spLocks noChangeArrowheads="1"/>
            </p:cNvSpPr>
            <p:nvPr/>
          </p:nvSpPr>
          <p:spPr bwMode="auto">
            <a:xfrm>
              <a:off x="2304" y="1296"/>
              <a:ext cx="3072" cy="2496"/>
            </a:xfrm>
            <a:prstGeom prst="rect">
              <a:avLst/>
            </a:prstGeom>
            <a:solidFill>
              <a:srgbClr val="DEE7F2"/>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grpSp>
      <p:sp>
        <p:nvSpPr>
          <p:cNvPr id="13" name="Rectangle 11"/>
          <p:cNvSpPr>
            <a:spLocks noChangeArrowheads="1"/>
          </p:cNvSpPr>
          <p:nvPr/>
        </p:nvSpPr>
        <p:spPr bwMode="auto">
          <a:xfrm>
            <a:off x="0" y="6324600"/>
            <a:ext cx="5181600" cy="533400"/>
          </a:xfrm>
          <a:prstGeom prst="rect">
            <a:avLst/>
          </a:prstGeom>
          <a:solidFill>
            <a:srgbClr val="B5DA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4" name="Rectangle 12"/>
          <p:cNvSpPr>
            <a:spLocks noChangeArrowheads="1"/>
          </p:cNvSpPr>
          <p:nvPr/>
        </p:nvSpPr>
        <p:spPr bwMode="auto">
          <a:xfrm>
            <a:off x="4292600" y="6319838"/>
            <a:ext cx="7899400" cy="538162"/>
          </a:xfrm>
          <a:prstGeom prst="rect">
            <a:avLst/>
          </a:prstGeom>
          <a:solidFill>
            <a:srgbClr val="77A4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pic>
        <p:nvPicPr>
          <p:cNvPr id="15" name="Picture 13" descr="Image-0009"/>
          <p:cNvPicPr>
            <a:picLocks noChangeAspect="1" noChangeArrowheads="1"/>
          </p:cNvPicPr>
          <p:nvPr/>
        </p:nvPicPr>
        <p:blipFill>
          <a:blip r:embed="rId2"/>
          <a:srcRect/>
          <a:stretch>
            <a:fillRect/>
          </a:stretch>
        </p:blipFill>
        <p:spPr bwMode="auto">
          <a:xfrm>
            <a:off x="1" y="0"/>
            <a:ext cx="12206817" cy="1219200"/>
          </a:xfrm>
          <a:prstGeom prst="rect">
            <a:avLst/>
          </a:prstGeom>
          <a:noFill/>
          <a:ln w="9525">
            <a:noFill/>
            <a:miter lim="800000"/>
            <a:headEnd/>
            <a:tailEnd/>
          </a:ln>
        </p:spPr>
      </p:pic>
      <p:sp>
        <p:nvSpPr>
          <p:cNvPr id="16" name="Rectangle 14"/>
          <p:cNvSpPr>
            <a:spLocks noChangeArrowheads="1"/>
          </p:cNvSpPr>
          <p:nvPr/>
        </p:nvSpPr>
        <p:spPr bwMode="auto">
          <a:xfrm>
            <a:off x="1" y="6172200"/>
            <a:ext cx="12204700" cy="152400"/>
          </a:xfrm>
          <a:prstGeom prst="rect">
            <a:avLst/>
          </a:prstGeom>
          <a:solidFill>
            <a:srgbClr val="36429B"/>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17" name="Freeform 20"/>
          <p:cNvSpPr>
            <a:spLocks noEditPoints="1"/>
          </p:cNvSpPr>
          <p:nvPr/>
        </p:nvSpPr>
        <p:spPr bwMode="auto">
          <a:xfrm rot="16200000">
            <a:off x="78581" y="789252"/>
            <a:ext cx="293688" cy="391584"/>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grpSp>
        <p:nvGrpSpPr>
          <p:cNvPr id="18" name="Group 21"/>
          <p:cNvGrpSpPr>
            <a:grpSpLocks/>
          </p:cNvGrpSpPr>
          <p:nvPr/>
        </p:nvGrpSpPr>
        <p:grpSpPr bwMode="auto">
          <a:xfrm>
            <a:off x="452967" y="61914"/>
            <a:ext cx="1231900" cy="1114425"/>
            <a:chOff x="178" y="138"/>
            <a:chExt cx="595" cy="738"/>
          </a:xfrm>
        </p:grpSpPr>
        <p:sp>
          <p:nvSpPr>
            <p:cNvPr id="19" name="Freeform 22"/>
            <p:cNvSpPr>
              <a:spLocks/>
            </p:cNvSpPr>
            <p:nvPr userDrawn="1"/>
          </p:nvSpPr>
          <p:spPr bwMode="auto">
            <a:xfrm>
              <a:off x="178" y="159"/>
              <a:ext cx="155" cy="258"/>
            </a:xfrm>
            <a:custGeom>
              <a:avLst/>
              <a:gdLst>
                <a:gd name="T0" fmla="*/ 3046 w 23"/>
                <a:gd name="T1" fmla="*/ 8433 h 38"/>
                <a:gd name="T2" fmla="*/ 3996 w 23"/>
                <a:gd name="T3" fmla="*/ 326 h 38"/>
                <a:gd name="T4" fmla="*/ 4589 w 23"/>
                <a:gd name="T5" fmla="*/ 0 h 38"/>
                <a:gd name="T6" fmla="*/ 4589 w 23"/>
                <a:gd name="T7" fmla="*/ 0 h 38"/>
                <a:gd name="T8" fmla="*/ 910 w 23"/>
                <a:gd name="T9" fmla="*/ 2213 h 38"/>
                <a:gd name="T10" fmla="*/ 0 w 23"/>
                <a:gd name="T11" fmla="*/ 6267 h 38"/>
                <a:gd name="T12" fmla="*/ 2136 w 23"/>
                <a:gd name="T13" fmla="*/ 10001 h 38"/>
                <a:gd name="T14" fmla="*/ 7042 w 23"/>
                <a:gd name="T15" fmla="*/ 11895 h 38"/>
                <a:gd name="T16" fmla="*/ 7042 w 23"/>
                <a:gd name="T17" fmla="*/ 11895 h 38"/>
                <a:gd name="T18" fmla="*/ 3046 w 23"/>
                <a:gd name="T19" fmla="*/ 843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 name="Freeform 23"/>
            <p:cNvSpPr>
              <a:spLocks/>
            </p:cNvSpPr>
            <p:nvPr userDrawn="1"/>
          </p:nvSpPr>
          <p:spPr bwMode="auto">
            <a:xfrm>
              <a:off x="212" y="424"/>
              <a:ext cx="297" cy="407"/>
            </a:xfrm>
            <a:custGeom>
              <a:avLst/>
              <a:gdLst>
                <a:gd name="T0" fmla="*/ 4604 w 44"/>
                <a:gd name="T1" fmla="*/ 14035 h 60"/>
                <a:gd name="T2" fmla="*/ 8613 w 44"/>
                <a:gd name="T3" fmla="*/ 11226 h 60"/>
                <a:gd name="T4" fmla="*/ 12623 w 44"/>
                <a:gd name="T5" fmla="*/ 6858 h 60"/>
                <a:gd name="T6" fmla="*/ 11711 w 44"/>
                <a:gd name="T7" fmla="*/ 1886 h 60"/>
                <a:gd name="T8" fmla="*/ 7061 w 44"/>
                <a:gd name="T9" fmla="*/ 0 h 60"/>
                <a:gd name="T10" fmla="*/ 8019 w 44"/>
                <a:gd name="T11" fmla="*/ 1241 h 60"/>
                <a:gd name="T12" fmla="*/ 8019 w 44"/>
                <a:gd name="T13" fmla="*/ 5617 h 60"/>
                <a:gd name="T14" fmla="*/ 4921 w 44"/>
                <a:gd name="T15" fmla="*/ 8099 h 60"/>
                <a:gd name="T16" fmla="*/ 1553 w 44"/>
                <a:gd name="T17" fmla="*/ 10304 h 60"/>
                <a:gd name="T18" fmla="*/ 911 w 44"/>
                <a:gd name="T19" fmla="*/ 14679 h 60"/>
                <a:gd name="T20" fmla="*/ 3098 w 44"/>
                <a:gd name="T21" fmla="*/ 18729 h 60"/>
                <a:gd name="T22" fmla="*/ 3098 w 44"/>
                <a:gd name="T23" fmla="*/ 18729 h 60"/>
                <a:gd name="T24" fmla="*/ 4604 w 44"/>
                <a:gd name="T25" fmla="*/ 14035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1" name="Freeform 24"/>
            <p:cNvSpPr>
              <a:spLocks/>
            </p:cNvSpPr>
            <p:nvPr userDrawn="1"/>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2" name="Freeform 25"/>
            <p:cNvSpPr>
              <a:spLocks/>
            </p:cNvSpPr>
            <p:nvPr userDrawn="1"/>
          </p:nvSpPr>
          <p:spPr bwMode="auto">
            <a:xfrm>
              <a:off x="543" y="607"/>
              <a:ext cx="121" cy="108"/>
            </a:xfrm>
            <a:custGeom>
              <a:avLst/>
              <a:gdLst>
                <a:gd name="T0" fmla="*/ 4564 w 18"/>
                <a:gd name="T1" fmla="*/ 2781 h 16"/>
                <a:gd name="T2" fmla="*/ 3025 w 18"/>
                <a:gd name="T3" fmla="*/ 0 h 16"/>
                <a:gd name="T4" fmla="*/ 316 w 18"/>
                <a:gd name="T5" fmla="*/ 911 h 16"/>
                <a:gd name="T6" fmla="*/ 901 w 18"/>
                <a:gd name="T7" fmla="*/ 2140 h 16"/>
                <a:gd name="T8" fmla="*/ 5465 w 18"/>
                <a:gd name="T9" fmla="*/ 4921 h 16"/>
                <a:gd name="T10" fmla="*/ 4564 w 18"/>
                <a:gd name="T11" fmla="*/ 2781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3" name="Freeform 26"/>
            <p:cNvSpPr>
              <a:spLocks/>
            </p:cNvSpPr>
            <p:nvPr userDrawn="1"/>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4" name="Freeform 27"/>
            <p:cNvSpPr>
              <a:spLocks/>
            </p:cNvSpPr>
            <p:nvPr userDrawn="1"/>
          </p:nvSpPr>
          <p:spPr bwMode="auto">
            <a:xfrm>
              <a:off x="515" y="206"/>
              <a:ext cx="189" cy="204"/>
            </a:xfrm>
            <a:custGeom>
              <a:avLst/>
              <a:gdLst>
                <a:gd name="T0" fmla="*/ 3098 w 28"/>
                <a:gd name="T1" fmla="*/ 9432 h 30"/>
                <a:gd name="T2" fmla="*/ 6149 w 28"/>
                <a:gd name="T3" fmla="*/ 5964 h 30"/>
                <a:gd name="T4" fmla="*/ 6791 w 28"/>
                <a:gd name="T5" fmla="*/ 2822 h 30"/>
                <a:gd name="T6" fmla="*/ 8613 w 28"/>
                <a:gd name="T7" fmla="*/ 0 h 30"/>
                <a:gd name="T8" fmla="*/ 3375 w 28"/>
                <a:gd name="T9" fmla="*/ 925 h 30"/>
                <a:gd name="T10" fmla="*/ 1553 w 28"/>
                <a:gd name="T11" fmla="*/ 3468 h 30"/>
                <a:gd name="T12" fmla="*/ 0 w 28"/>
                <a:gd name="T13" fmla="*/ 7534 h 30"/>
                <a:gd name="T14" fmla="*/ 3098 w 28"/>
                <a:gd name="T15" fmla="*/ 943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5" name="Freeform 28"/>
            <p:cNvSpPr>
              <a:spLocks/>
            </p:cNvSpPr>
            <p:nvPr userDrawn="1"/>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sz="2000"/>
            </a:p>
          </p:txBody>
        </p:sp>
      </p:grpSp>
      <p:sp>
        <p:nvSpPr>
          <p:cNvPr id="26" name="Freeform 29"/>
          <p:cNvSpPr>
            <a:spLocks noEditPoints="1"/>
          </p:cNvSpPr>
          <p:nvPr/>
        </p:nvSpPr>
        <p:spPr bwMode="auto">
          <a:xfrm rot="16200000">
            <a:off x="5012797" y="37043"/>
            <a:ext cx="434975" cy="579967"/>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7" name="Freeform 30"/>
          <p:cNvSpPr>
            <a:spLocks noEditPoints="1"/>
          </p:cNvSpPr>
          <p:nvPr/>
        </p:nvSpPr>
        <p:spPr bwMode="auto">
          <a:xfrm rot="16200000">
            <a:off x="11206428" y="448470"/>
            <a:ext cx="576262" cy="768349"/>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8" name="Freeform 31"/>
          <p:cNvSpPr>
            <a:spLocks noEditPoints="1"/>
          </p:cNvSpPr>
          <p:nvPr/>
        </p:nvSpPr>
        <p:spPr bwMode="auto">
          <a:xfrm rot="16200000">
            <a:off x="7230006" y="332847"/>
            <a:ext cx="746125" cy="994833"/>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41999" name="Rectangle 15"/>
          <p:cNvSpPr>
            <a:spLocks noGrp="1" noChangeArrowheads="1"/>
          </p:cNvSpPr>
          <p:nvPr>
            <p:ph type="ctrTitle"/>
          </p:nvPr>
        </p:nvSpPr>
        <p:spPr>
          <a:xfrm>
            <a:off x="3048000" y="2819400"/>
            <a:ext cx="8839200" cy="1143000"/>
          </a:xfrm>
        </p:spPr>
        <p:txBody>
          <a:bodyPr/>
          <a:lstStyle>
            <a:lvl1pPr>
              <a:defRPr/>
            </a:lvl1pPr>
          </a:lstStyle>
          <a:p>
            <a:r>
              <a:rPr lang="ko-KR" altLang="en-US"/>
              <a:t>마스터 제목 스타일 편집</a:t>
            </a:r>
          </a:p>
        </p:txBody>
      </p:sp>
      <p:sp>
        <p:nvSpPr>
          <p:cNvPr id="42000" name="Rectangle 16"/>
          <p:cNvSpPr>
            <a:spLocks noGrp="1" noChangeArrowheads="1"/>
          </p:cNvSpPr>
          <p:nvPr>
            <p:ph type="subTitle" idx="1"/>
          </p:nvPr>
        </p:nvSpPr>
        <p:spPr>
          <a:xfrm>
            <a:off x="3048000" y="3962400"/>
            <a:ext cx="8839200" cy="685800"/>
          </a:xfrm>
        </p:spPr>
        <p:txBody>
          <a:bodyPr/>
          <a:lstStyle>
            <a:lvl1pPr marL="0" indent="0">
              <a:buFontTx/>
              <a:buNone/>
              <a:defRPr sz="3000">
                <a:latin typeface="-윤체M" pitchFamily="18" charset="-127"/>
                <a:ea typeface="-윤체M" pitchFamily="18" charset="-127"/>
              </a:defRPr>
            </a:lvl1pPr>
          </a:lstStyle>
          <a:p>
            <a:r>
              <a:rPr lang="ko-KR" altLang="en-US"/>
              <a:t>마스터 부제목 스타일 편집</a:t>
            </a:r>
          </a:p>
        </p:txBody>
      </p:sp>
      <p:sp>
        <p:nvSpPr>
          <p:cNvPr id="29" name="Rectangle 17"/>
          <p:cNvSpPr>
            <a:spLocks noGrp="1" noChangeArrowheads="1"/>
          </p:cNvSpPr>
          <p:nvPr>
            <p:ph type="dt" sz="half" idx="10"/>
          </p:nvPr>
        </p:nvSpPr>
        <p:spPr/>
        <p:txBody>
          <a:bodyPr/>
          <a:lstStyle>
            <a:lvl1pPr>
              <a:defRPr/>
            </a:lvl1pPr>
          </a:lstStyle>
          <a:p>
            <a:pPr>
              <a:defRPr/>
            </a:pPr>
            <a:endParaRPr lang="en-US" altLang="ko-KR"/>
          </a:p>
        </p:txBody>
      </p:sp>
      <p:sp>
        <p:nvSpPr>
          <p:cNvPr id="30" name="Rectangle 18"/>
          <p:cNvSpPr>
            <a:spLocks noGrp="1" noChangeArrowheads="1"/>
          </p:cNvSpPr>
          <p:nvPr>
            <p:ph type="ftr" sz="quarter" idx="11"/>
          </p:nvPr>
        </p:nvSpPr>
        <p:spPr/>
        <p:txBody>
          <a:bodyPr/>
          <a:lstStyle>
            <a:lvl1pPr>
              <a:defRPr/>
            </a:lvl1pPr>
          </a:lstStyle>
          <a:p>
            <a:pPr>
              <a:defRPr/>
            </a:pPr>
            <a:endParaRPr lang="en-US" altLang="ko-KR"/>
          </a:p>
        </p:txBody>
      </p:sp>
      <p:sp>
        <p:nvSpPr>
          <p:cNvPr id="31" name="Rectangle 19"/>
          <p:cNvSpPr>
            <a:spLocks noGrp="1" noChangeArrowheads="1"/>
          </p:cNvSpPr>
          <p:nvPr>
            <p:ph type="sldNum" sz="quarter" idx="12"/>
          </p:nvPr>
        </p:nvSpPr>
        <p:spPr/>
        <p:txBody>
          <a:bodyPr/>
          <a:lstStyle>
            <a:lvl1pPr>
              <a:defRPr/>
            </a:lvl1pPr>
          </a:lstStyle>
          <a:p>
            <a:pPr>
              <a:defRPr/>
            </a:pPr>
            <a:fld id="{0D1AF252-55EE-4F33-AFA6-AEC37471F43D}"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9140219D-FAA8-44DB-867E-A054B2717CBD}"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B9CE1342-6002-45A6-B9EF-0EB053B293D1}" type="slidenum">
              <a:rPr lang="en-US" altLang="ko-KR"/>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152400"/>
            <a:ext cx="25908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152400"/>
            <a:ext cx="75692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91BD8D1-92E8-41CC-8D6E-E2F90A2E2D42}"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1524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E13271DE-726C-4D19-AF10-FFFEDCBADD9E}" type="slidenum">
              <a:rPr lang="en-US" altLang="ko-KR"/>
              <a:pPr>
                <a:defRP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하늘회색만"/>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5" name="Picture 5" descr="파랑화면만"/>
          <p:cNvPicPr>
            <a:picLocks noChangeAspect="1" noChangeArrowheads="1"/>
          </p:cNvPicPr>
          <p:nvPr/>
        </p:nvPicPr>
        <p:blipFill>
          <a:blip r:embed="rId3"/>
          <a:srcRect/>
          <a:stretch>
            <a:fillRect/>
          </a:stretch>
        </p:blipFill>
        <p:spPr bwMode="auto">
          <a:xfrm>
            <a:off x="508000" y="990600"/>
            <a:ext cx="11176000" cy="5181600"/>
          </a:xfrm>
          <a:prstGeom prst="rect">
            <a:avLst/>
          </a:prstGeom>
          <a:noFill/>
          <a:ln w="9525">
            <a:noFill/>
            <a:miter lim="800000"/>
            <a:headEnd/>
            <a:tailEnd/>
          </a:ln>
        </p:spPr>
      </p:pic>
      <p:pic>
        <p:nvPicPr>
          <p:cNvPr id="6" name="Picture 7" descr="CAA02_1"/>
          <p:cNvPicPr>
            <a:picLocks noChangeAspect="1" noChangeArrowheads="1" noCrop="1"/>
          </p:cNvPicPr>
          <p:nvPr/>
        </p:nvPicPr>
        <p:blipFill>
          <a:blip r:embed="rId4"/>
          <a:srcRect/>
          <a:stretch>
            <a:fillRect/>
          </a:stretch>
        </p:blipFill>
        <p:spPr bwMode="auto">
          <a:xfrm>
            <a:off x="891117" y="2033588"/>
            <a:ext cx="711200" cy="533400"/>
          </a:xfrm>
          <a:prstGeom prst="rect">
            <a:avLst/>
          </a:prstGeom>
          <a:noFill/>
          <a:ln w="9525">
            <a:noFill/>
            <a:miter lim="800000"/>
            <a:headEnd/>
            <a:tailEnd/>
          </a:ln>
        </p:spPr>
      </p:pic>
      <p:sp>
        <p:nvSpPr>
          <p:cNvPr id="164872" name="Rectangle 8"/>
          <p:cNvSpPr>
            <a:spLocks noGrp="1" noChangeArrowheads="1"/>
          </p:cNvSpPr>
          <p:nvPr>
            <p:ph type="ctrTitle"/>
          </p:nvPr>
        </p:nvSpPr>
        <p:spPr>
          <a:xfrm>
            <a:off x="2480734" y="2667000"/>
            <a:ext cx="8970433" cy="1143000"/>
          </a:xfrm>
        </p:spPr>
        <p:txBody>
          <a:bodyPr/>
          <a:lstStyle>
            <a:lvl1pPr algn="ctr">
              <a:defRPr/>
            </a:lvl1pPr>
          </a:lstStyle>
          <a:p>
            <a:r>
              <a:rPr lang="ko-KR" altLang="en-US"/>
              <a:t>마스터 제목 스타일 편집</a:t>
            </a:r>
          </a:p>
        </p:txBody>
      </p:sp>
      <p:sp>
        <p:nvSpPr>
          <p:cNvPr id="164873" name="Rectangle 9"/>
          <p:cNvSpPr>
            <a:spLocks noGrp="1" noChangeArrowheads="1"/>
          </p:cNvSpPr>
          <p:nvPr>
            <p:ph type="subTitle" idx="1"/>
          </p:nvPr>
        </p:nvSpPr>
        <p:spPr>
          <a:xfrm>
            <a:off x="2468034" y="3733800"/>
            <a:ext cx="8987367" cy="838200"/>
          </a:xfrm>
        </p:spPr>
        <p:txBody>
          <a:bodyPr/>
          <a:lstStyle>
            <a:lvl1pPr marL="0" indent="0" algn="ctr">
              <a:buFontTx/>
              <a:buNone/>
              <a:defRPr/>
            </a:lvl1pPr>
          </a:lstStyle>
          <a:p>
            <a:r>
              <a:rPr lang="ko-KR" altLang="en-US"/>
              <a:t>마스터 부제목 스타일 편집</a:t>
            </a:r>
          </a:p>
        </p:txBody>
      </p:sp>
      <p:sp>
        <p:nvSpPr>
          <p:cNvPr id="7" name="Rectangle 3"/>
          <p:cNvSpPr>
            <a:spLocks noGrp="1" noChangeArrowheads="1"/>
          </p:cNvSpPr>
          <p:nvPr>
            <p:ph type="dt" sz="half" idx="10"/>
          </p:nvPr>
        </p:nvSpPr>
        <p:spPr>
          <a:xfrm>
            <a:off x="914400" y="6248400"/>
            <a:ext cx="2540000" cy="457200"/>
          </a:xfrm>
        </p:spPr>
        <p:txBody>
          <a:bodyPr/>
          <a:lstStyle>
            <a:lvl1pPr>
              <a:defRPr/>
            </a:lvl1pPr>
          </a:lstStyle>
          <a:p>
            <a:pPr>
              <a:defRPr/>
            </a:pPr>
            <a:endParaRPr lang="en-US" altLang="ko-KR"/>
          </a:p>
        </p:txBody>
      </p:sp>
      <p:sp>
        <p:nvSpPr>
          <p:cNvPr id="8" name="Rectangle 4"/>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xfrm>
            <a:off x="8737600" y="6248400"/>
            <a:ext cx="2540000" cy="457200"/>
          </a:xfrm>
        </p:spPr>
        <p:txBody>
          <a:bodyPr/>
          <a:lstStyle>
            <a:lvl1pPr>
              <a:defRPr/>
            </a:lvl1pPr>
          </a:lstStyle>
          <a:p>
            <a:pPr>
              <a:defRPr/>
            </a:pPr>
            <a:fld id="{33749E46-CDAA-40D4-8FD1-10A69DDA59FC}" type="slidenum">
              <a:rPr lang="en-US" altLang="ko-KR"/>
              <a:pPr>
                <a:defRP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424607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1447926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99375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125420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F6DCC199-4EFD-48E7-B1FE-7F46BD2DC708}" type="slidenum">
              <a:rPr lang="en-US" altLang="ko-KR"/>
              <a:pPr>
                <a:defRPr/>
              </a:pPr>
              <a:t>‹#›</a:t>
            </a:fld>
            <a:endParaRPr lang="en-US" altLang="ko-K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3758875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DA4320FA-CD20-4C4E-B069-8EED8ED6351D}" type="slidenum">
              <a:rPr lang="en-US" altLang="ko-KR"/>
              <a:pPr>
                <a:defRPr/>
              </a:pPr>
              <a:t>‹#›</a:t>
            </a:fld>
            <a:endParaRPr lang="en-US" altLang="ko-KR"/>
          </a:p>
        </p:txBody>
      </p:sp>
    </p:spTree>
    <p:extLst>
      <p:ext uri="{BB962C8B-B14F-4D97-AF65-F5344CB8AC3E}">
        <p14:creationId xmlns:p14="http://schemas.microsoft.com/office/powerpoint/2010/main" val="67326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2B67C84D-C20C-4C1E-94A6-9C79CB601714}" type="slidenum">
              <a:rPr lang="en-US" altLang="ko-KR"/>
              <a:pPr>
                <a:defRPr/>
              </a:pPr>
              <a:t>‹#›</a:t>
            </a:fld>
            <a:endParaRPr lang="en-US" altLang="ko-K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49784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95400"/>
            <a:ext cx="49784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205C7F71-D3CC-49C0-8B8F-64F96E515F12}" type="slidenum">
              <a:rPr lang="en-US" altLang="ko-KR"/>
              <a:pPr>
                <a:defRPr/>
              </a:pPr>
              <a:t>‹#›</a:t>
            </a:fld>
            <a:endParaRPr lang="en-US" altLang="ko-K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15"/>
          <p:cNvSpPr>
            <a:spLocks noGrp="1" noChangeArrowheads="1"/>
          </p:cNvSpPr>
          <p:nvPr>
            <p:ph type="sldNum" sz="quarter" idx="12"/>
          </p:nvPr>
        </p:nvSpPr>
        <p:spPr>
          <a:ln/>
        </p:spPr>
        <p:txBody>
          <a:bodyPr/>
          <a:lstStyle>
            <a:lvl1pPr>
              <a:defRPr/>
            </a:lvl1pPr>
          </a:lstStyle>
          <a:p>
            <a:pPr>
              <a:defRPr/>
            </a:pPr>
            <a:fld id="{FD8D570F-41E3-421F-9AD7-54BC6E95D3C8}" type="slidenum">
              <a:rPr lang="en-US" altLang="ko-KR"/>
              <a:pPr>
                <a:defRPr/>
              </a:pPr>
              <a:t>‹#›</a:t>
            </a:fld>
            <a:endParaRPr lang="en-US" altLang="ko-K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15"/>
          <p:cNvSpPr>
            <a:spLocks noGrp="1" noChangeArrowheads="1"/>
          </p:cNvSpPr>
          <p:nvPr>
            <p:ph type="sldNum" sz="quarter" idx="12"/>
          </p:nvPr>
        </p:nvSpPr>
        <p:spPr>
          <a:ln/>
        </p:spPr>
        <p:txBody>
          <a:bodyPr/>
          <a:lstStyle>
            <a:lvl1pPr>
              <a:defRPr/>
            </a:lvl1pPr>
          </a:lstStyle>
          <a:p>
            <a:pPr>
              <a:defRPr/>
            </a:pPr>
            <a:fld id="{E338FED2-E1FA-474F-B9E7-44DC9527DE57}" type="slidenum">
              <a:rPr lang="en-US" altLang="ko-KR"/>
              <a:pPr>
                <a:defRPr/>
              </a:pPr>
              <a:t>‹#›</a:t>
            </a:fld>
            <a:endParaRPr lang="en-US" altLang="ko-K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6225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92964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69398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24"/>
          <p:cNvSpPr>
            <a:spLocks noGrp="1" noChangeArrowheads="1"/>
          </p:cNvSpPr>
          <p:nvPr>
            <p:ph type="sldNum" sz="quarter" idx="12"/>
          </p:nvPr>
        </p:nvSpPr>
        <p:spPr>
          <a:ln/>
        </p:spPr>
        <p:txBody>
          <a:bodyPr/>
          <a:lstStyle>
            <a:lvl1pPr>
              <a:defRPr/>
            </a:lvl1pPr>
          </a:lstStyle>
          <a:p>
            <a:pPr>
              <a:defRPr/>
            </a:pPr>
            <a:fld id="{CB4FBAB5-0877-45C2-B6A2-285B65CC32DC}" type="slidenum">
              <a:rPr lang="en-US" altLang="ko-KR"/>
              <a:pPr>
                <a:defRPr/>
              </a:pPr>
              <a:t>‹#›</a:t>
            </a:fld>
            <a:endParaRPr lang="en-US" altLang="ko-K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812556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16052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6371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32004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76797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22898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836825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065254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08097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10305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600200"/>
            <a:ext cx="508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600200"/>
            <a:ext cx="5080000" cy="266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24DE081F-52EE-469B-BD7A-BCB4C8831D50}" type="slidenum">
              <a:rPr lang="en-US" altLang="ko-KR"/>
              <a:pPr>
                <a:defRPr/>
              </a:pPr>
              <a:t>‹#›</a:t>
            </a:fld>
            <a:endParaRPr lang="en-US" altLang="ko-K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24789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239210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57695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72759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357359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141420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976385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139408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835751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82195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24"/>
          <p:cNvSpPr>
            <a:spLocks noGrp="1" noChangeArrowheads="1"/>
          </p:cNvSpPr>
          <p:nvPr>
            <p:ph type="sldNum" sz="quarter" idx="12"/>
          </p:nvPr>
        </p:nvSpPr>
        <p:spPr>
          <a:ln/>
        </p:spPr>
        <p:txBody>
          <a:bodyPr/>
          <a:lstStyle>
            <a:lvl1pPr>
              <a:defRPr/>
            </a:lvl1pPr>
          </a:lstStyle>
          <a:p>
            <a:pPr>
              <a:defRPr/>
            </a:pPr>
            <a:fld id="{EC5EB924-EE92-46C5-BC9D-43472E5B4E03}" type="slidenum">
              <a:rPr lang="en-US" altLang="ko-KR"/>
              <a:pPr>
                <a:defRPr/>
              </a:pPr>
              <a:t>‹#›</a:t>
            </a:fld>
            <a:endParaRPr lang="en-US" altLang="ko-K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97069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382805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508556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38200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739250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689811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763486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590920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481502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32147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24"/>
          <p:cNvSpPr>
            <a:spLocks noGrp="1" noChangeArrowheads="1"/>
          </p:cNvSpPr>
          <p:nvPr>
            <p:ph type="sldNum" sz="quarter" idx="12"/>
          </p:nvPr>
        </p:nvSpPr>
        <p:spPr>
          <a:ln/>
        </p:spPr>
        <p:txBody>
          <a:bodyPr/>
          <a:lstStyle>
            <a:lvl1pPr>
              <a:defRPr/>
            </a:lvl1pPr>
          </a:lstStyle>
          <a:p>
            <a:pPr>
              <a:defRPr/>
            </a:pPr>
            <a:fld id="{CFE72EAE-1F98-49C6-8957-F104659646E3}" type="slidenum">
              <a:rPr lang="en-US" altLang="ko-KR"/>
              <a:pPr>
                <a:defRPr/>
              </a:pPr>
              <a:t>‹#›</a:t>
            </a:fld>
            <a:endParaRPr lang="en-US" altLang="ko-K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86920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606286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799082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272396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10027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904960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310621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1483994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15"/>
          <p:cNvSpPr>
            <a:spLocks noGrp="1" noChangeArrowheads="1"/>
          </p:cNvSpPr>
          <p:nvPr>
            <p:ph type="sldNum" sz="quarter" idx="12"/>
          </p:nvPr>
        </p:nvSpPr>
        <p:spPr>
          <a:ln/>
        </p:spPr>
        <p:txBody>
          <a:bodyPr/>
          <a:lstStyle>
            <a:lvl1pPr>
              <a:defRPr/>
            </a:lvl1pPr>
          </a:lstStyle>
          <a:p>
            <a:pPr>
              <a:defRPr/>
            </a:pPr>
            <a:fld id="{B0356092-14BA-4218-816E-B2D8F805A0B0}" type="slidenum">
              <a:rPr lang="en-US" altLang="ko-KR"/>
              <a:pPr>
                <a:defRPr/>
              </a:pPr>
              <a:t>‹#›</a:t>
            </a:fld>
            <a:endParaRPr lang="en-US" altLang="ko-KR"/>
          </a:p>
        </p:txBody>
      </p:sp>
    </p:spTree>
    <p:extLst>
      <p:ext uri="{BB962C8B-B14F-4D97-AF65-F5344CB8AC3E}">
        <p14:creationId xmlns:p14="http://schemas.microsoft.com/office/powerpoint/2010/main" val="2937174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6DE50F51-5A48-427F-BC75-84D574073A55}"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15"/>
          <p:cNvSpPr>
            <a:spLocks noGrp="1" noChangeArrowheads="1"/>
          </p:cNvSpPr>
          <p:nvPr>
            <p:ph type="sldNum" sz="quarter" idx="12"/>
          </p:nvPr>
        </p:nvSpPr>
        <p:spPr>
          <a:ln/>
        </p:spPr>
        <p:txBody>
          <a:bodyPr/>
          <a:lstStyle>
            <a:lvl1pPr>
              <a:defRPr/>
            </a:lvl1pPr>
          </a:lstStyle>
          <a:p>
            <a:pPr>
              <a:defRPr/>
            </a:pPr>
            <a:fld id="{534C86BC-E8F8-4FDF-9EE6-60101335B50B}" type="slidenum">
              <a:rPr lang="en-US" altLang="ko-KR"/>
              <a:pPr>
                <a:defRPr/>
              </a:pPr>
              <a:t>‹#›</a:t>
            </a:fld>
            <a:endParaRPr lang="en-US" altLang="ko-K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B8135B0B-E9AF-4731-9D9B-7D0031E9E204}" type="slidenum">
              <a:rPr lang="en-US" altLang="ko-KR"/>
              <a:pPr>
                <a:defRPr/>
              </a:pPr>
              <a:t>‹#›</a:t>
            </a:fld>
            <a:endParaRPr lang="en-US" altLang="ko-K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152400"/>
            <a:ext cx="25400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16800" cy="449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15"/>
          <p:cNvSpPr>
            <a:spLocks noGrp="1" noChangeArrowheads="1"/>
          </p:cNvSpPr>
          <p:nvPr>
            <p:ph type="sldNum" sz="quarter" idx="12"/>
          </p:nvPr>
        </p:nvSpPr>
        <p:spPr>
          <a:ln/>
        </p:spPr>
        <p:txBody>
          <a:bodyPr/>
          <a:lstStyle>
            <a:lvl1pPr>
              <a:defRPr/>
            </a:lvl1pPr>
          </a:lstStyle>
          <a:p>
            <a:pPr>
              <a:defRPr/>
            </a:pPr>
            <a:fld id="{AB7F0697-349F-4580-80E1-805476BAAA7B}" type="slidenum">
              <a:rPr lang="en-US" altLang="ko-KR"/>
              <a:pPr>
                <a:defRPr/>
              </a:pPr>
              <a:t>‹#›</a:t>
            </a:fld>
            <a:endParaRPr lang="en-US" altLang="ko-K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B7E7DD9-D3AF-461C-9FBF-3996ECAD94E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1953996-DFBC-41CB-9029-14F6F01A6439}"/>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4F1C5CDE-6F48-4AEF-B2C1-4ADC3B47E9F2}"/>
              </a:ext>
            </a:extLst>
          </p:cNvPr>
          <p:cNvSpPr>
            <a:spLocks noGrp="1"/>
          </p:cNvSpPr>
          <p:nvPr>
            <p:ph type="sldNum" sz="quarter" idx="12"/>
          </p:nvPr>
        </p:nvSpPr>
        <p:spPr/>
        <p:txBody>
          <a:bodyPr/>
          <a:lstStyle>
            <a:lvl1pPr>
              <a:defRPr/>
            </a:lvl1pPr>
          </a:lstStyle>
          <a:p>
            <a:fld id="{8826FE8B-BF3D-4D20-BE25-94477E7B1EC9}" type="slidenum">
              <a:rPr lang="en-US" altLang="en-US"/>
              <a:pPr/>
              <a:t>‹#›</a:t>
            </a:fld>
            <a:endParaRPr lang="en-US" altLang="en-US"/>
          </a:p>
        </p:txBody>
      </p:sp>
    </p:spTree>
    <p:extLst>
      <p:ext uri="{BB962C8B-B14F-4D97-AF65-F5344CB8AC3E}">
        <p14:creationId xmlns:p14="http://schemas.microsoft.com/office/powerpoint/2010/main" val="425549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24"/>
          <p:cNvSpPr>
            <a:spLocks noGrp="1" noChangeArrowheads="1"/>
          </p:cNvSpPr>
          <p:nvPr>
            <p:ph type="sldNum" sz="quarter" idx="12"/>
          </p:nvPr>
        </p:nvSpPr>
        <p:spPr>
          <a:ln/>
        </p:spPr>
        <p:txBody>
          <a:bodyPr/>
          <a:lstStyle>
            <a:lvl1pPr>
              <a:defRPr/>
            </a:lvl1pPr>
          </a:lstStyle>
          <a:p>
            <a:pPr>
              <a:defRPr/>
            </a:pPr>
            <a:fld id="{A3DE98DC-69A9-486B-ABAA-73E370F2CDCF}" type="slidenum">
              <a:rPr lang="en-US" altLang="ko-KR"/>
              <a:pPr>
                <a:defRPr/>
              </a:pPr>
              <a:t>‹#›</a:t>
            </a:fld>
            <a:endParaRPr lang="en-US" altLang="ko-KR"/>
          </a:p>
        </p:txBody>
      </p:sp>
    </p:spTree>
    <p:extLst>
      <p:ext uri="{BB962C8B-B14F-4D97-AF65-F5344CB8AC3E}">
        <p14:creationId xmlns:p14="http://schemas.microsoft.com/office/powerpoint/2010/main" val="299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2"/>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24"/>
          <p:cNvSpPr>
            <a:spLocks noGrp="1" noChangeArrowheads="1"/>
          </p:cNvSpPr>
          <p:nvPr>
            <p:ph type="sldNum" sz="quarter" idx="12"/>
          </p:nvPr>
        </p:nvSpPr>
        <p:spPr>
          <a:ln/>
        </p:spPr>
        <p:txBody>
          <a:bodyPr/>
          <a:lstStyle>
            <a:lvl1pPr>
              <a:defRPr/>
            </a:lvl1pPr>
          </a:lstStyle>
          <a:p>
            <a:pPr>
              <a:defRPr/>
            </a:pPr>
            <a:fld id="{E8FDB84F-F4B7-4BE2-8837-7A1797975C1A}"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image" Target="../media/image3.jpe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61" Type="http://schemas.openxmlformats.org/officeDocument/2006/relationships/theme" Target="../theme/theme2.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image" Target="../media/image4.gif"/><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324600"/>
            <a:ext cx="5181600" cy="533400"/>
          </a:xfrm>
          <a:prstGeom prst="rect">
            <a:avLst/>
          </a:prstGeom>
          <a:solidFill>
            <a:srgbClr val="B5DA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1" name="Rectangle 3"/>
          <p:cNvSpPr>
            <a:spLocks noChangeArrowheads="1"/>
          </p:cNvSpPr>
          <p:nvPr/>
        </p:nvSpPr>
        <p:spPr bwMode="auto">
          <a:xfrm>
            <a:off x="4292600" y="6319838"/>
            <a:ext cx="7899400" cy="538162"/>
          </a:xfrm>
          <a:prstGeom prst="rect">
            <a:avLst/>
          </a:prstGeom>
          <a:solidFill>
            <a:srgbClr val="77A4FF"/>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2" name="Rectangle 4"/>
          <p:cNvSpPr>
            <a:spLocks noChangeArrowheads="1"/>
          </p:cNvSpPr>
          <p:nvPr/>
        </p:nvSpPr>
        <p:spPr bwMode="auto">
          <a:xfrm>
            <a:off x="0" y="1284288"/>
            <a:ext cx="12208933" cy="5040312"/>
          </a:xfrm>
          <a:prstGeom prst="rect">
            <a:avLst/>
          </a:prstGeom>
          <a:solidFill>
            <a:srgbClr val="F3F8F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pic>
        <p:nvPicPr>
          <p:cNvPr id="2053" name="Picture 5" descr="Image-0009"/>
          <p:cNvPicPr>
            <a:picLocks noChangeAspect="1" noChangeArrowheads="1"/>
          </p:cNvPicPr>
          <p:nvPr/>
        </p:nvPicPr>
        <p:blipFill>
          <a:blip r:embed="rId15"/>
          <a:srcRect/>
          <a:stretch>
            <a:fillRect/>
          </a:stretch>
        </p:blipFill>
        <p:spPr bwMode="auto">
          <a:xfrm>
            <a:off x="1" y="0"/>
            <a:ext cx="12206817" cy="1219200"/>
          </a:xfrm>
          <a:prstGeom prst="rect">
            <a:avLst/>
          </a:prstGeom>
          <a:noFill/>
          <a:ln w="9525">
            <a:noFill/>
            <a:miter lim="800000"/>
            <a:headEnd/>
            <a:tailEnd/>
          </a:ln>
        </p:spPr>
      </p:pic>
      <p:sp>
        <p:nvSpPr>
          <p:cNvPr id="2054" name="Rectangle 6"/>
          <p:cNvSpPr>
            <a:spLocks noChangeArrowheads="1"/>
          </p:cNvSpPr>
          <p:nvPr/>
        </p:nvSpPr>
        <p:spPr bwMode="auto">
          <a:xfrm>
            <a:off x="1" y="1136650"/>
            <a:ext cx="12206817" cy="234950"/>
          </a:xfrm>
          <a:prstGeom prst="rect">
            <a:avLst/>
          </a:prstGeom>
          <a:solidFill>
            <a:srgbClr val="36429B"/>
          </a:solidFill>
          <a:ln>
            <a:noFill/>
          </a:ln>
        </p:spPr>
        <p:txBody>
          <a:bodyP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55" name="Freeform 7"/>
          <p:cNvSpPr>
            <a:spLocks/>
          </p:cNvSpPr>
          <p:nvPr/>
        </p:nvSpPr>
        <p:spPr bwMode="auto">
          <a:xfrm>
            <a:off x="5020733" y="1238251"/>
            <a:ext cx="7188200" cy="352425"/>
          </a:xfrm>
          <a:custGeom>
            <a:avLst/>
            <a:gdLst>
              <a:gd name="T0" fmla="*/ 2147483647 w 534"/>
              <a:gd name="T1" fmla="*/ 0 h 35"/>
              <a:gd name="T2" fmla="*/ 2147483647 w 534"/>
              <a:gd name="T3" fmla="*/ 0 h 35"/>
              <a:gd name="T4" fmla="*/ 0 w 534"/>
              <a:gd name="T5" fmla="*/ 2147483647 h 35"/>
              <a:gd name="T6" fmla="*/ 2147483647 w 534"/>
              <a:gd name="T7" fmla="*/ 2147483647 h 35"/>
              <a:gd name="T8" fmla="*/ 2147483647 w 534"/>
              <a:gd name="T9" fmla="*/ 2147483647 h 35"/>
              <a:gd name="T10" fmla="*/ 2147483647 w 534"/>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4" h="35">
                <a:moveTo>
                  <a:pt x="534" y="0"/>
                </a:moveTo>
                <a:lnTo>
                  <a:pt x="15" y="0"/>
                </a:lnTo>
                <a:cubicBezTo>
                  <a:pt x="7" y="0"/>
                  <a:pt x="0" y="8"/>
                  <a:pt x="0" y="17"/>
                </a:cubicBezTo>
                <a:cubicBezTo>
                  <a:pt x="0" y="27"/>
                  <a:pt x="7" y="35"/>
                  <a:pt x="15" y="35"/>
                </a:cubicBezTo>
                <a:lnTo>
                  <a:pt x="534" y="35"/>
                </a:lnTo>
                <a:lnTo>
                  <a:pt x="534" y="0"/>
                </a:lnTo>
                <a:close/>
              </a:path>
            </a:pathLst>
          </a:custGeom>
          <a:solidFill>
            <a:srgbClr val="ADC3DD"/>
          </a:solidFill>
          <a:ln w="0">
            <a:noFill/>
            <a:prstDash val="solid"/>
            <a:round/>
            <a:headEnd/>
            <a:tailEnd/>
          </a:ln>
        </p:spPr>
        <p:txBody>
          <a:bodyPr/>
          <a:lstStyle/>
          <a:p>
            <a:pPr>
              <a:defRPr/>
            </a:pPr>
            <a:endParaRPr lang="en-US" sz="2000"/>
          </a:p>
        </p:txBody>
      </p:sp>
      <p:grpSp>
        <p:nvGrpSpPr>
          <p:cNvPr id="2056" name="Group 8"/>
          <p:cNvGrpSpPr>
            <a:grpSpLocks/>
          </p:cNvGrpSpPr>
          <p:nvPr/>
        </p:nvGrpSpPr>
        <p:grpSpPr bwMode="auto">
          <a:xfrm>
            <a:off x="338667" y="161925"/>
            <a:ext cx="984251" cy="915988"/>
            <a:chOff x="178" y="138"/>
            <a:chExt cx="595" cy="738"/>
          </a:xfrm>
        </p:grpSpPr>
        <p:sp>
          <p:nvSpPr>
            <p:cNvPr id="2066" name="Freeform 9"/>
            <p:cNvSpPr>
              <a:spLocks/>
            </p:cNvSpPr>
            <p:nvPr/>
          </p:nvSpPr>
          <p:spPr bwMode="auto">
            <a:xfrm>
              <a:off x="178" y="158"/>
              <a:ext cx="155" cy="257"/>
            </a:xfrm>
            <a:custGeom>
              <a:avLst/>
              <a:gdLst>
                <a:gd name="T0" fmla="*/ 3046 w 23"/>
                <a:gd name="T1" fmla="*/ 8373 h 38"/>
                <a:gd name="T2" fmla="*/ 3996 w 23"/>
                <a:gd name="T3" fmla="*/ 318 h 38"/>
                <a:gd name="T4" fmla="*/ 4589 w 23"/>
                <a:gd name="T5" fmla="*/ 0 h 38"/>
                <a:gd name="T6" fmla="*/ 4589 w 23"/>
                <a:gd name="T7" fmla="*/ 0 h 38"/>
                <a:gd name="T8" fmla="*/ 910 w 23"/>
                <a:gd name="T9" fmla="*/ 2151 h 38"/>
                <a:gd name="T10" fmla="*/ 0 w 23"/>
                <a:gd name="T11" fmla="*/ 6175 h 38"/>
                <a:gd name="T12" fmla="*/ 2136 w 23"/>
                <a:gd name="T13" fmla="*/ 9881 h 38"/>
                <a:gd name="T14" fmla="*/ 7042 w 23"/>
                <a:gd name="T15" fmla="*/ 11754 h 38"/>
                <a:gd name="T16" fmla="*/ 7042 w 23"/>
                <a:gd name="T17" fmla="*/ 11754 h 38"/>
                <a:gd name="T18" fmla="*/ 3046 w 23"/>
                <a:gd name="T19" fmla="*/ 837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38">
                  <a:moveTo>
                    <a:pt x="10" y="27"/>
                  </a:moveTo>
                  <a:cubicBezTo>
                    <a:pt x="6" y="18"/>
                    <a:pt x="7" y="8"/>
                    <a:pt x="13" y="1"/>
                  </a:cubicBezTo>
                  <a:cubicBezTo>
                    <a:pt x="14" y="1"/>
                    <a:pt x="14" y="0"/>
                    <a:pt x="15" y="0"/>
                  </a:cubicBezTo>
                  <a:lnTo>
                    <a:pt x="3" y="7"/>
                  </a:lnTo>
                  <a:cubicBezTo>
                    <a:pt x="3" y="7"/>
                    <a:pt x="0" y="12"/>
                    <a:pt x="0" y="20"/>
                  </a:cubicBezTo>
                  <a:cubicBezTo>
                    <a:pt x="0" y="28"/>
                    <a:pt x="6" y="31"/>
                    <a:pt x="7" y="32"/>
                  </a:cubicBezTo>
                  <a:cubicBezTo>
                    <a:pt x="8" y="33"/>
                    <a:pt x="15" y="37"/>
                    <a:pt x="23" y="38"/>
                  </a:cubicBezTo>
                  <a:cubicBezTo>
                    <a:pt x="18" y="36"/>
                    <a:pt x="13" y="33"/>
                    <a:pt x="10" y="27"/>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7" name="Freeform 10"/>
            <p:cNvSpPr>
              <a:spLocks/>
            </p:cNvSpPr>
            <p:nvPr/>
          </p:nvSpPr>
          <p:spPr bwMode="auto">
            <a:xfrm>
              <a:off x="213" y="425"/>
              <a:ext cx="297" cy="408"/>
            </a:xfrm>
            <a:custGeom>
              <a:avLst/>
              <a:gdLst>
                <a:gd name="T0" fmla="*/ 4604 w 44"/>
                <a:gd name="T1" fmla="*/ 14151 h 60"/>
                <a:gd name="T2" fmla="*/ 8613 w 44"/>
                <a:gd name="T3" fmla="*/ 11329 h 60"/>
                <a:gd name="T4" fmla="*/ 12623 w 44"/>
                <a:gd name="T5" fmla="*/ 6936 h 60"/>
                <a:gd name="T6" fmla="*/ 11711 w 44"/>
                <a:gd name="T7" fmla="*/ 1897 h 60"/>
                <a:gd name="T8" fmla="*/ 7061 w 44"/>
                <a:gd name="T9" fmla="*/ 0 h 60"/>
                <a:gd name="T10" fmla="*/ 8019 w 44"/>
                <a:gd name="T11" fmla="*/ 1251 h 60"/>
                <a:gd name="T12" fmla="*/ 8019 w 44"/>
                <a:gd name="T13" fmla="*/ 5644 h 60"/>
                <a:gd name="T14" fmla="*/ 4921 w 44"/>
                <a:gd name="T15" fmla="*/ 8187 h 60"/>
                <a:gd name="T16" fmla="*/ 1553 w 44"/>
                <a:gd name="T17" fmla="*/ 10356 h 60"/>
                <a:gd name="T18" fmla="*/ 911 w 44"/>
                <a:gd name="T19" fmla="*/ 14797 h 60"/>
                <a:gd name="T20" fmla="*/ 3098 w 44"/>
                <a:gd name="T21" fmla="*/ 18863 h 60"/>
                <a:gd name="T22" fmla="*/ 3098 w 44"/>
                <a:gd name="T23" fmla="*/ 18863 h 60"/>
                <a:gd name="T24" fmla="*/ 4604 w 44"/>
                <a:gd name="T25" fmla="*/ 14151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60">
                  <a:moveTo>
                    <a:pt x="15" y="45"/>
                  </a:moveTo>
                  <a:cubicBezTo>
                    <a:pt x="16" y="45"/>
                    <a:pt x="20" y="39"/>
                    <a:pt x="28" y="36"/>
                  </a:cubicBezTo>
                  <a:cubicBezTo>
                    <a:pt x="36" y="33"/>
                    <a:pt x="40" y="24"/>
                    <a:pt x="41" y="22"/>
                  </a:cubicBezTo>
                  <a:cubicBezTo>
                    <a:pt x="41" y="21"/>
                    <a:pt x="44" y="11"/>
                    <a:pt x="38" y="6"/>
                  </a:cubicBezTo>
                  <a:cubicBezTo>
                    <a:pt x="33" y="0"/>
                    <a:pt x="29" y="0"/>
                    <a:pt x="23" y="0"/>
                  </a:cubicBezTo>
                  <a:cubicBezTo>
                    <a:pt x="23" y="0"/>
                    <a:pt x="26" y="3"/>
                    <a:pt x="26" y="4"/>
                  </a:cubicBezTo>
                  <a:cubicBezTo>
                    <a:pt x="27" y="6"/>
                    <a:pt x="30" y="12"/>
                    <a:pt x="26" y="18"/>
                  </a:cubicBezTo>
                  <a:cubicBezTo>
                    <a:pt x="22" y="23"/>
                    <a:pt x="19" y="25"/>
                    <a:pt x="16" y="26"/>
                  </a:cubicBezTo>
                  <a:cubicBezTo>
                    <a:pt x="11" y="27"/>
                    <a:pt x="7" y="30"/>
                    <a:pt x="5" y="33"/>
                  </a:cubicBezTo>
                  <a:cubicBezTo>
                    <a:pt x="4" y="35"/>
                    <a:pt x="0" y="40"/>
                    <a:pt x="3" y="47"/>
                  </a:cubicBezTo>
                  <a:lnTo>
                    <a:pt x="10" y="60"/>
                  </a:lnTo>
                  <a:cubicBezTo>
                    <a:pt x="9" y="54"/>
                    <a:pt x="15" y="46"/>
                    <a:pt x="15" y="45"/>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8" name="Freeform 11"/>
            <p:cNvSpPr>
              <a:spLocks/>
            </p:cNvSpPr>
            <p:nvPr/>
          </p:nvSpPr>
          <p:spPr bwMode="auto">
            <a:xfrm>
              <a:off x="671" y="72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cubicBezTo>
                    <a:pt x="0" y="0"/>
                    <a:pt x="0" y="0"/>
                    <a:pt x="0" y="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69" name="Freeform 12"/>
            <p:cNvSpPr>
              <a:spLocks/>
            </p:cNvSpPr>
            <p:nvPr/>
          </p:nvSpPr>
          <p:spPr bwMode="auto">
            <a:xfrm>
              <a:off x="543" y="607"/>
              <a:ext cx="123" cy="106"/>
            </a:xfrm>
            <a:custGeom>
              <a:avLst/>
              <a:gdLst>
                <a:gd name="T0" fmla="*/ 4811 w 18"/>
                <a:gd name="T1" fmla="*/ 2637 h 16"/>
                <a:gd name="T2" fmla="*/ 3178 w 18"/>
                <a:gd name="T3" fmla="*/ 0 h 16"/>
                <a:gd name="T4" fmla="*/ 328 w 18"/>
                <a:gd name="T5" fmla="*/ 881 h 16"/>
                <a:gd name="T6" fmla="*/ 984 w 18"/>
                <a:gd name="T7" fmla="*/ 2021 h 16"/>
                <a:gd name="T8" fmla="*/ 5747 w 18"/>
                <a:gd name="T9" fmla="*/ 4651 h 16"/>
                <a:gd name="T10" fmla="*/ 4811 w 18"/>
                <a:gd name="T11" fmla="*/ 263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15" y="9"/>
                  </a:moveTo>
                  <a:cubicBezTo>
                    <a:pt x="15" y="4"/>
                    <a:pt x="12" y="0"/>
                    <a:pt x="10" y="0"/>
                  </a:cubicBezTo>
                  <a:cubicBezTo>
                    <a:pt x="9" y="0"/>
                    <a:pt x="4" y="0"/>
                    <a:pt x="1" y="3"/>
                  </a:cubicBezTo>
                  <a:cubicBezTo>
                    <a:pt x="1" y="3"/>
                    <a:pt x="0" y="5"/>
                    <a:pt x="3" y="7"/>
                  </a:cubicBezTo>
                  <a:lnTo>
                    <a:pt x="18" y="16"/>
                  </a:lnTo>
                  <a:cubicBezTo>
                    <a:pt x="16" y="15"/>
                    <a:pt x="15" y="13"/>
                    <a:pt x="15" y="9"/>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0" name="Freeform 13"/>
            <p:cNvSpPr>
              <a:spLocks/>
            </p:cNvSpPr>
            <p:nvPr/>
          </p:nvSpPr>
          <p:spPr bwMode="auto">
            <a:xfrm>
              <a:off x="664" y="546"/>
              <a:ext cx="60" cy="27"/>
            </a:xfrm>
            <a:custGeom>
              <a:avLst/>
              <a:gdLst>
                <a:gd name="T0" fmla="*/ 887 w 9"/>
                <a:gd name="T1" fmla="*/ 911 h 4"/>
                <a:gd name="T2" fmla="*/ 2667 w 9"/>
                <a:gd name="T3" fmla="*/ 911 h 4"/>
                <a:gd name="T4" fmla="*/ 2667 w 9"/>
                <a:gd name="T5" fmla="*/ 911 h 4"/>
                <a:gd name="T6" fmla="*/ 0 w 9"/>
                <a:gd name="T7" fmla="*/ 0 h 4"/>
                <a:gd name="T8" fmla="*/ 887 w 9"/>
                <a:gd name="T9" fmla="*/ 9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3" y="3"/>
                  </a:moveTo>
                  <a:cubicBezTo>
                    <a:pt x="5" y="4"/>
                    <a:pt x="7" y="3"/>
                    <a:pt x="9" y="3"/>
                  </a:cubicBezTo>
                  <a:cubicBezTo>
                    <a:pt x="9" y="3"/>
                    <a:pt x="9" y="3"/>
                    <a:pt x="9" y="3"/>
                  </a:cubicBezTo>
                  <a:lnTo>
                    <a:pt x="0" y="0"/>
                  </a:lnTo>
                  <a:cubicBezTo>
                    <a:pt x="1" y="2"/>
                    <a:pt x="2" y="3"/>
                    <a:pt x="3" y="3"/>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1" name="Freeform 14"/>
            <p:cNvSpPr>
              <a:spLocks/>
            </p:cNvSpPr>
            <p:nvPr/>
          </p:nvSpPr>
          <p:spPr bwMode="auto">
            <a:xfrm>
              <a:off x="515" y="206"/>
              <a:ext cx="189" cy="205"/>
            </a:xfrm>
            <a:custGeom>
              <a:avLst/>
              <a:gdLst>
                <a:gd name="T0" fmla="*/ 3098 w 28"/>
                <a:gd name="T1" fmla="*/ 9574 h 30"/>
                <a:gd name="T2" fmla="*/ 6149 w 28"/>
                <a:gd name="T3" fmla="*/ 6068 h 30"/>
                <a:gd name="T4" fmla="*/ 6791 w 28"/>
                <a:gd name="T5" fmla="*/ 2897 h 30"/>
                <a:gd name="T6" fmla="*/ 8613 w 28"/>
                <a:gd name="T7" fmla="*/ 0 h 30"/>
                <a:gd name="T8" fmla="*/ 3375 w 28"/>
                <a:gd name="T9" fmla="*/ 984 h 30"/>
                <a:gd name="T10" fmla="*/ 1553 w 28"/>
                <a:gd name="T11" fmla="*/ 3506 h 30"/>
                <a:gd name="T12" fmla="*/ 0 w 28"/>
                <a:gd name="T13" fmla="*/ 7660 h 30"/>
                <a:gd name="T14" fmla="*/ 3098 w 28"/>
                <a:gd name="T15" fmla="*/ 95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0">
                  <a:moveTo>
                    <a:pt x="10" y="30"/>
                  </a:moveTo>
                  <a:cubicBezTo>
                    <a:pt x="16" y="30"/>
                    <a:pt x="20" y="21"/>
                    <a:pt x="20" y="19"/>
                  </a:cubicBezTo>
                  <a:cubicBezTo>
                    <a:pt x="21" y="16"/>
                    <a:pt x="21" y="13"/>
                    <a:pt x="22" y="9"/>
                  </a:cubicBezTo>
                  <a:cubicBezTo>
                    <a:pt x="22" y="6"/>
                    <a:pt x="25" y="0"/>
                    <a:pt x="28" y="0"/>
                  </a:cubicBezTo>
                  <a:lnTo>
                    <a:pt x="11" y="3"/>
                  </a:lnTo>
                  <a:cubicBezTo>
                    <a:pt x="11" y="3"/>
                    <a:pt x="6" y="5"/>
                    <a:pt x="5" y="11"/>
                  </a:cubicBezTo>
                  <a:cubicBezTo>
                    <a:pt x="4" y="15"/>
                    <a:pt x="4" y="22"/>
                    <a:pt x="0" y="24"/>
                  </a:cubicBezTo>
                  <a:cubicBezTo>
                    <a:pt x="0" y="24"/>
                    <a:pt x="3" y="30"/>
                    <a:pt x="10" y="30"/>
                  </a:cubicBezTo>
                  <a:close/>
                </a:path>
              </a:pathLst>
            </a:custGeom>
            <a:solidFill>
              <a:schemeClr val="accent2"/>
            </a:solidFill>
            <a:ln w="0">
              <a:solidFill>
                <a:schemeClr val="accent2"/>
              </a:solidFill>
              <a:prstDash val="solid"/>
              <a:round/>
              <a:headEnd/>
              <a:tailEnd/>
            </a:ln>
          </p:spPr>
          <p:txBody>
            <a:bodyPr/>
            <a:lstStyle/>
            <a:p>
              <a:pPr>
                <a:defRPr/>
              </a:pPr>
              <a:endParaRPr lang="en-US" sz="2000"/>
            </a:p>
          </p:txBody>
        </p:sp>
        <p:sp>
          <p:nvSpPr>
            <p:cNvPr id="2072" name="Freeform 15"/>
            <p:cNvSpPr>
              <a:spLocks/>
            </p:cNvSpPr>
            <p:nvPr/>
          </p:nvSpPr>
          <p:spPr bwMode="auto">
            <a:xfrm>
              <a:off x="213" y="138"/>
              <a:ext cx="560" cy="738"/>
            </a:xfrm>
            <a:custGeom>
              <a:avLst/>
              <a:gdLst>
                <a:gd name="T0" fmla="*/ 23668 w 83"/>
                <a:gd name="T1" fmla="*/ 10060 h 114"/>
                <a:gd name="T2" fmla="*/ 25173 w 83"/>
                <a:gd name="T3" fmla="*/ 7335 h 114"/>
                <a:gd name="T4" fmla="*/ 24579 w 83"/>
                <a:gd name="T5" fmla="*/ 3813 h 114"/>
                <a:gd name="T6" fmla="*/ 22123 w 83"/>
                <a:gd name="T7" fmla="*/ 2978 h 114"/>
                <a:gd name="T8" fmla="*/ 20254 w 83"/>
                <a:gd name="T9" fmla="*/ 5406 h 114"/>
                <a:gd name="T10" fmla="*/ 19667 w 83"/>
                <a:gd name="T11" fmla="*/ 8131 h 114"/>
                <a:gd name="T12" fmla="*/ 16571 w 83"/>
                <a:gd name="T13" fmla="*/ 11109 h 114"/>
                <a:gd name="T14" fmla="*/ 13521 w 83"/>
                <a:gd name="T15" fmla="*/ 9516 h 114"/>
                <a:gd name="T16" fmla="*/ 12293 w 83"/>
                <a:gd name="T17" fmla="*/ 5406 h 114"/>
                <a:gd name="T18" fmla="*/ 7968 w 83"/>
                <a:gd name="T19" fmla="*/ 544 h 114"/>
                <a:gd name="T20" fmla="*/ 2780 w 83"/>
                <a:gd name="T21" fmla="*/ 1088 h 114"/>
                <a:gd name="T22" fmla="*/ 2139 w 83"/>
                <a:gd name="T23" fmla="*/ 1340 h 114"/>
                <a:gd name="T24" fmla="*/ 1228 w 83"/>
                <a:gd name="T25" fmla="*/ 8422 h 114"/>
                <a:gd name="T26" fmla="*/ 5236 w 83"/>
                <a:gd name="T27" fmla="*/ 11400 h 114"/>
                <a:gd name="T28" fmla="*/ 6740 w 83"/>
                <a:gd name="T29" fmla="*/ 11653 h 114"/>
                <a:gd name="T30" fmla="*/ 11382 w 83"/>
                <a:gd name="T31" fmla="*/ 13284 h 114"/>
                <a:gd name="T32" fmla="*/ 12293 w 83"/>
                <a:gd name="T33" fmla="*/ 17641 h 114"/>
                <a:gd name="T34" fmla="*/ 8285 w 83"/>
                <a:gd name="T35" fmla="*/ 21415 h 114"/>
                <a:gd name="T36" fmla="*/ 4278 w 83"/>
                <a:gd name="T37" fmla="*/ 23888 h 114"/>
                <a:gd name="T38" fmla="*/ 2780 w 83"/>
                <a:gd name="T39" fmla="*/ 27953 h 114"/>
                <a:gd name="T40" fmla="*/ 3367 w 83"/>
                <a:gd name="T41" fmla="*/ 29041 h 114"/>
                <a:gd name="T42" fmla="*/ 10154 w 83"/>
                <a:gd name="T43" fmla="*/ 28497 h 114"/>
                <a:gd name="T44" fmla="*/ 12610 w 83"/>
                <a:gd name="T45" fmla="*/ 24140 h 114"/>
                <a:gd name="T46" fmla="*/ 14115 w 83"/>
                <a:gd name="T47" fmla="*/ 20619 h 114"/>
                <a:gd name="T48" fmla="*/ 15066 w 83"/>
                <a:gd name="T49" fmla="*/ 19822 h 114"/>
                <a:gd name="T50" fmla="*/ 17799 w 83"/>
                <a:gd name="T51" fmla="*/ 18987 h 114"/>
                <a:gd name="T52" fmla="*/ 19344 w 83"/>
                <a:gd name="T53" fmla="*/ 21415 h 114"/>
                <a:gd name="T54" fmla="*/ 20254 w 83"/>
                <a:gd name="T55" fmla="*/ 23344 h 114"/>
                <a:gd name="T56" fmla="*/ 20578 w 83"/>
                <a:gd name="T57" fmla="*/ 23597 h 114"/>
                <a:gd name="T58" fmla="*/ 20578 w 83"/>
                <a:gd name="T59" fmla="*/ 23597 h 114"/>
                <a:gd name="T60" fmla="*/ 20895 w 83"/>
                <a:gd name="T61" fmla="*/ 23597 h 114"/>
                <a:gd name="T62" fmla="*/ 23945 w 83"/>
                <a:gd name="T63" fmla="*/ 20366 h 114"/>
                <a:gd name="T64" fmla="*/ 23034 w 83"/>
                <a:gd name="T65" fmla="*/ 17349 h 114"/>
                <a:gd name="T66" fmla="*/ 23034 w 83"/>
                <a:gd name="T67" fmla="*/ 17349 h 114"/>
                <a:gd name="T68" fmla="*/ 21213 w 83"/>
                <a:gd name="T69" fmla="*/ 17349 h 114"/>
                <a:gd name="T70" fmla="*/ 20254 w 83"/>
                <a:gd name="T71" fmla="*/ 16553 h 114"/>
                <a:gd name="T72" fmla="*/ 19985 w 83"/>
                <a:gd name="T73" fmla="*/ 13575 h 114"/>
                <a:gd name="T74" fmla="*/ 23668 w 83"/>
                <a:gd name="T75" fmla="*/ 10060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114">
                  <a:moveTo>
                    <a:pt x="77" y="37"/>
                  </a:moveTo>
                  <a:cubicBezTo>
                    <a:pt x="81" y="34"/>
                    <a:pt x="82" y="29"/>
                    <a:pt x="82" y="27"/>
                  </a:cubicBezTo>
                  <a:cubicBezTo>
                    <a:pt x="82" y="25"/>
                    <a:pt x="83" y="18"/>
                    <a:pt x="80" y="14"/>
                  </a:cubicBezTo>
                  <a:cubicBezTo>
                    <a:pt x="77" y="10"/>
                    <a:pt x="74" y="11"/>
                    <a:pt x="72" y="11"/>
                  </a:cubicBezTo>
                  <a:cubicBezTo>
                    <a:pt x="69" y="11"/>
                    <a:pt x="66" y="17"/>
                    <a:pt x="66" y="20"/>
                  </a:cubicBezTo>
                  <a:cubicBezTo>
                    <a:pt x="65" y="24"/>
                    <a:pt x="65" y="27"/>
                    <a:pt x="64" y="30"/>
                  </a:cubicBezTo>
                  <a:cubicBezTo>
                    <a:pt x="64" y="32"/>
                    <a:pt x="60" y="41"/>
                    <a:pt x="54" y="41"/>
                  </a:cubicBezTo>
                  <a:cubicBezTo>
                    <a:pt x="47" y="41"/>
                    <a:pt x="44" y="35"/>
                    <a:pt x="44" y="35"/>
                  </a:cubicBezTo>
                  <a:cubicBezTo>
                    <a:pt x="41" y="33"/>
                    <a:pt x="41" y="31"/>
                    <a:pt x="40" y="20"/>
                  </a:cubicBezTo>
                  <a:cubicBezTo>
                    <a:pt x="38" y="8"/>
                    <a:pt x="30" y="4"/>
                    <a:pt x="26" y="2"/>
                  </a:cubicBezTo>
                  <a:cubicBezTo>
                    <a:pt x="23" y="1"/>
                    <a:pt x="15" y="0"/>
                    <a:pt x="9" y="4"/>
                  </a:cubicBezTo>
                  <a:cubicBezTo>
                    <a:pt x="8" y="4"/>
                    <a:pt x="8" y="5"/>
                    <a:pt x="7" y="5"/>
                  </a:cubicBezTo>
                  <a:cubicBezTo>
                    <a:pt x="1" y="12"/>
                    <a:pt x="0" y="22"/>
                    <a:pt x="4" y="31"/>
                  </a:cubicBezTo>
                  <a:cubicBezTo>
                    <a:pt x="7" y="37"/>
                    <a:pt x="12" y="40"/>
                    <a:pt x="17" y="42"/>
                  </a:cubicBezTo>
                  <a:cubicBezTo>
                    <a:pt x="19" y="43"/>
                    <a:pt x="21" y="43"/>
                    <a:pt x="22" y="43"/>
                  </a:cubicBezTo>
                  <a:cubicBezTo>
                    <a:pt x="28" y="43"/>
                    <a:pt x="32" y="43"/>
                    <a:pt x="37" y="49"/>
                  </a:cubicBezTo>
                  <a:cubicBezTo>
                    <a:pt x="43" y="54"/>
                    <a:pt x="40" y="64"/>
                    <a:pt x="40" y="65"/>
                  </a:cubicBezTo>
                  <a:cubicBezTo>
                    <a:pt x="39" y="67"/>
                    <a:pt x="35" y="76"/>
                    <a:pt x="27" y="79"/>
                  </a:cubicBezTo>
                  <a:cubicBezTo>
                    <a:pt x="19" y="82"/>
                    <a:pt x="15" y="88"/>
                    <a:pt x="14" y="88"/>
                  </a:cubicBezTo>
                  <a:cubicBezTo>
                    <a:pt x="14" y="89"/>
                    <a:pt x="8" y="97"/>
                    <a:pt x="9" y="103"/>
                  </a:cubicBezTo>
                  <a:cubicBezTo>
                    <a:pt x="9" y="105"/>
                    <a:pt x="10" y="106"/>
                    <a:pt x="11" y="107"/>
                  </a:cubicBezTo>
                  <a:cubicBezTo>
                    <a:pt x="18" y="114"/>
                    <a:pt x="26" y="112"/>
                    <a:pt x="33" y="105"/>
                  </a:cubicBezTo>
                  <a:cubicBezTo>
                    <a:pt x="40" y="99"/>
                    <a:pt x="41" y="91"/>
                    <a:pt x="41" y="89"/>
                  </a:cubicBezTo>
                  <a:cubicBezTo>
                    <a:pt x="41" y="88"/>
                    <a:pt x="41" y="83"/>
                    <a:pt x="46" y="76"/>
                  </a:cubicBezTo>
                  <a:cubicBezTo>
                    <a:pt x="47" y="75"/>
                    <a:pt x="48" y="74"/>
                    <a:pt x="49" y="73"/>
                  </a:cubicBezTo>
                  <a:cubicBezTo>
                    <a:pt x="52" y="70"/>
                    <a:pt x="57" y="70"/>
                    <a:pt x="58" y="70"/>
                  </a:cubicBezTo>
                  <a:cubicBezTo>
                    <a:pt x="60" y="70"/>
                    <a:pt x="63" y="74"/>
                    <a:pt x="63" y="79"/>
                  </a:cubicBezTo>
                  <a:cubicBezTo>
                    <a:pt x="63" y="83"/>
                    <a:pt x="64" y="85"/>
                    <a:pt x="66" y="86"/>
                  </a:cubicBezTo>
                  <a:cubicBezTo>
                    <a:pt x="66" y="86"/>
                    <a:pt x="67" y="86"/>
                    <a:pt x="67" y="87"/>
                  </a:cubicBezTo>
                  <a:cubicBezTo>
                    <a:pt x="67" y="87"/>
                    <a:pt x="67" y="87"/>
                    <a:pt x="67" y="87"/>
                  </a:cubicBezTo>
                  <a:cubicBezTo>
                    <a:pt x="67" y="87"/>
                    <a:pt x="68" y="87"/>
                    <a:pt x="68" y="87"/>
                  </a:cubicBezTo>
                  <a:cubicBezTo>
                    <a:pt x="70" y="87"/>
                    <a:pt x="77" y="84"/>
                    <a:pt x="78" y="75"/>
                  </a:cubicBezTo>
                  <a:cubicBezTo>
                    <a:pt x="79" y="66"/>
                    <a:pt x="77" y="65"/>
                    <a:pt x="75" y="64"/>
                  </a:cubicBezTo>
                  <a:cubicBezTo>
                    <a:pt x="75" y="64"/>
                    <a:pt x="75" y="64"/>
                    <a:pt x="75" y="64"/>
                  </a:cubicBezTo>
                  <a:cubicBezTo>
                    <a:pt x="73" y="64"/>
                    <a:pt x="71" y="65"/>
                    <a:pt x="69" y="64"/>
                  </a:cubicBezTo>
                  <a:cubicBezTo>
                    <a:pt x="68" y="64"/>
                    <a:pt x="67" y="63"/>
                    <a:pt x="66" y="61"/>
                  </a:cubicBezTo>
                  <a:cubicBezTo>
                    <a:pt x="64" y="59"/>
                    <a:pt x="64" y="55"/>
                    <a:pt x="65" y="50"/>
                  </a:cubicBezTo>
                  <a:cubicBezTo>
                    <a:pt x="67" y="39"/>
                    <a:pt x="72" y="40"/>
                    <a:pt x="77" y="37"/>
                  </a:cubicBezTo>
                  <a:close/>
                </a:path>
              </a:pathLst>
            </a:custGeom>
            <a:solidFill>
              <a:srgbClr val="99CCFF"/>
            </a:solidFill>
            <a:ln w="0">
              <a:solidFill>
                <a:schemeClr val="bg1"/>
              </a:solidFill>
              <a:prstDash val="solid"/>
              <a:round/>
              <a:headEnd/>
              <a:tailEnd/>
            </a:ln>
          </p:spPr>
          <p:txBody>
            <a:bodyPr/>
            <a:lstStyle/>
            <a:p>
              <a:pPr>
                <a:defRPr/>
              </a:pPr>
              <a:endParaRPr lang="en-US" sz="2000"/>
            </a:p>
          </p:txBody>
        </p:sp>
      </p:grpSp>
      <p:sp>
        <p:nvSpPr>
          <p:cNvPr id="2057" name="Freeform 16"/>
          <p:cNvSpPr>
            <a:spLocks noEditPoints="1"/>
          </p:cNvSpPr>
          <p:nvPr/>
        </p:nvSpPr>
        <p:spPr bwMode="auto">
          <a:xfrm rot="-5400000">
            <a:off x="3835930" y="-43921"/>
            <a:ext cx="434975" cy="579967"/>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58" name="Freeform 17"/>
          <p:cNvSpPr>
            <a:spLocks noEditPoints="1"/>
          </p:cNvSpPr>
          <p:nvPr/>
        </p:nvSpPr>
        <p:spPr bwMode="auto">
          <a:xfrm rot="-5400000">
            <a:off x="10501577" y="111391"/>
            <a:ext cx="665163" cy="886883"/>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59" name="Rectangle 18"/>
          <p:cNvSpPr>
            <a:spLocks noChangeArrowheads="1"/>
          </p:cNvSpPr>
          <p:nvPr/>
        </p:nvSpPr>
        <p:spPr bwMode="auto">
          <a:xfrm>
            <a:off x="1" y="6172200"/>
            <a:ext cx="12204700" cy="152400"/>
          </a:xfrm>
          <a:prstGeom prst="rect">
            <a:avLst/>
          </a:prstGeom>
          <a:solidFill>
            <a:srgbClr val="36429B"/>
          </a:solidFill>
          <a:ln>
            <a:noFill/>
          </a:ln>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40" pitchFamily="18" charset="-127"/>
            </a:endParaRPr>
          </a:p>
        </p:txBody>
      </p:sp>
      <p:sp>
        <p:nvSpPr>
          <p:cNvPr id="2060" name="Freeform 19"/>
          <p:cNvSpPr>
            <a:spLocks noEditPoints="1"/>
          </p:cNvSpPr>
          <p:nvPr/>
        </p:nvSpPr>
        <p:spPr bwMode="auto">
          <a:xfrm rot="-5400000">
            <a:off x="1471348" y="713052"/>
            <a:ext cx="293688" cy="391584"/>
          </a:xfrm>
          <a:custGeom>
            <a:avLst/>
            <a:gdLst>
              <a:gd name="T0" fmla="*/ 2147483647 w 207"/>
              <a:gd name="T1" fmla="*/ 2147483647 h 207"/>
              <a:gd name="T2" fmla="*/ 2147483647 w 207"/>
              <a:gd name="T3" fmla="*/ 0 h 207"/>
              <a:gd name="T4" fmla="*/ 2147483647 w 207"/>
              <a:gd name="T5" fmla="*/ 2147483647 h 207"/>
              <a:gd name="T6" fmla="*/ 2147483647 w 207"/>
              <a:gd name="T7" fmla="*/ 2147483647 h 207"/>
              <a:gd name="T8" fmla="*/ 2147483647 w 207"/>
              <a:gd name="T9" fmla="*/ 2147483647 h 207"/>
              <a:gd name="T10" fmla="*/ 2147483647 w 207"/>
              <a:gd name="T11" fmla="*/ 2147483647 h 207"/>
              <a:gd name="T12" fmla="*/ 2147483647 w 207"/>
              <a:gd name="T13" fmla="*/ 2147483647 h 207"/>
              <a:gd name="T14" fmla="*/ 0 w 207"/>
              <a:gd name="T15" fmla="*/ 2147483647 h 207"/>
              <a:gd name="T16" fmla="*/ 2147483647 w 207"/>
              <a:gd name="T17" fmla="*/ 2147483647 h 207"/>
              <a:gd name="T18" fmla="*/ 2147483647 w 207"/>
              <a:gd name="T19" fmla="*/ 2147483647 h 207"/>
              <a:gd name="T20" fmla="*/ 2147483647 w 207"/>
              <a:gd name="T21" fmla="*/ 2147483647 h 207"/>
              <a:gd name="T22" fmla="*/ 2147483647 w 207"/>
              <a:gd name="T23" fmla="*/ 2147483647 h 207"/>
              <a:gd name="T24" fmla="*/ 2147483647 w 207"/>
              <a:gd name="T25" fmla="*/ 2147483647 h 207"/>
              <a:gd name="T26" fmla="*/ 2147483647 w 207"/>
              <a:gd name="T27" fmla="*/ 2147483647 h 207"/>
              <a:gd name="T28" fmla="*/ 2147483647 w 207"/>
              <a:gd name="T29" fmla="*/ 2147483647 h 207"/>
              <a:gd name="T30" fmla="*/ 2147483647 w 207"/>
              <a:gd name="T31" fmla="*/ 2147483647 h 207"/>
              <a:gd name="T32" fmla="*/ 2147483647 w 207"/>
              <a:gd name="T33" fmla="*/ 2147483647 h 207"/>
              <a:gd name="T34" fmla="*/ 2147483647 w 207"/>
              <a:gd name="T35" fmla="*/ 2147483647 h 207"/>
              <a:gd name="T36" fmla="*/ 2147483647 w 207"/>
              <a:gd name="T37" fmla="*/ 2147483647 h 207"/>
              <a:gd name="T38" fmla="*/ 2147483647 w 207"/>
              <a:gd name="T39" fmla="*/ 2147483647 h 207"/>
              <a:gd name="T40" fmla="*/ 2147483647 w 207"/>
              <a:gd name="T41" fmla="*/ 2147483647 h 207"/>
              <a:gd name="T42" fmla="*/ 2147483647 w 207"/>
              <a:gd name="T43" fmla="*/ 2147483647 h 207"/>
              <a:gd name="T44" fmla="*/ 2147483647 w 207"/>
              <a:gd name="T45" fmla="*/ 2147483647 h 207"/>
              <a:gd name="T46" fmla="*/ 2147483647 w 207"/>
              <a:gd name="T47" fmla="*/ 2147483647 h 207"/>
              <a:gd name="T48" fmla="*/ 2147483647 w 207"/>
              <a:gd name="T49" fmla="*/ 2147483647 h 2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7" h="207">
                <a:moveTo>
                  <a:pt x="30" y="30"/>
                </a:moveTo>
                <a:cubicBezTo>
                  <a:pt x="50" y="10"/>
                  <a:pt x="74" y="0"/>
                  <a:pt x="103" y="0"/>
                </a:cubicBezTo>
                <a:cubicBezTo>
                  <a:pt x="132" y="0"/>
                  <a:pt x="156" y="10"/>
                  <a:pt x="176" y="30"/>
                </a:cubicBezTo>
                <a:cubicBezTo>
                  <a:pt x="197" y="50"/>
                  <a:pt x="207" y="74"/>
                  <a:pt x="207" y="103"/>
                </a:cubicBezTo>
                <a:cubicBezTo>
                  <a:pt x="207" y="132"/>
                  <a:pt x="197" y="156"/>
                  <a:pt x="176" y="176"/>
                </a:cubicBezTo>
                <a:cubicBezTo>
                  <a:pt x="156" y="197"/>
                  <a:pt x="132" y="207"/>
                  <a:pt x="103" y="207"/>
                </a:cubicBezTo>
                <a:cubicBezTo>
                  <a:pt x="74" y="207"/>
                  <a:pt x="50" y="197"/>
                  <a:pt x="30" y="176"/>
                </a:cubicBezTo>
                <a:cubicBezTo>
                  <a:pt x="10" y="156"/>
                  <a:pt x="0" y="132"/>
                  <a:pt x="0" y="103"/>
                </a:cubicBezTo>
                <a:cubicBezTo>
                  <a:pt x="0" y="74"/>
                  <a:pt x="10" y="50"/>
                  <a:pt x="30" y="30"/>
                </a:cubicBezTo>
                <a:close/>
                <a:moveTo>
                  <a:pt x="45" y="57"/>
                </a:moveTo>
                <a:cubicBezTo>
                  <a:pt x="41" y="57"/>
                  <a:pt x="38" y="59"/>
                  <a:pt x="37" y="62"/>
                </a:cubicBezTo>
                <a:cubicBezTo>
                  <a:pt x="36" y="65"/>
                  <a:pt x="36" y="68"/>
                  <a:pt x="38" y="71"/>
                </a:cubicBezTo>
                <a:lnTo>
                  <a:pt x="95" y="167"/>
                </a:lnTo>
                <a:cubicBezTo>
                  <a:pt x="96" y="169"/>
                  <a:pt x="97" y="170"/>
                  <a:pt x="98" y="171"/>
                </a:cubicBezTo>
                <a:cubicBezTo>
                  <a:pt x="100" y="171"/>
                  <a:pt x="101" y="172"/>
                  <a:pt x="103" y="172"/>
                </a:cubicBezTo>
                <a:cubicBezTo>
                  <a:pt x="105" y="172"/>
                  <a:pt x="106" y="171"/>
                  <a:pt x="108" y="171"/>
                </a:cubicBezTo>
                <a:cubicBezTo>
                  <a:pt x="109" y="170"/>
                  <a:pt x="110" y="169"/>
                  <a:pt x="111" y="167"/>
                </a:cubicBezTo>
                <a:lnTo>
                  <a:pt x="169" y="72"/>
                </a:lnTo>
                <a:cubicBezTo>
                  <a:pt x="171" y="69"/>
                  <a:pt x="171" y="66"/>
                  <a:pt x="169" y="62"/>
                </a:cubicBezTo>
                <a:cubicBezTo>
                  <a:pt x="168" y="59"/>
                  <a:pt x="166" y="57"/>
                  <a:pt x="162" y="57"/>
                </a:cubicBezTo>
                <a:lnTo>
                  <a:pt x="45" y="57"/>
                </a:lnTo>
                <a:close/>
                <a:moveTo>
                  <a:pt x="103" y="159"/>
                </a:moveTo>
                <a:lnTo>
                  <a:pt x="49" y="69"/>
                </a:lnTo>
                <a:lnTo>
                  <a:pt x="158" y="69"/>
                </a:lnTo>
                <a:lnTo>
                  <a:pt x="103" y="159"/>
                </a:lnTo>
                <a:close/>
              </a:path>
            </a:pathLst>
          </a:custGeom>
          <a:solidFill>
            <a:srgbClr val="99CCFF">
              <a:alpha val="50195"/>
            </a:srgbClr>
          </a:solidFill>
          <a:ln w="0">
            <a:noFill/>
            <a:prstDash val="solid"/>
            <a:round/>
            <a:headEnd/>
            <a:tailEnd/>
          </a:ln>
        </p:spPr>
        <p:txBody>
          <a:bodyPr/>
          <a:lstStyle/>
          <a:p>
            <a:pPr>
              <a:defRPr/>
            </a:pPr>
            <a:endParaRPr lang="en-US" sz="2000"/>
          </a:p>
        </p:txBody>
      </p:sp>
      <p:sp>
        <p:nvSpPr>
          <p:cNvPr id="2061" name="Rectangle 20"/>
          <p:cNvSpPr>
            <a:spLocks noGrp="1" noChangeArrowheads="1"/>
          </p:cNvSpPr>
          <p:nvPr>
            <p:ph type="title"/>
          </p:nvPr>
        </p:nvSpPr>
        <p:spPr bwMode="auto">
          <a:xfrm>
            <a:off x="1524000" y="152400"/>
            <a:ext cx="10363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2062" name="Rectangle 21"/>
          <p:cNvSpPr>
            <a:spLocks noGrp="1" noChangeArrowheads="1"/>
          </p:cNvSpPr>
          <p:nvPr>
            <p:ph type="body" idx="1"/>
          </p:nvPr>
        </p:nvSpPr>
        <p:spPr bwMode="auto">
          <a:xfrm>
            <a:off x="1524000" y="1600200"/>
            <a:ext cx="103632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0982" name="Rectangle 22"/>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윤체L" pitchFamily="18" charset="-127"/>
                <a:ea typeface="-윤체L" pitchFamily="18" charset="-127"/>
              </a:defRPr>
            </a:lvl1pPr>
          </a:lstStyle>
          <a:p>
            <a:pPr>
              <a:defRPr/>
            </a:pPr>
            <a:endParaRPr lang="en-US" altLang="ko-KR"/>
          </a:p>
        </p:txBody>
      </p:sp>
      <p:sp>
        <p:nvSpPr>
          <p:cNvPr id="40983" name="Rectangle 23"/>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윤체L" pitchFamily="18" charset="-127"/>
                <a:ea typeface="-윤체L" pitchFamily="18" charset="-127"/>
              </a:defRPr>
            </a:lvl1pPr>
          </a:lstStyle>
          <a:p>
            <a:pPr>
              <a:defRPr/>
            </a:pPr>
            <a:endParaRPr lang="en-US" altLang="ko-KR"/>
          </a:p>
        </p:txBody>
      </p:sp>
      <p:sp>
        <p:nvSpPr>
          <p:cNvPr id="40984" name="Rectangle 24"/>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체L" pitchFamily="18" charset="-127"/>
                <a:ea typeface="-윤체L" pitchFamily="18" charset="-127"/>
              </a:defRPr>
            </a:lvl1pPr>
          </a:lstStyle>
          <a:p>
            <a:pPr>
              <a:defRPr/>
            </a:pPr>
            <a:fld id="{69A69E9B-25D3-47C7-A478-D7FBE2DC7920}"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49" r:id="rId1"/>
    <p:sldLayoutId id="2147483927" r:id="rId2"/>
    <p:sldLayoutId id="2147483928" r:id="rId3"/>
    <p:sldLayoutId id="2147483929" r:id="rId4"/>
    <p:sldLayoutId id="2147483930" r:id="rId5"/>
    <p:sldLayoutId id="2147483931" r:id="rId6"/>
    <p:sldLayoutId id="2147483932" r:id="rId7"/>
    <p:sldLayoutId id="2147483982" r:id="rId8"/>
    <p:sldLayoutId id="2147483933" r:id="rId9"/>
    <p:sldLayoutId id="2147483934" r:id="rId10"/>
    <p:sldLayoutId id="2147483935" r:id="rId11"/>
    <p:sldLayoutId id="2147483936" r:id="rId12"/>
    <p:sldLayoutId id="2147483937" r:id="rId13"/>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2pPr>
      <a:lvl3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3pPr>
      <a:lvl4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4pPr>
      <a:lvl5pPr algn="l" rtl="0" eaLnBrk="0" fontAlgn="base" latinLnBrk="1" hangingPunct="0">
        <a:spcBef>
          <a:spcPct val="0"/>
        </a:spcBef>
        <a:spcAft>
          <a:spcPct val="0"/>
        </a:spcAft>
        <a:defRPr kumimoji="1" sz="4000">
          <a:solidFill>
            <a:schemeClr val="tx2"/>
          </a:solidFill>
          <a:latin typeface="-윤체M" pitchFamily="18" charset="-127"/>
          <a:ea typeface="-윤체M" pitchFamily="18" charset="-127"/>
        </a:defRPr>
      </a:lvl5pPr>
      <a:lvl6pPr marL="457200" algn="l" rtl="0" fontAlgn="base" latinLnBrk="1">
        <a:spcBef>
          <a:spcPct val="0"/>
        </a:spcBef>
        <a:spcAft>
          <a:spcPct val="0"/>
        </a:spcAft>
        <a:defRPr kumimoji="1" sz="4000">
          <a:solidFill>
            <a:schemeClr val="tx2"/>
          </a:solidFill>
          <a:latin typeface="-윤체M" pitchFamily="18" charset="-127"/>
          <a:ea typeface="-윤체M" pitchFamily="18" charset="-127"/>
        </a:defRPr>
      </a:lvl6pPr>
      <a:lvl7pPr marL="914400" algn="l" rtl="0" fontAlgn="base" latinLnBrk="1">
        <a:spcBef>
          <a:spcPct val="0"/>
        </a:spcBef>
        <a:spcAft>
          <a:spcPct val="0"/>
        </a:spcAft>
        <a:defRPr kumimoji="1" sz="4000">
          <a:solidFill>
            <a:schemeClr val="tx2"/>
          </a:solidFill>
          <a:latin typeface="-윤체M" pitchFamily="18" charset="-127"/>
          <a:ea typeface="-윤체M" pitchFamily="18" charset="-127"/>
        </a:defRPr>
      </a:lvl7pPr>
      <a:lvl8pPr marL="1371600" algn="l" rtl="0" fontAlgn="base" latinLnBrk="1">
        <a:spcBef>
          <a:spcPct val="0"/>
        </a:spcBef>
        <a:spcAft>
          <a:spcPct val="0"/>
        </a:spcAft>
        <a:defRPr kumimoji="1" sz="4000">
          <a:solidFill>
            <a:schemeClr val="tx2"/>
          </a:solidFill>
          <a:latin typeface="-윤체M" pitchFamily="18" charset="-127"/>
          <a:ea typeface="-윤체M" pitchFamily="18" charset="-127"/>
        </a:defRPr>
      </a:lvl8pPr>
      <a:lvl9pPr marL="1828800" algn="l" rtl="0" fontAlgn="base" latinLnBrk="1">
        <a:spcBef>
          <a:spcPct val="0"/>
        </a:spcBef>
        <a:spcAft>
          <a:spcPct val="0"/>
        </a:spcAft>
        <a:defRPr kumimoji="1" sz="4000">
          <a:solidFill>
            <a:schemeClr val="tx2"/>
          </a:solidFill>
          <a:latin typeface="-윤체M" pitchFamily="18" charset="-127"/>
          <a:ea typeface="-윤체M"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6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a:solidFill>
            <a:schemeClr val="tx1"/>
          </a:solidFill>
          <a:latin typeface="+mn-lt"/>
          <a:ea typeface="+mn-ea"/>
        </a:defRPr>
      </a:lvl6pPr>
      <a:lvl7pPr marL="2971800" indent="-228600" algn="l" rtl="0" fontAlgn="base" latinLnBrk="1">
        <a:spcBef>
          <a:spcPct val="20000"/>
        </a:spcBef>
        <a:spcAft>
          <a:spcPct val="0"/>
        </a:spcAft>
        <a:buChar char="»"/>
        <a:defRPr kumimoji="1">
          <a:solidFill>
            <a:schemeClr val="tx1"/>
          </a:solidFill>
          <a:latin typeface="+mn-lt"/>
          <a:ea typeface="+mn-ea"/>
        </a:defRPr>
      </a:lvl7pPr>
      <a:lvl8pPr marL="3429000" indent="-228600" algn="l" rtl="0" fontAlgn="base" latinLnBrk="1">
        <a:spcBef>
          <a:spcPct val="20000"/>
        </a:spcBef>
        <a:spcAft>
          <a:spcPct val="0"/>
        </a:spcAft>
        <a:buChar char="»"/>
        <a:defRPr kumimoji="1">
          <a:solidFill>
            <a:schemeClr val="tx1"/>
          </a:solidFill>
          <a:latin typeface="+mn-lt"/>
          <a:ea typeface="+mn-ea"/>
        </a:defRPr>
      </a:lvl8pPr>
      <a:lvl9pPr marL="3886200" indent="-228600" algn="l" rtl="0" fontAlgn="base" latinLnBrk="1">
        <a:spcBef>
          <a:spcPct val="20000"/>
        </a:spcBef>
        <a:spcAft>
          <a:spcPct val="0"/>
        </a:spcAft>
        <a:buChar char="»"/>
        <a:defRPr kumimoj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하늘회색만"/>
          <p:cNvPicPr>
            <a:picLocks noChangeAspect="1" noChangeArrowheads="1"/>
          </p:cNvPicPr>
          <p:nvPr/>
        </p:nvPicPr>
        <p:blipFill>
          <a:blip r:embed="rId62"/>
          <a:srcRect/>
          <a:stretch>
            <a:fillRect/>
          </a:stretch>
        </p:blipFill>
        <p:spPr bwMode="auto">
          <a:xfrm>
            <a:off x="0" y="0"/>
            <a:ext cx="12192000" cy="6858000"/>
          </a:xfrm>
          <a:prstGeom prst="rect">
            <a:avLst/>
          </a:prstGeom>
          <a:noFill/>
          <a:ln w="9525">
            <a:noFill/>
            <a:miter lim="800000"/>
            <a:headEnd/>
            <a:tailEnd/>
          </a:ln>
        </p:spPr>
      </p:pic>
      <p:sp>
        <p:nvSpPr>
          <p:cNvPr id="3075" name="Rectangle 3"/>
          <p:cNvSpPr>
            <a:spLocks noChangeArrowheads="1"/>
          </p:cNvSpPr>
          <p:nvPr/>
        </p:nvSpPr>
        <p:spPr bwMode="auto">
          <a:xfrm>
            <a:off x="203200" y="6361113"/>
            <a:ext cx="11785600" cy="304800"/>
          </a:xfrm>
          <a:prstGeom prst="rect">
            <a:avLst/>
          </a:prstGeom>
          <a:solidFill>
            <a:srgbClr val="C0C0C0"/>
          </a:solidFill>
          <a:ln>
            <a:noFill/>
          </a:ln>
          <a:effectLst>
            <a:prstShdw prst="shdw17" dist="17961" dir="2700000">
              <a:srgbClr val="737373"/>
            </a:prstShdw>
          </a:effectLst>
        </p:spPr>
        <p:txBody>
          <a:bodyPr wrap="none" anchor="ctr"/>
          <a:lstStyle>
            <a:lvl1pPr>
              <a:defRPr sz="2000">
                <a:solidFill>
                  <a:schemeClr val="tx1"/>
                </a:solidFill>
                <a:latin typeface="Arial" panose="020B0604020202020204" pitchFamily="34" charset="0"/>
                <a:ea typeface="-윤명조230" pitchFamily="18" charset="-127"/>
              </a:defRPr>
            </a:lvl1pPr>
            <a:lvl2pPr marL="742950" indent="-285750">
              <a:defRPr sz="2000">
                <a:solidFill>
                  <a:schemeClr val="tx1"/>
                </a:solidFill>
                <a:latin typeface="Arial" panose="020B0604020202020204" pitchFamily="34" charset="0"/>
                <a:ea typeface="-윤명조230" pitchFamily="18" charset="-127"/>
              </a:defRPr>
            </a:lvl2pPr>
            <a:lvl3pPr marL="1143000" indent="-228600">
              <a:defRPr sz="2000">
                <a:solidFill>
                  <a:schemeClr val="tx1"/>
                </a:solidFill>
                <a:latin typeface="Arial" panose="020B0604020202020204" pitchFamily="34" charset="0"/>
                <a:ea typeface="-윤명조230" pitchFamily="18" charset="-127"/>
              </a:defRPr>
            </a:lvl3pPr>
            <a:lvl4pPr marL="1600200" indent="-228600">
              <a:defRPr sz="2000">
                <a:solidFill>
                  <a:schemeClr val="tx1"/>
                </a:solidFill>
                <a:latin typeface="Arial" panose="020B0604020202020204" pitchFamily="34" charset="0"/>
                <a:ea typeface="-윤명조230" pitchFamily="18" charset="-127"/>
              </a:defRPr>
            </a:lvl4pPr>
            <a:lvl5pPr marL="2057400" indent="-228600">
              <a:defRPr sz="2000">
                <a:solidFill>
                  <a:schemeClr val="tx1"/>
                </a:solidFill>
                <a:latin typeface="Arial" panose="020B0604020202020204" pitchFamily="34" charset="0"/>
                <a:ea typeface="-윤명조230" pitchFamily="18" charset="-127"/>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윤명조230" pitchFamily="18" charset="-127"/>
              </a:defRPr>
            </a:lvl9pPr>
          </a:lstStyle>
          <a:p>
            <a:pPr eaLnBrk="1" hangingPunct="1">
              <a:defRPr/>
            </a:pPr>
            <a:endParaRPr lang="en-US" altLang="en-US" sz="2000">
              <a:ea typeface="-윤고딕120" pitchFamily="18" charset="-127"/>
            </a:endParaRPr>
          </a:p>
        </p:txBody>
      </p:sp>
      <p:grpSp>
        <p:nvGrpSpPr>
          <p:cNvPr id="3076" name="Group 4"/>
          <p:cNvGrpSpPr>
            <a:grpSpLocks/>
          </p:cNvGrpSpPr>
          <p:nvPr/>
        </p:nvGrpSpPr>
        <p:grpSpPr bwMode="auto">
          <a:xfrm>
            <a:off x="452968" y="6361113"/>
            <a:ext cx="1883833" cy="266700"/>
            <a:chOff x="214" y="3888"/>
            <a:chExt cx="890" cy="168"/>
          </a:xfrm>
        </p:grpSpPr>
        <p:pic>
          <p:nvPicPr>
            <p:cNvPr id="3084" name="Picture 5" descr="하늘단추"/>
            <p:cNvPicPr>
              <a:picLocks noChangeAspect="1" noChangeArrowheads="1"/>
            </p:cNvPicPr>
            <p:nvPr/>
          </p:nvPicPr>
          <p:blipFill>
            <a:blip r:embed="rId63"/>
            <a:srcRect/>
            <a:stretch>
              <a:fillRect/>
            </a:stretch>
          </p:blipFill>
          <p:spPr bwMode="auto">
            <a:xfrm>
              <a:off x="214" y="3888"/>
              <a:ext cx="168" cy="168"/>
            </a:xfrm>
            <a:prstGeom prst="rect">
              <a:avLst/>
            </a:prstGeom>
            <a:noFill/>
            <a:ln w="9525">
              <a:noFill/>
              <a:miter lim="800000"/>
              <a:headEnd/>
              <a:tailEnd/>
            </a:ln>
          </p:spPr>
        </p:pic>
        <p:pic>
          <p:nvPicPr>
            <p:cNvPr id="3085" name="Picture 6" descr="하늘단추"/>
            <p:cNvPicPr>
              <a:picLocks noChangeAspect="1" noChangeArrowheads="1"/>
            </p:cNvPicPr>
            <p:nvPr/>
          </p:nvPicPr>
          <p:blipFill>
            <a:blip r:embed="rId63"/>
            <a:srcRect/>
            <a:stretch>
              <a:fillRect/>
            </a:stretch>
          </p:blipFill>
          <p:spPr bwMode="auto">
            <a:xfrm>
              <a:off x="456" y="3888"/>
              <a:ext cx="168" cy="168"/>
            </a:xfrm>
            <a:prstGeom prst="rect">
              <a:avLst/>
            </a:prstGeom>
            <a:noFill/>
            <a:ln w="9525">
              <a:noFill/>
              <a:miter lim="800000"/>
              <a:headEnd/>
              <a:tailEnd/>
            </a:ln>
          </p:spPr>
        </p:pic>
        <p:pic>
          <p:nvPicPr>
            <p:cNvPr id="3086" name="Picture 7" descr="하늘단추"/>
            <p:cNvPicPr>
              <a:picLocks noChangeAspect="1" noChangeArrowheads="1"/>
            </p:cNvPicPr>
            <p:nvPr/>
          </p:nvPicPr>
          <p:blipFill>
            <a:blip r:embed="rId63"/>
            <a:srcRect/>
            <a:stretch>
              <a:fillRect/>
            </a:stretch>
          </p:blipFill>
          <p:spPr bwMode="auto">
            <a:xfrm>
              <a:off x="696" y="3888"/>
              <a:ext cx="168" cy="168"/>
            </a:xfrm>
            <a:prstGeom prst="rect">
              <a:avLst/>
            </a:prstGeom>
            <a:noFill/>
            <a:ln w="9525">
              <a:noFill/>
              <a:miter lim="800000"/>
              <a:headEnd/>
              <a:tailEnd/>
            </a:ln>
          </p:spPr>
        </p:pic>
        <p:pic>
          <p:nvPicPr>
            <p:cNvPr id="3087" name="Picture 8" descr="하늘단추"/>
            <p:cNvPicPr>
              <a:picLocks noChangeAspect="1" noChangeArrowheads="1"/>
            </p:cNvPicPr>
            <p:nvPr/>
          </p:nvPicPr>
          <p:blipFill>
            <a:blip r:embed="rId63"/>
            <a:srcRect/>
            <a:stretch>
              <a:fillRect/>
            </a:stretch>
          </p:blipFill>
          <p:spPr bwMode="auto">
            <a:xfrm>
              <a:off x="936" y="3888"/>
              <a:ext cx="168" cy="168"/>
            </a:xfrm>
            <a:prstGeom prst="rect">
              <a:avLst/>
            </a:prstGeom>
            <a:noFill/>
            <a:ln w="9525">
              <a:noFill/>
              <a:miter lim="800000"/>
              <a:headEnd/>
              <a:tailEnd/>
            </a:ln>
          </p:spPr>
        </p:pic>
      </p:grpSp>
      <p:pic>
        <p:nvPicPr>
          <p:cNvPr id="3077" name="Picture 9" descr="CAA02_1"/>
          <p:cNvPicPr>
            <a:picLocks noChangeAspect="1" noChangeArrowheads="1" noCrop="1"/>
          </p:cNvPicPr>
          <p:nvPr/>
        </p:nvPicPr>
        <p:blipFill>
          <a:blip r:embed="rId64"/>
          <a:srcRect/>
          <a:stretch>
            <a:fillRect/>
          </a:stretch>
        </p:blipFill>
        <p:spPr bwMode="auto">
          <a:xfrm>
            <a:off x="11010900" y="233363"/>
            <a:ext cx="711200" cy="533400"/>
          </a:xfrm>
          <a:prstGeom prst="rect">
            <a:avLst/>
          </a:prstGeom>
          <a:noFill/>
          <a:ln w="9525">
            <a:noFill/>
            <a:miter lim="800000"/>
            <a:headEnd/>
            <a:tailEnd/>
          </a:ln>
        </p:spPr>
      </p:pic>
      <p:pic>
        <p:nvPicPr>
          <p:cNvPr id="3078" name="Picture 10" descr="파랑화면만11"/>
          <p:cNvPicPr>
            <a:picLocks noChangeAspect="1" noChangeArrowheads="1"/>
          </p:cNvPicPr>
          <p:nvPr/>
        </p:nvPicPr>
        <p:blipFill>
          <a:blip r:embed="rId65"/>
          <a:srcRect/>
          <a:stretch>
            <a:fillRect/>
          </a:stretch>
        </p:blipFill>
        <p:spPr bwMode="auto">
          <a:xfrm>
            <a:off x="508000" y="990600"/>
            <a:ext cx="11176000" cy="5181600"/>
          </a:xfrm>
          <a:prstGeom prst="rect">
            <a:avLst/>
          </a:prstGeom>
          <a:noFill/>
          <a:ln w="9525">
            <a:noFill/>
            <a:miter lim="800000"/>
            <a:headEnd/>
            <a:tailEnd/>
          </a:ln>
        </p:spPr>
      </p:pic>
      <p:sp>
        <p:nvSpPr>
          <p:cNvPr id="3079" name="Rectangle 11"/>
          <p:cNvSpPr>
            <a:spLocks noGrp="1" noChangeArrowheads="1"/>
          </p:cNvSpPr>
          <p:nvPr>
            <p:ph type="title"/>
          </p:nvPr>
        </p:nvSpPr>
        <p:spPr bwMode="auto">
          <a:xfrm>
            <a:off x="914400" y="152400"/>
            <a:ext cx="10160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3080" name="Rectangle 12"/>
          <p:cNvSpPr>
            <a:spLocks noGrp="1" noChangeArrowheads="1"/>
          </p:cNvSpPr>
          <p:nvPr>
            <p:ph type="body" idx="1"/>
          </p:nvPr>
        </p:nvSpPr>
        <p:spPr bwMode="auto">
          <a:xfrm>
            <a:off x="914400" y="1295400"/>
            <a:ext cx="10160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63853" name="Rectangle 13"/>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kumimoji="1" sz="1400">
                <a:latin typeface="+mn-lt"/>
                <a:ea typeface="+mn-ea"/>
              </a:defRPr>
            </a:lvl1pPr>
          </a:lstStyle>
          <a:p>
            <a:pPr>
              <a:defRPr/>
            </a:pPr>
            <a:endParaRPr lang="en-US" altLang="ko-KR"/>
          </a:p>
        </p:txBody>
      </p:sp>
      <p:sp>
        <p:nvSpPr>
          <p:cNvPr id="163854" name="Rectangle 14"/>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latinLnBrk="1" hangingPunct="1">
              <a:defRPr kumimoji="1" sz="1400">
                <a:latin typeface="+mn-lt"/>
                <a:ea typeface="+mn-ea"/>
              </a:defRPr>
            </a:lvl1pPr>
          </a:lstStyle>
          <a:p>
            <a:pPr>
              <a:defRPr/>
            </a:pPr>
            <a:endParaRPr lang="en-US" altLang="ko-KR"/>
          </a:p>
        </p:txBody>
      </p:sp>
      <p:sp>
        <p:nvSpPr>
          <p:cNvPr id="163855" name="Rectangle 15"/>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kumimoji="1" sz="1400">
                <a:latin typeface="-윤고딕120" pitchFamily="18" charset="-127"/>
                <a:ea typeface="-윤고딕120" pitchFamily="18" charset="-127"/>
              </a:defRPr>
            </a:lvl1pPr>
          </a:lstStyle>
          <a:p>
            <a:pPr>
              <a:defRPr/>
            </a:pPr>
            <a:fld id="{F1D63B9B-768D-47F0-9E69-4A20D41766B5}"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950" r:id="rId1"/>
    <p:sldLayoutId id="2147483938" r:id="rId2"/>
    <p:sldLayoutId id="2147483999" r:id="rId3"/>
    <p:sldLayoutId id="2147483998" r:id="rId4"/>
    <p:sldLayoutId id="2147483997" r:id="rId5"/>
    <p:sldLayoutId id="2147483989" r:id="rId6"/>
    <p:sldLayoutId id="2147483978" r:id="rId7"/>
    <p:sldLayoutId id="2147483972" r:id="rId8"/>
    <p:sldLayoutId id="2147483939" r:id="rId9"/>
    <p:sldLayoutId id="2147483940" r:id="rId10"/>
    <p:sldLayoutId id="2147483941" r:id="rId11"/>
    <p:sldLayoutId id="2147483942" r:id="rId12"/>
    <p:sldLayoutId id="2147483943" r:id="rId13"/>
    <p:sldLayoutId id="2147484000" r:id="rId14"/>
    <p:sldLayoutId id="2147483996" r:id="rId15"/>
    <p:sldLayoutId id="2147483995" r:id="rId16"/>
    <p:sldLayoutId id="2147483994" r:id="rId17"/>
    <p:sldLayoutId id="2147483993" r:id="rId18"/>
    <p:sldLayoutId id="2147483992" r:id="rId19"/>
    <p:sldLayoutId id="2147483991" r:id="rId20"/>
    <p:sldLayoutId id="2147483990" r:id="rId21"/>
    <p:sldLayoutId id="2147483988" r:id="rId22"/>
    <p:sldLayoutId id="2147483987" r:id="rId23"/>
    <p:sldLayoutId id="2147483986" r:id="rId24"/>
    <p:sldLayoutId id="2147483985" r:id="rId25"/>
    <p:sldLayoutId id="2147483984" r:id="rId26"/>
    <p:sldLayoutId id="2147483983" r:id="rId27"/>
    <p:sldLayoutId id="2147483981" r:id="rId28"/>
    <p:sldLayoutId id="2147483980" r:id="rId29"/>
    <p:sldLayoutId id="2147483979" r:id="rId30"/>
    <p:sldLayoutId id="2147483977" r:id="rId31"/>
    <p:sldLayoutId id="2147483976" r:id="rId32"/>
    <p:sldLayoutId id="2147483975" r:id="rId33"/>
    <p:sldLayoutId id="2147483974" r:id="rId34"/>
    <p:sldLayoutId id="2147483973" r:id="rId35"/>
    <p:sldLayoutId id="2147483971" r:id="rId36"/>
    <p:sldLayoutId id="2147483970" r:id="rId37"/>
    <p:sldLayoutId id="2147483969" r:id="rId38"/>
    <p:sldLayoutId id="2147483968" r:id="rId39"/>
    <p:sldLayoutId id="2147483967" r:id="rId40"/>
    <p:sldLayoutId id="2147483966" r:id="rId41"/>
    <p:sldLayoutId id="2147483965" r:id="rId42"/>
    <p:sldLayoutId id="2147483964" r:id="rId43"/>
    <p:sldLayoutId id="2147483963" r:id="rId44"/>
    <p:sldLayoutId id="2147483962" r:id="rId45"/>
    <p:sldLayoutId id="2147483961" r:id="rId46"/>
    <p:sldLayoutId id="2147483960" r:id="rId47"/>
    <p:sldLayoutId id="2147483959" r:id="rId48"/>
    <p:sldLayoutId id="2147483958" r:id="rId49"/>
    <p:sldLayoutId id="2147483957" r:id="rId50"/>
    <p:sldLayoutId id="2147483956" r:id="rId51"/>
    <p:sldLayoutId id="2147483955" r:id="rId52"/>
    <p:sldLayoutId id="2147483954" r:id="rId53"/>
    <p:sldLayoutId id="2147483953" r:id="rId54"/>
    <p:sldLayoutId id="2147483952" r:id="rId55"/>
    <p:sldLayoutId id="2147483944" r:id="rId56"/>
    <p:sldLayoutId id="2147483945" r:id="rId57"/>
    <p:sldLayoutId id="2147483946" r:id="rId58"/>
    <p:sldLayoutId id="2147483947" r:id="rId59"/>
    <p:sldLayoutId id="2147483951" r:id="rId60"/>
  </p:sldLayoutIdLst>
  <p:txStyles>
    <p:titleStyle>
      <a:lvl1pPr algn="l" rtl="0" eaLnBrk="0" fontAlgn="base" latinLnBrk="1" hangingPunct="0">
        <a:spcBef>
          <a:spcPct val="0"/>
        </a:spcBef>
        <a:spcAft>
          <a:spcPct val="0"/>
        </a:spcAft>
        <a:defRPr kumimoji="1" sz="4000">
          <a:solidFill>
            <a:schemeClr val="tx2"/>
          </a:solidFill>
          <a:latin typeface="+mj-lt"/>
          <a:ea typeface="+mj-ea"/>
          <a:cs typeface="+mj-cs"/>
        </a:defRPr>
      </a:lvl1pPr>
      <a:lvl2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2pPr>
      <a:lvl3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3pPr>
      <a:lvl4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4pPr>
      <a:lvl5pPr algn="l" rtl="0" eaLnBrk="0" fontAlgn="base" latinLnBrk="1" hangingPunct="0">
        <a:spcBef>
          <a:spcPct val="0"/>
        </a:spcBef>
        <a:spcAft>
          <a:spcPct val="0"/>
        </a:spcAft>
        <a:defRPr kumimoji="1" sz="4000">
          <a:solidFill>
            <a:schemeClr val="tx2"/>
          </a:solidFill>
          <a:latin typeface="-윤고딕140" pitchFamily="18" charset="-127"/>
          <a:ea typeface="-윤고딕140" pitchFamily="18" charset="-127"/>
        </a:defRPr>
      </a:lvl5pPr>
      <a:lvl6pPr marL="457200" algn="l" rtl="0" fontAlgn="base" latinLnBrk="1">
        <a:spcBef>
          <a:spcPct val="0"/>
        </a:spcBef>
        <a:spcAft>
          <a:spcPct val="0"/>
        </a:spcAft>
        <a:defRPr kumimoji="1" sz="4000">
          <a:solidFill>
            <a:schemeClr val="tx2"/>
          </a:solidFill>
          <a:latin typeface="-윤고딕140" pitchFamily="18" charset="-127"/>
          <a:ea typeface="-윤고딕140" pitchFamily="18" charset="-127"/>
        </a:defRPr>
      </a:lvl6pPr>
      <a:lvl7pPr marL="914400" algn="l" rtl="0" fontAlgn="base" latinLnBrk="1">
        <a:spcBef>
          <a:spcPct val="0"/>
        </a:spcBef>
        <a:spcAft>
          <a:spcPct val="0"/>
        </a:spcAft>
        <a:defRPr kumimoji="1" sz="4000">
          <a:solidFill>
            <a:schemeClr val="tx2"/>
          </a:solidFill>
          <a:latin typeface="-윤고딕140" pitchFamily="18" charset="-127"/>
          <a:ea typeface="-윤고딕140" pitchFamily="18" charset="-127"/>
        </a:defRPr>
      </a:lvl7pPr>
      <a:lvl8pPr marL="1371600" algn="l" rtl="0" fontAlgn="base" latinLnBrk="1">
        <a:spcBef>
          <a:spcPct val="0"/>
        </a:spcBef>
        <a:spcAft>
          <a:spcPct val="0"/>
        </a:spcAft>
        <a:defRPr kumimoji="1" sz="4000">
          <a:solidFill>
            <a:schemeClr val="tx2"/>
          </a:solidFill>
          <a:latin typeface="-윤고딕140" pitchFamily="18" charset="-127"/>
          <a:ea typeface="-윤고딕140" pitchFamily="18" charset="-127"/>
        </a:defRPr>
      </a:lvl8pPr>
      <a:lvl9pPr marL="1828800" algn="l" rtl="0" fontAlgn="base" latinLnBrk="1">
        <a:spcBef>
          <a:spcPct val="0"/>
        </a:spcBef>
        <a:spcAft>
          <a:spcPct val="0"/>
        </a:spcAft>
        <a:defRPr kumimoji="1" sz="4000">
          <a:solidFill>
            <a:schemeClr val="tx2"/>
          </a:solidFill>
          <a:latin typeface="-윤고딕140" pitchFamily="18" charset="-127"/>
          <a:ea typeface="-윤고딕140" pitchFamily="18" charset="-127"/>
        </a:defRPr>
      </a:lvl9pPr>
    </p:titleStyle>
    <p:bodyStyle>
      <a:lvl1pPr marL="342900" indent="-342900" algn="l" rtl="0" eaLnBrk="0" fontAlgn="base" latinLnBrk="1"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4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2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600">
          <a:solidFill>
            <a:schemeClr val="tx1"/>
          </a:solidFill>
          <a:latin typeface="+mn-lt"/>
          <a:ea typeface="+mn-ea"/>
        </a:defRPr>
      </a:lvl5pPr>
      <a:lvl6pPr marL="2514600" indent="-228600" algn="l" rtl="0" fontAlgn="base" latinLnBrk="1">
        <a:spcBef>
          <a:spcPct val="20000"/>
        </a:spcBef>
        <a:spcAft>
          <a:spcPct val="0"/>
        </a:spcAft>
        <a:buChar char="»"/>
        <a:defRPr kumimoji="1" sz="1600">
          <a:solidFill>
            <a:schemeClr val="tx1"/>
          </a:solidFill>
          <a:latin typeface="+mn-lt"/>
          <a:ea typeface="+mn-ea"/>
        </a:defRPr>
      </a:lvl6pPr>
      <a:lvl7pPr marL="2971800" indent="-228600" algn="l" rtl="0" fontAlgn="base" latinLnBrk="1">
        <a:spcBef>
          <a:spcPct val="20000"/>
        </a:spcBef>
        <a:spcAft>
          <a:spcPct val="0"/>
        </a:spcAft>
        <a:buChar char="»"/>
        <a:defRPr kumimoji="1" sz="1600">
          <a:solidFill>
            <a:schemeClr val="tx1"/>
          </a:solidFill>
          <a:latin typeface="+mn-lt"/>
          <a:ea typeface="+mn-ea"/>
        </a:defRPr>
      </a:lvl7pPr>
      <a:lvl8pPr marL="3429000" indent="-228600" algn="l" rtl="0" fontAlgn="base" latinLnBrk="1">
        <a:spcBef>
          <a:spcPct val="20000"/>
        </a:spcBef>
        <a:spcAft>
          <a:spcPct val="0"/>
        </a:spcAft>
        <a:buChar char="»"/>
        <a:defRPr kumimoji="1" sz="1600">
          <a:solidFill>
            <a:schemeClr val="tx1"/>
          </a:solidFill>
          <a:latin typeface="+mn-lt"/>
          <a:ea typeface="+mn-ea"/>
        </a:defRPr>
      </a:lvl8pPr>
      <a:lvl9pPr marL="3886200" indent="-228600" algn="l" rtl="0" fontAlgn="base" latinLnBrk="1">
        <a:spcBef>
          <a:spcPct val="20000"/>
        </a:spcBef>
        <a:spcAft>
          <a:spcPct val="0"/>
        </a:spcAft>
        <a:buChar char="»"/>
        <a:defRPr kumimoji="1"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jpeg"/><Relationship Id="rId1" Type="http://schemas.openxmlformats.org/officeDocument/2006/relationships/slideLayout" Target="../slideLayouts/slideLayout26.xml"/><Relationship Id="rId5" Type="http://schemas.openxmlformats.org/officeDocument/2006/relationships/image" Target="../media/image31.wmf"/><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12.jpeg"/><Relationship Id="rId3" Type="http://schemas.openxmlformats.org/officeDocument/2006/relationships/slideLayout" Target="../slideLayouts/slideLayout26.xml"/><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31.wmf"/><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5.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6.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1.wmf"/><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jpeg"/><Relationship Id="rId7" Type="http://schemas.openxmlformats.org/officeDocument/2006/relationships/slide" Target="slide40.xml"/><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54.png"/><Relationship Id="rId11" Type="http://schemas.openxmlformats.org/officeDocument/2006/relationships/slide" Target="slide43.xml"/><Relationship Id="rId5" Type="http://schemas.openxmlformats.org/officeDocument/2006/relationships/slide" Target="slide41.xml"/><Relationship Id="rId10" Type="http://schemas.openxmlformats.org/officeDocument/2006/relationships/image" Target="../media/image56.png"/><Relationship Id="rId4" Type="http://schemas.openxmlformats.org/officeDocument/2006/relationships/image" Target="../media/image53.jpeg"/><Relationship Id="rId9" Type="http://schemas.openxmlformats.org/officeDocument/2006/relationships/slide" Target="slide4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Hình nền powerpoint đơn giản mà đẹp">
            <a:extLst>
              <a:ext uri="{FF2B5EF4-FFF2-40B4-BE49-F238E27FC236}">
                <a16:creationId xmlns:a16="http://schemas.microsoft.com/office/drawing/2014/main" id="{5ADB157F-822D-4067-A78B-6DBAA2416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0" y="360869"/>
            <a:ext cx="10827963" cy="609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D5266A10-3168-45D2-BAE9-4BFB6CD9EDB9}"/>
              </a:ext>
            </a:extLst>
          </p:cNvPr>
          <p:cNvSpPr>
            <a:spLocks noGrp="1" noChangeArrowheads="1"/>
          </p:cNvSpPr>
          <p:nvPr>
            <p:ph type="ctrTitle"/>
          </p:nvPr>
        </p:nvSpPr>
        <p:spPr>
          <a:xfrm>
            <a:off x="1828800" y="1905000"/>
            <a:ext cx="8534400" cy="2387600"/>
          </a:xfrm>
        </p:spPr>
        <p:txBody>
          <a:bodyPr rtlCol="0">
            <a:normAutofit/>
          </a:bodyPr>
          <a:lstStyle/>
          <a:p>
            <a:pPr fontAlgn="auto">
              <a:spcAft>
                <a:spcPts val="0"/>
              </a:spcAft>
              <a:defRPr/>
            </a:pPr>
            <a:r>
              <a:rPr lang="en-US" altLang="en-US" sz="5000" b="1" dirty="0">
                <a:solidFill>
                  <a:srgbClr val="002060"/>
                </a:solidFill>
                <a:latin typeface="Times New Roman" panose="02020603050405020304" pitchFamily="18" charset="0"/>
                <a:cs typeface="Times New Roman" panose="02020603050405020304" pitchFamily="18" charset="0"/>
              </a:rPr>
              <a:t>TẬP ĐỌC TUẦN 8</a:t>
            </a:r>
          </a:p>
        </p:txBody>
      </p:sp>
      <p:pic>
        <p:nvPicPr>
          <p:cNvPr id="2050" name="Picture 2" descr="Hình nền Powerpoint làm Slide chào hỏi 11 - Dạy học online">
            <a:extLst>
              <a:ext uri="{FF2B5EF4-FFF2-40B4-BE49-F238E27FC236}">
                <a16:creationId xmlns:a16="http://schemas.microsoft.com/office/drawing/2014/main" id="{8C94141A-1802-482D-BB5B-F61FC3249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342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8">
            <a:extLst>
              <a:ext uri="{FF2B5EF4-FFF2-40B4-BE49-F238E27FC236}">
                <a16:creationId xmlns:a16="http://schemas.microsoft.com/office/drawing/2014/main" id="{18841AFB-FA6E-41BB-8FB0-4E7F2298BC7D}"/>
              </a:ext>
            </a:extLst>
          </p:cNvPr>
          <p:cNvSpPr>
            <a:spLocks noChangeArrowheads="1" noChangeShapeType="1" noTextEdit="1"/>
          </p:cNvSpPr>
          <p:nvPr/>
        </p:nvSpPr>
        <p:spPr bwMode="auto">
          <a:xfrm>
            <a:off x="2514600" y="1594428"/>
            <a:ext cx="7162800" cy="2286000"/>
          </a:xfrm>
          <a:prstGeom prst="rect">
            <a:avLst/>
          </a:prstGeom>
        </p:spPr>
        <p:txBody>
          <a:bodyPr wrap="none" fromWordArt="1">
            <a:prstTxWarp prst="textPlain">
              <a:avLst>
                <a:gd name="adj" fmla="val 50264"/>
              </a:avLst>
            </a:prstTxWarp>
          </a:bodyPr>
          <a:lstStyle/>
          <a:p>
            <a:pPr algn="ctr"/>
            <a:r>
              <a:rPr lang="en-US" sz="3600" b="1" kern="10" dirty="0">
                <a:ln w="9525">
                  <a:solidFill>
                    <a:srgbClr val="FF0000"/>
                  </a:solidFill>
                  <a:round/>
                  <a:headEnd/>
                  <a:tailEnd/>
                </a:ln>
                <a:solidFill>
                  <a:srgbClr val="0000CC"/>
                </a:solidFill>
                <a:effectLst>
                  <a:outerShdw dist="35921" dir="2700000" algn="ctr" rotWithShape="0">
                    <a:srgbClr val="C0C0C0">
                      <a:alpha val="79999"/>
                    </a:srgbClr>
                  </a:outerShdw>
                </a:effectLst>
              </a:rPr>
              <a:t>MÔN: TẬP ĐỌC</a:t>
            </a:r>
          </a:p>
          <a:p>
            <a:pPr algn="ctr"/>
            <a:r>
              <a:rPr lang="en-US" sz="3600" b="1" kern="10" dirty="0">
                <a:ln w="9525">
                  <a:solidFill>
                    <a:srgbClr val="FF0000"/>
                  </a:solidFill>
                  <a:round/>
                  <a:headEnd/>
                  <a:tailEnd/>
                </a:ln>
                <a:solidFill>
                  <a:srgbClr val="0000CC"/>
                </a:solidFill>
                <a:effectLst>
                  <a:outerShdw dist="35921" dir="2700000" algn="ctr" rotWithShape="0">
                    <a:srgbClr val="C0C0C0">
                      <a:alpha val="79999"/>
                    </a:srgbClr>
                  </a:outerShdw>
                </a:effectLst>
              </a:rPr>
              <a:t>LỚP 5 </a:t>
            </a:r>
          </a:p>
        </p:txBody>
      </p:sp>
    </p:spTree>
    <p:extLst>
      <p:ext uri="{BB962C8B-B14F-4D97-AF65-F5344CB8AC3E}">
        <p14:creationId xmlns:p14="http://schemas.microsoft.com/office/powerpoint/2010/main" val="390456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D:\thuc\NH 17-18\HINH ANH\Truoc cong troi.jpg">
            <a:extLst>
              <a:ext uri="{FF2B5EF4-FFF2-40B4-BE49-F238E27FC236}">
                <a16:creationId xmlns:a16="http://schemas.microsoft.com/office/drawing/2014/main" id="{77818673-3179-4DC1-ADD0-ED2AC2D9B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tải xuống (2)">
            <a:extLst>
              <a:ext uri="{FF2B5EF4-FFF2-40B4-BE49-F238E27FC236}">
                <a16:creationId xmlns:a16="http://schemas.microsoft.com/office/drawing/2014/main" id="{19E5902D-E35C-42C1-AC40-423CF74D7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ruongbacthangsapa-pystravel1">
            <a:extLst>
              <a:ext uri="{FF2B5EF4-FFF2-40B4-BE49-F238E27FC236}">
                <a16:creationId xmlns:a16="http://schemas.microsoft.com/office/drawing/2014/main" id="{9093FF48-6E94-457D-8AD9-6E32499A3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609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7">
            <a:extLst>
              <a:ext uri="{FF2B5EF4-FFF2-40B4-BE49-F238E27FC236}">
                <a16:creationId xmlns:a16="http://schemas.microsoft.com/office/drawing/2014/main" id="{E455E54B-30EB-4295-BAC6-3EEADFB4D2A7}"/>
              </a:ext>
            </a:extLst>
          </p:cNvPr>
          <p:cNvSpPr txBox="1">
            <a:spLocks noChangeArrowheads="1"/>
          </p:cNvSpPr>
          <p:nvPr/>
        </p:nvSpPr>
        <p:spPr bwMode="auto">
          <a:xfrm>
            <a:off x="1524000" y="60198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8000"/>
                </a:solidFill>
                <a:latin typeface="Times New Roman" panose="02020603050405020304" pitchFamily="18" charset="0"/>
                <a:cs typeface="Times New Roman" panose="02020603050405020304" pitchFamily="18" charset="0"/>
              </a:rPr>
              <a:t>Vạt nương.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randombar(horizontal)">
                                      <p:cBhvr>
                                        <p:cTn id="7" dur="500"/>
                                        <p:tgtEl>
                                          <p:spTgt spid="1126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wheel(1)">
                                      <p:cBhvr>
                                        <p:cTn id="11" dur="2000"/>
                                        <p:tgtEl>
                                          <p:spTgt spid="11268"/>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10252"/>
                                        </p:tgtEl>
                                        <p:attrNameLst>
                                          <p:attrName>style.visibility</p:attrName>
                                        </p:attrNameLst>
                                      </p:cBhvr>
                                      <p:to>
                                        <p:strVal val="visible"/>
                                      </p:to>
                                    </p:set>
                                    <p:animEffect transition="in" filter="circle(in)">
                                      <p:cBhvr>
                                        <p:cTn id="15" dur="20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1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chemeClr val="accent2"/>
                </a:solidFill>
                <a:latin typeface="Times New Roman" panose="02020603050405020304" pitchFamily="18" charset="0"/>
                <a:cs typeface="Times New Roman" panose="02020603050405020304" pitchFamily="18" charset="0"/>
              </a:rPr>
              <a:t>ngú</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dirty="0" err="1">
                <a:solidFill>
                  <a:schemeClr val="accent2"/>
                </a:solidFill>
                <a:latin typeface="Times New Roman" panose="02020603050405020304" pitchFamily="18" charset="0"/>
                <a:cs typeface="Times New Roman" panose="02020603050405020304" pitchFamily="18" charset="0"/>
              </a:rPr>
              <a:t>ngá</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nl-NL" altLang="en-US" sz="2400" b="1" dirty="0">
                <a:solidFill>
                  <a:schemeClr val="accent2"/>
                </a:solidFill>
                <a:latin typeface="Times New Roman" panose="02020603050405020304" pitchFamily="18" charset="0"/>
                <a:cs typeface="Times New Roman" panose="02020603050405020304" pitchFamily="18" charset="0"/>
              </a:rPr>
              <a:t> </a:t>
            </a:r>
            <a:endParaRPr lang="en-US" altLang="en-US" sz="2400" b="1" dirty="0">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893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E4BEF2-926D-4AB9-8D4C-819D4CB8061B}"/>
              </a:ext>
            </a:extLst>
          </p:cNvPr>
          <p:cNvSpPr>
            <a:spLocks noGrp="1"/>
          </p:cNvSpPr>
          <p:nvPr>
            <p:ph/>
          </p:nvPr>
        </p:nvSpPr>
        <p:spPr/>
        <p:txBody>
          <a:bodyPr/>
          <a:lstStyle/>
          <a:p>
            <a:endParaRPr lang="en-US"/>
          </a:p>
        </p:txBody>
      </p:sp>
      <p:pic>
        <p:nvPicPr>
          <p:cNvPr id="3" name="Picture 26" descr="may tren cong troi">
            <a:extLst>
              <a:ext uri="{FF2B5EF4-FFF2-40B4-BE49-F238E27FC236}">
                <a16:creationId xmlns:a16="http://schemas.microsoft.com/office/drawing/2014/main" id="{7B166120-F604-4AC3-B243-31F5E3705CB4}"/>
              </a:ext>
            </a:extLst>
          </p:cNvPr>
          <p:cNvPicPr>
            <a:picLocks noChangeAspect="1" noChangeArrowheads="1"/>
          </p:cNvPicPr>
          <p:nvPr/>
        </p:nvPicPr>
        <p:blipFill>
          <a:blip r:embed="rId2"/>
          <a:srcRect/>
          <a:stretch>
            <a:fillRect/>
          </a:stretch>
        </p:blipFill>
        <p:spPr bwMode="auto">
          <a:xfrm>
            <a:off x="0" y="0"/>
            <a:ext cx="12192000" cy="6705600"/>
          </a:xfrm>
          <a:prstGeom prst="rect">
            <a:avLst/>
          </a:prstGeom>
          <a:noFill/>
          <a:ln w="9525">
            <a:noFill/>
            <a:miter lim="800000"/>
            <a:headEnd/>
            <a:tailEnd/>
          </a:ln>
        </p:spPr>
      </p:pic>
    </p:spTree>
    <p:extLst>
      <p:ext uri="{BB962C8B-B14F-4D97-AF65-F5344CB8AC3E}">
        <p14:creationId xmlns:p14="http://schemas.microsoft.com/office/powerpoint/2010/main" val="20309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314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a:extLst>
              <a:ext uri="{FF2B5EF4-FFF2-40B4-BE49-F238E27FC236}">
                <a16:creationId xmlns:a16="http://schemas.microsoft.com/office/drawing/2014/main" id="{03C2E078-A5E0-415C-88EB-6CEB5460F141}"/>
              </a:ext>
            </a:extLst>
          </p:cNvPr>
          <p:cNvSpPr txBox="1">
            <a:spLocks noChangeArrowheads="1"/>
          </p:cNvSpPr>
          <p:nvPr/>
        </p:nvSpPr>
        <p:spPr bwMode="auto">
          <a:xfrm>
            <a:off x="1524000" y="57150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Áo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chàm</a:t>
            </a:r>
            <a:r>
              <a:rPr lang="en-US" altLang="en-US" sz="2800" b="1" dirty="0">
                <a:solidFill>
                  <a:srgbClr val="008000"/>
                </a:solidFill>
                <a:latin typeface="Times New Roman" panose="02020603050405020304" pitchFamily="18" charset="0"/>
                <a:cs typeface="Times New Roman" panose="02020603050405020304" pitchFamily="18" charset="0"/>
              </a:rPr>
              <a: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nhuộm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đen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đồng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miền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núi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mặc</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17415" name="Picture 7" descr="D:\thuc\NH 17-18\HINH ANH\trang phuc ap cham.jpg">
            <a:extLst>
              <a:ext uri="{FF2B5EF4-FFF2-40B4-BE49-F238E27FC236}">
                <a16:creationId xmlns:a16="http://schemas.microsoft.com/office/drawing/2014/main" id="{0E74B0BE-C524-45AB-B335-D90D4B261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477000" cy="559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Kết quả hình ảnh cho áo chàm">
            <a:extLst>
              <a:ext uri="{FF2B5EF4-FFF2-40B4-BE49-F238E27FC236}">
                <a16:creationId xmlns:a16="http://schemas.microsoft.com/office/drawing/2014/main" id="{100D79AF-15E2-4F9C-B487-93176314A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5715000" cy="55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p:cTn id="7" dur="500" fill="hold"/>
                                        <p:tgtEl>
                                          <p:spTgt spid="17415"/>
                                        </p:tgtEl>
                                        <p:attrNameLst>
                                          <p:attrName>ppt_w</p:attrName>
                                        </p:attrNameLst>
                                      </p:cBhvr>
                                      <p:tavLst>
                                        <p:tav tm="0">
                                          <p:val>
                                            <p:fltVal val="0"/>
                                          </p:val>
                                        </p:tav>
                                        <p:tav tm="100000">
                                          <p:val>
                                            <p:strVal val="#ppt_w"/>
                                          </p:val>
                                        </p:tav>
                                      </p:tavLst>
                                    </p:anim>
                                    <p:anim calcmode="lin" valueType="num">
                                      <p:cBhvr>
                                        <p:cTn id="8" dur="500" fill="hold"/>
                                        <p:tgtEl>
                                          <p:spTgt spid="17415"/>
                                        </p:tgtEl>
                                        <p:attrNameLst>
                                          <p:attrName>ppt_h</p:attrName>
                                        </p:attrNameLst>
                                      </p:cBhvr>
                                      <p:tavLst>
                                        <p:tav tm="0">
                                          <p:val>
                                            <p:fltVal val="0"/>
                                          </p:val>
                                        </p:tav>
                                        <p:tav tm="100000">
                                          <p:val>
                                            <p:strVal val="#ppt_h"/>
                                          </p:val>
                                        </p:tav>
                                      </p:tavLst>
                                    </p:anim>
                                    <p:animEffect transition="in" filter="fade">
                                      <p:cBhvr>
                                        <p:cTn id="9" dur="500"/>
                                        <p:tgtEl>
                                          <p:spTgt spid="17415"/>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circle(in)">
                                      <p:cBhvr>
                                        <p:cTn id="13" dur="2000"/>
                                        <p:tgtEl>
                                          <p:spTgt spid="13316"/>
                                        </p:tgtEl>
                                      </p:cBhvr>
                                    </p:animEffect>
                                  </p:childTnLst>
                                </p:cTn>
                              </p:par>
                            </p:childTnLst>
                          </p:cTn>
                        </p:par>
                        <p:par>
                          <p:cTn id="14" fill="hold">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38" name="Text Box 27">
            <a:extLst>
              <a:ext uri="{FF2B5EF4-FFF2-40B4-BE49-F238E27FC236}">
                <a16:creationId xmlns:a16="http://schemas.microsoft.com/office/drawing/2014/main" id="{17F051A7-1861-43CC-B76D-4558811F4168}"/>
              </a:ext>
            </a:extLst>
          </p:cNvPr>
          <p:cNvSpPr txBox="1">
            <a:spLocks noChangeArrowheads="1"/>
          </p:cNvSpPr>
          <p:nvPr/>
        </p:nvSpPr>
        <p:spPr bwMode="auto">
          <a:xfrm>
            <a:off x="7123098" y="2846100"/>
            <a:ext cx="3562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Nhạc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390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D:\thuc\NH 17-18\HINH ANH\ngua deo chuong.jpg">
            <a:extLst>
              <a:ext uri="{FF2B5EF4-FFF2-40B4-BE49-F238E27FC236}">
                <a16:creationId xmlns:a16="http://schemas.microsoft.com/office/drawing/2014/main" id="{266AA236-FF7F-4041-839E-2CC538A9A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79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Kết quả hình ảnh cho đeo chuông cho ngựa">
            <a:extLst>
              <a:ext uri="{FF2B5EF4-FFF2-40B4-BE49-F238E27FC236}">
                <a16:creationId xmlns:a16="http://schemas.microsoft.com/office/drawing/2014/main" id="{8F943FA5-4A8E-4840-8D4C-4D6CF60F3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79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6">
            <a:extLst>
              <a:ext uri="{FF2B5EF4-FFF2-40B4-BE49-F238E27FC236}">
                <a16:creationId xmlns:a16="http://schemas.microsoft.com/office/drawing/2014/main" id="{E5B3A5FD-6B77-4F31-BD72-59E3D4B80F9C}"/>
              </a:ext>
            </a:extLst>
          </p:cNvPr>
          <p:cNvSpPr txBox="1">
            <a:spLocks noChangeArrowheads="1"/>
          </p:cNvSpPr>
          <p:nvPr/>
        </p:nvSpPr>
        <p:spPr bwMode="auto">
          <a:xfrm>
            <a:off x="1038578" y="5744281"/>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Nhạc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ngựa</a:t>
            </a:r>
            <a:r>
              <a:rPr lang="en-US" altLang="en-US" sz="2800" b="1" dirty="0">
                <a:solidFill>
                  <a:srgbClr val="008000"/>
                </a:solidFill>
                <a:latin typeface="Times New Roman" panose="02020603050405020304" pitchFamily="18" charset="0"/>
                <a:cs typeface="Times New Roman" panose="02020603050405020304" pitchFamily="18" charset="0"/>
              </a:rPr>
              <a: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nhỏ</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rung </a:t>
            </a:r>
            <a:r>
              <a:rPr lang="en-US" altLang="en-US" sz="2800" b="1" dirty="0" err="1">
                <a:solidFill>
                  <a:srgbClr val="0000FF"/>
                </a:solidFill>
                <a:latin typeface="Times New Roman" panose="02020603050405020304" pitchFamily="18" charset="0"/>
                <a:cs typeface="Times New Roman" panose="02020603050405020304" pitchFamily="18" charset="0"/>
              </a:rPr>
              <a:t>kêu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từng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tiếng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đeo</a:t>
            </a:r>
            <a:r>
              <a:rPr lang="en-US" altLang="en-US" sz="2800" b="1" dirty="0">
                <a:solidFill>
                  <a:srgbClr val="0000FF"/>
                </a:solidFill>
                <a:latin typeface="Times New Roman" panose="02020603050405020304" pitchFamily="18" charset="0"/>
                <a:cs typeface="Times New Roman" panose="02020603050405020304" pitchFamily="18" charset="0"/>
              </a:rPr>
              <a:t> ở </a:t>
            </a:r>
            <a:r>
              <a:rPr lang="en-US" altLang="en-US" sz="2800" b="1" dirty="0" err="1">
                <a:solidFill>
                  <a:srgbClr val="0000FF"/>
                </a:solidFill>
                <a:latin typeface="Times New Roman" panose="02020603050405020304" pitchFamily="18" charset="0"/>
                <a:cs typeface="Times New Roman" panose="02020603050405020304" pitchFamily="18" charset="0"/>
              </a:rPr>
              <a:t>cổ</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3319"/>
                                        </p:tgtEl>
                                        <p:attrNameLst>
                                          <p:attrName>style.visibility</p:attrName>
                                        </p:attrNameLst>
                                      </p:cBhvr>
                                      <p:to>
                                        <p:strVal val="visible"/>
                                      </p:to>
                                    </p:set>
                                    <p:animEffect transition="in" filter="barn(inVertical)">
                                      <p:cBhvr>
                                        <p:cTn id="13" dur="500"/>
                                        <p:tgtEl>
                                          <p:spTgt spid="13319"/>
                                        </p:tgtEl>
                                      </p:cBhvr>
                                    </p:animEffect>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circle(in)">
                                      <p:cBhvr>
                                        <p:cTn id="17"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411E6AE5-E7E2-4B2E-BAB7-E13C61324642}"/>
              </a:ext>
            </a:extLst>
          </p:cNvPr>
          <p:cNvSpPr txBox="1"/>
          <p:nvPr/>
        </p:nvSpPr>
        <p:spPr>
          <a:xfrm>
            <a:off x="9212554" y="2347213"/>
            <a:ext cx="922047"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triền</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CF24C881-2431-4E03-B6C1-2DC8BB6D8EAB}"/>
              </a:ext>
            </a:extLst>
          </p:cNvPr>
          <p:cNvSpPr txBox="1">
            <a:spLocks noChangeArrowheads="1"/>
          </p:cNvSpPr>
          <p:nvPr/>
        </p:nvSpPr>
        <p:spPr bwMode="auto">
          <a:xfrm>
            <a:off x="9883246" y="2342664"/>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A07BB5D6-B9C7-4C0B-AF09-7DE9DE22B2E8}"/>
              </a:ext>
            </a:extLst>
          </p:cNvPr>
          <p:cNvSpPr txBox="1">
            <a:spLocks noChangeArrowheads="1"/>
          </p:cNvSpPr>
          <p:nvPr/>
        </p:nvSpPr>
        <p:spPr bwMode="auto">
          <a:xfrm>
            <a:off x="5562600" y="2857647"/>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chàm</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38" name="Text Box 27">
            <a:extLst>
              <a:ext uri="{FF2B5EF4-FFF2-40B4-BE49-F238E27FC236}">
                <a16:creationId xmlns:a16="http://schemas.microsoft.com/office/drawing/2014/main" id="{17F051A7-1861-43CC-B76D-4558811F4168}"/>
              </a:ext>
            </a:extLst>
          </p:cNvPr>
          <p:cNvSpPr txBox="1">
            <a:spLocks noChangeArrowheads="1"/>
          </p:cNvSpPr>
          <p:nvPr/>
        </p:nvSpPr>
        <p:spPr bwMode="auto">
          <a:xfrm>
            <a:off x="7123098" y="2846100"/>
            <a:ext cx="3562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Nhạc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ngựa</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39" name="Text Box 28">
            <a:extLst>
              <a:ext uri="{FF2B5EF4-FFF2-40B4-BE49-F238E27FC236}">
                <a16:creationId xmlns:a16="http://schemas.microsoft.com/office/drawing/2014/main" id="{42710D22-588D-47ED-A0C9-02F660580BA5}"/>
              </a:ext>
            </a:extLst>
          </p:cNvPr>
          <p:cNvSpPr txBox="1">
            <a:spLocks noChangeArrowheads="1"/>
          </p:cNvSpPr>
          <p:nvPr/>
        </p:nvSpPr>
        <p:spPr bwMode="auto">
          <a:xfrm>
            <a:off x="8834982" y="2861777"/>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Thung</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813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
                                        </p:tgtEl>
                                        <p:attrNameLst>
                                          <p:attrName>style.visibility</p:attrName>
                                        </p:attrNameLst>
                                      </p:cBhvr>
                                      <p:to>
                                        <p:strVal val="visible"/>
                                      </p:to>
                                    </p:set>
                                    <p:anim calcmode="discrete" valueType="clr">
                                      <p:cBhvr override="childStyle">
                                        <p:cTn id="7"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
                                        </p:tgtEl>
                                        <p:attrNameLst>
                                          <p:attrName>fillcolor</p:attrName>
                                        </p:attrNameLst>
                                      </p:cBhvr>
                                      <p:tavLst>
                                        <p:tav tm="0">
                                          <p:val>
                                            <p:clrVal>
                                              <a:schemeClr val="accent2"/>
                                            </p:clrVal>
                                          </p:val>
                                        </p:tav>
                                        <p:tav tm="50000">
                                          <p:val>
                                            <p:clrVal>
                                              <a:schemeClr val="hlink"/>
                                            </p:clrVal>
                                          </p:val>
                                        </p:tav>
                                      </p:tavLst>
                                    </p:anim>
                                    <p:set>
                                      <p:cBhvr>
                                        <p:cTn id="9"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descr="D:\thuc\NH 17-18\HINH ANH\thung lung-ha-giang-6.jpg">
            <a:extLst>
              <a:ext uri="{FF2B5EF4-FFF2-40B4-BE49-F238E27FC236}">
                <a16:creationId xmlns:a16="http://schemas.microsoft.com/office/drawing/2014/main" id="{8D44CF2F-D98D-4009-8526-8C2903979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JulyBacsonHaiThinh">
            <a:extLst>
              <a:ext uri="{FF2B5EF4-FFF2-40B4-BE49-F238E27FC236}">
                <a16:creationId xmlns:a16="http://schemas.microsoft.com/office/drawing/2014/main" id="{7596991B-A785-41CB-8685-E7E587E22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6186488" cy="624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a:extLst>
              <a:ext uri="{FF2B5EF4-FFF2-40B4-BE49-F238E27FC236}">
                <a16:creationId xmlns:a16="http://schemas.microsoft.com/office/drawing/2014/main" id="{0D210FAE-8CEA-46C5-9FFC-8C4A131BD9E1}"/>
              </a:ext>
            </a:extLst>
          </p:cNvPr>
          <p:cNvSpPr txBox="1">
            <a:spLocks noChangeArrowheads="1"/>
          </p:cNvSpPr>
          <p:nvPr/>
        </p:nvSpPr>
        <p:spPr bwMode="auto">
          <a:xfrm>
            <a:off x="2336800" y="6218591"/>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008000"/>
                </a:solidFill>
                <a:latin typeface="Times New Roman" panose="02020603050405020304" pitchFamily="18" charset="0"/>
                <a:cs typeface="Times New Roman" panose="02020603050405020304" pitchFamily="18" charset="0"/>
              </a:rPr>
              <a:t>Thung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thung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lũng</a:t>
            </a:r>
            <a:r>
              <a:rPr lang="en-US" altLang="en-US" sz="2800" b="1" dirty="0">
                <a:solidFill>
                  <a:srgbClr val="008000"/>
                </a:solidFill>
                <a:latin typeface="Times New Roman" panose="02020603050405020304" pitchFamily="18" charset="0"/>
                <a:cs typeface="Times New Roman" panose="02020603050405020304" pitchFamily="18" charset="0"/>
              </a:rPr>
              <a:t>)</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Effect transition="in" filter="fade">
                                      <p:cBhvr>
                                        <p:cTn id="9"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4A871F61-28C2-423C-A6EC-90ABD1FFD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4" descr="DD01023_">
            <a:extLst>
              <a:ext uri="{FF2B5EF4-FFF2-40B4-BE49-F238E27FC236}">
                <a16:creationId xmlns:a16="http://schemas.microsoft.com/office/drawing/2014/main" id="{8143F763-9E78-47DB-8F6D-24F64593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0"/>
            <a:ext cx="120648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a:extLst>
              <a:ext uri="{FF2B5EF4-FFF2-40B4-BE49-F238E27FC236}">
                <a16:creationId xmlns:a16="http://schemas.microsoft.com/office/drawing/2014/main" id="{A0B6CC53-F914-4B12-B522-BA49DCEF3F20}"/>
              </a:ext>
            </a:extLst>
          </p:cNvPr>
          <p:cNvSpPr>
            <a:spLocks noChangeArrowheads="1" noChangeShapeType="1" noTextEdit="1"/>
          </p:cNvSpPr>
          <p:nvPr/>
        </p:nvSpPr>
        <p:spPr bwMode="auto">
          <a:xfrm>
            <a:off x="3046413" y="2411413"/>
            <a:ext cx="6553200" cy="2667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0066"/>
                </a:solidFill>
                <a:latin typeface="Times New Roman" panose="02020603050405020304" pitchFamily="18" charset="0"/>
                <a:cs typeface="Times New Roman" panose="02020603050405020304" pitchFamily="18" charset="0"/>
              </a:rPr>
              <a:t>Luyện đọc theo nhóm</a:t>
            </a:r>
          </a:p>
        </p:txBody>
      </p:sp>
      <p:sp>
        <p:nvSpPr>
          <p:cNvPr id="18436" name="AutoShape 19">
            <a:extLst>
              <a:ext uri="{FF2B5EF4-FFF2-40B4-BE49-F238E27FC236}">
                <a16:creationId xmlns:a16="http://schemas.microsoft.com/office/drawing/2014/main" id="{41FF170C-6765-4B17-9B9C-EAF82EDC4DBE}"/>
              </a:ext>
            </a:extLst>
          </p:cNvPr>
          <p:cNvSpPr>
            <a:spLocks noChangeArrowheads="1"/>
          </p:cNvSpPr>
          <p:nvPr/>
        </p:nvSpPr>
        <p:spPr bwMode="auto">
          <a:xfrm>
            <a:off x="4987926" y="4343400"/>
            <a:ext cx="2671763" cy="22098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vi-VN" altLang="en-US"/>
          </a:p>
        </p:txBody>
      </p:sp>
      <p:sp>
        <p:nvSpPr>
          <p:cNvPr id="18437" name="Rectangle 1">
            <a:extLst>
              <a:ext uri="{FF2B5EF4-FFF2-40B4-BE49-F238E27FC236}">
                <a16:creationId xmlns:a16="http://schemas.microsoft.com/office/drawing/2014/main" id="{A568524F-F72B-4B14-BFA4-535E8FBF0258}"/>
              </a:ext>
            </a:extLst>
          </p:cNvPr>
          <p:cNvSpPr>
            <a:spLocks noChangeArrowheads="1"/>
          </p:cNvSpPr>
          <p:nvPr/>
        </p:nvSpPr>
        <p:spPr bwMode="auto">
          <a:xfrm>
            <a:off x="2670175" y="517526"/>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200" dirty="0">
                <a:solidFill>
                  <a:srgbClr val="0033CC"/>
                </a:solidFill>
                <a:latin typeface="Times New Roman" panose="02020603050405020304" pitchFamily="18" charset="0"/>
                <a:cs typeface="Times New Roman" panose="02020603050405020304" pitchFamily="18" charset="0"/>
              </a:rPr>
              <a:t> </a:t>
            </a:r>
          </a:p>
          <a:p>
            <a:pPr algn="ctr" eaLnBrk="1" hangingPunct="1"/>
            <a:r>
              <a:rPr lang="en-US" altLang="en-US" sz="3200" dirty="0" err="1">
                <a:solidFill>
                  <a:srgbClr val="0033CC"/>
                </a:solidFill>
                <a:latin typeface="Times New Roman" panose="02020603050405020304" pitchFamily="18" charset="0"/>
                <a:cs typeface="Times New Roman" panose="02020603050405020304" pitchFamily="18" charset="0"/>
              </a:rPr>
              <a:t>Tập</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dirty="0" err="1">
                <a:solidFill>
                  <a:srgbClr val="0033CC"/>
                </a:solidFill>
                <a:latin typeface="Times New Roman" panose="02020603050405020304" pitchFamily="18" charset="0"/>
                <a:cs typeface="Times New Roman" panose="02020603050405020304" pitchFamily="18" charset="0"/>
              </a:rPr>
              <a:t>đọc</a:t>
            </a:r>
            <a:r>
              <a:rPr lang="en-US" altLang="en-US" sz="3200" dirty="0">
                <a:solidFill>
                  <a:srgbClr val="0033CC"/>
                </a:solidFill>
                <a:latin typeface="Times New Roman" panose="02020603050405020304" pitchFamily="18" charset="0"/>
                <a:cs typeface="Times New Roman" panose="02020603050405020304" pitchFamily="18" charset="0"/>
              </a:rPr>
              <a:t>:</a:t>
            </a:r>
          </a:p>
        </p:txBody>
      </p:sp>
      <p:sp>
        <p:nvSpPr>
          <p:cNvPr id="18438" name="Rectangle 5">
            <a:extLst>
              <a:ext uri="{FF2B5EF4-FFF2-40B4-BE49-F238E27FC236}">
                <a16:creationId xmlns:a16="http://schemas.microsoft.com/office/drawing/2014/main" id="{F94B33A2-E5B9-400D-B3F2-33A290C1B454}"/>
              </a:ext>
            </a:extLst>
          </p:cNvPr>
          <p:cNvSpPr>
            <a:spLocks noChangeArrowheads="1"/>
          </p:cNvSpPr>
          <p:nvPr/>
        </p:nvSpPr>
        <p:spPr bwMode="auto">
          <a:xfrm>
            <a:off x="4489450" y="1452563"/>
            <a:ext cx="3348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
        <p:nvSpPr>
          <p:cNvPr id="18439" name="Text Box 12">
            <a:extLst>
              <a:ext uri="{FF2B5EF4-FFF2-40B4-BE49-F238E27FC236}">
                <a16:creationId xmlns:a16="http://schemas.microsoft.com/office/drawing/2014/main" id="{24C63C98-25EA-4B04-9969-215EFB26282F}"/>
              </a:ext>
            </a:extLst>
          </p:cNvPr>
          <p:cNvSpPr txBox="1">
            <a:spLocks noChangeArrowheads="1"/>
          </p:cNvSpPr>
          <p:nvPr/>
        </p:nvSpPr>
        <p:spPr bwMode="auto">
          <a:xfrm>
            <a:off x="6858000" y="198755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b="1" i="1">
                <a:latin typeface="Times New Roman" panose="02020603050405020304" pitchFamily="18" charset="0"/>
                <a:cs typeface="Times New Roman" panose="02020603050405020304" pitchFamily="18" charset="0"/>
              </a:rPr>
              <a:t>Nguyễn Đình Ảnh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ình nền Powerpoint đẹp tạo nên một Slide chuyên nghiệp">
            <a:extLst>
              <a:ext uri="{FF2B5EF4-FFF2-40B4-BE49-F238E27FC236}">
                <a16:creationId xmlns:a16="http://schemas.microsoft.com/office/drawing/2014/main" id="{938CAF88-A69C-4488-9C26-8F92553ED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0"/>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AutoShape 12">
            <a:extLst>
              <a:ext uri="{FF2B5EF4-FFF2-40B4-BE49-F238E27FC236}">
                <a16:creationId xmlns:a16="http://schemas.microsoft.com/office/drawing/2014/main" id="{B8E66721-9A64-4FF3-A0C6-C8E3EDCC358E}"/>
              </a:ext>
            </a:extLst>
          </p:cNvPr>
          <p:cNvSpPr>
            <a:spLocks noChangeArrowheads="1"/>
          </p:cNvSpPr>
          <p:nvPr/>
        </p:nvSpPr>
        <p:spPr bwMode="auto">
          <a:xfrm>
            <a:off x="3309938" y="522287"/>
            <a:ext cx="5600700" cy="781050"/>
          </a:xfrm>
          <a:prstGeom prst="roundRect">
            <a:avLst>
              <a:gd name="adj" fmla="val 16667"/>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u="sng" dirty="0">
                <a:solidFill>
                  <a:srgbClr val="FF3300"/>
                </a:solidFill>
                <a:latin typeface="Times New Roman" panose="02020603050405020304" pitchFamily="18" charset="0"/>
                <a:cs typeface="Times New Roman" panose="02020603050405020304" pitchFamily="18" charset="0"/>
              </a:rPr>
              <a:t> </a:t>
            </a:r>
            <a:r>
              <a:rPr lang="en-US" altLang="en-US" sz="4000" b="1" u="sng" dirty="0" err="1">
                <a:solidFill>
                  <a:srgbClr val="FF3300"/>
                </a:solidFill>
                <a:latin typeface="Times New Roman" panose="02020603050405020304" pitchFamily="18" charset="0"/>
                <a:cs typeface="Times New Roman" panose="02020603050405020304" pitchFamily="18" charset="0"/>
              </a:rPr>
              <a:t>Bài</a:t>
            </a:r>
            <a:r>
              <a:rPr lang="en-US" altLang="en-US" sz="4000" b="1" u="sng" dirty="0">
                <a:solidFill>
                  <a:srgbClr val="FF3300"/>
                </a:solidFill>
                <a:latin typeface="Times New Roman" panose="02020603050405020304" pitchFamily="18" charset="0"/>
                <a:cs typeface="Times New Roman" panose="02020603050405020304" pitchFamily="18" charset="0"/>
              </a:rPr>
              <a:t> </a:t>
            </a:r>
            <a:r>
              <a:rPr lang="en-US" altLang="en-US" sz="4000" b="1" u="sng" dirty="0" err="1">
                <a:solidFill>
                  <a:srgbClr val="FF3300"/>
                </a:solidFill>
                <a:latin typeface="Times New Roman" panose="02020603050405020304" pitchFamily="18" charset="0"/>
                <a:cs typeface="Times New Roman" panose="02020603050405020304" pitchFamily="18" charset="0"/>
              </a:rPr>
              <a:t>cũ</a:t>
            </a:r>
            <a:r>
              <a:rPr lang="en-US" altLang="en-US" sz="4000" b="1" u="sng" dirty="0">
                <a:solidFill>
                  <a:srgbClr val="FF3300"/>
                </a:solidFill>
                <a:latin typeface="Times New Roman" panose="02020603050405020304" pitchFamily="18" charset="0"/>
                <a:cs typeface="Times New Roman" panose="02020603050405020304" pitchFamily="18" charset="0"/>
              </a:rPr>
              <a:t>:</a:t>
            </a:r>
          </a:p>
        </p:txBody>
      </p:sp>
      <p:sp>
        <p:nvSpPr>
          <p:cNvPr id="34830" name="Rectangle 14">
            <a:extLst>
              <a:ext uri="{FF2B5EF4-FFF2-40B4-BE49-F238E27FC236}">
                <a16:creationId xmlns:a16="http://schemas.microsoft.com/office/drawing/2014/main" id="{38490E95-0C47-41CB-A187-6058EF7953C5}"/>
              </a:ext>
            </a:extLst>
          </p:cNvPr>
          <p:cNvSpPr>
            <a:spLocks noChangeArrowheads="1"/>
          </p:cNvSpPr>
          <p:nvPr/>
        </p:nvSpPr>
        <p:spPr bwMode="auto">
          <a:xfrm>
            <a:off x="1752600" y="1825624"/>
            <a:ext cx="838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i="1" dirty="0">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Đọc</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đoạn</a:t>
            </a:r>
            <a:r>
              <a:rPr lang="en-US" altLang="en-US" sz="2800" i="1" dirty="0">
                <a:solidFill>
                  <a:srgbClr val="FF3300"/>
                </a:solidFill>
                <a:latin typeface="Times New Roman" panose="02020603050405020304" pitchFamily="18" charset="0"/>
                <a:cs typeface="Times New Roman" panose="02020603050405020304" pitchFamily="18" charset="0"/>
              </a:rPr>
              <a:t> 1 </a:t>
            </a:r>
            <a:r>
              <a:rPr lang="en-US" altLang="en-US" sz="2800" i="1" dirty="0" err="1">
                <a:solidFill>
                  <a:srgbClr val="FF3300"/>
                </a:solidFill>
                <a:latin typeface="Times New Roman" panose="02020603050405020304" pitchFamily="18" charset="0"/>
                <a:cs typeface="Times New Roman" panose="02020603050405020304" pitchFamily="18" charset="0"/>
              </a:rPr>
              <a:t>và</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trả</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lời</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câu</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hỏi</a:t>
            </a:r>
            <a:r>
              <a:rPr lang="en-US" altLang="en-US" sz="2800" i="1" dirty="0">
                <a:solidFill>
                  <a:srgbClr val="FF3300"/>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i="1" dirty="0">
                <a:solidFill>
                  <a:srgbClr val="FF3300"/>
                </a:solidFill>
                <a:latin typeface="Times New Roman" panose="02020603050405020304" pitchFamily="18" charset="0"/>
                <a:cs typeface="Times New Roman" panose="02020603050405020304" pitchFamily="18" charset="0"/>
              </a:rPr>
              <a:t>  H: </a:t>
            </a:r>
            <a:r>
              <a:rPr lang="en-US" altLang="en-US" sz="2800" i="1" dirty="0" err="1">
                <a:solidFill>
                  <a:srgbClr val="FF3300"/>
                </a:solidFill>
                <a:latin typeface="Times New Roman" panose="02020603050405020304" pitchFamily="18" charset="0"/>
                <a:cs typeface="Times New Roman" panose="02020603050405020304" pitchFamily="18" charset="0"/>
              </a:rPr>
              <a:t>Những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cấy</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nấm</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rừng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đã</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khiến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các</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bạn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trẻ</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có</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những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liên</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tưởng</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thú</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vị</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err="1">
                <a:solidFill>
                  <a:srgbClr val="FF3300"/>
                </a:solidFill>
                <a:latin typeface="Times New Roman" panose="02020603050405020304" pitchFamily="18" charset="0"/>
                <a:cs typeface="Times New Roman" panose="02020603050405020304" pitchFamily="18" charset="0"/>
              </a:rPr>
              <a:t>gì</a:t>
            </a:r>
            <a:r>
              <a:rPr lang="en-US" altLang="en-US" sz="2800" i="1" dirty="0">
                <a:solidFill>
                  <a:srgbClr val="FF3300"/>
                </a:solidFill>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p>
        </p:txBody>
      </p:sp>
      <p:sp>
        <p:nvSpPr>
          <p:cNvPr id="34831" name="Rectangle 15">
            <a:extLst>
              <a:ext uri="{FF2B5EF4-FFF2-40B4-BE49-F238E27FC236}">
                <a16:creationId xmlns:a16="http://schemas.microsoft.com/office/drawing/2014/main" id="{E2C1B609-0623-4193-B1B8-A39D2FFF65E7}"/>
              </a:ext>
            </a:extLst>
          </p:cNvPr>
          <p:cNvSpPr>
            <a:spLocks noChangeArrowheads="1"/>
          </p:cNvSpPr>
          <p:nvPr/>
        </p:nvSpPr>
        <p:spPr bwMode="auto">
          <a:xfrm>
            <a:off x="1676400" y="3659188"/>
            <a:ext cx="84582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en-US" sz="2600" dirty="0">
                <a:solidFill>
                  <a:srgbClr val="0000CC"/>
                </a:solidFill>
                <a:latin typeface="Times New Roman" panose="02020603050405020304" pitchFamily="18" charset="0"/>
                <a:cs typeface="Times New Roman" panose="02020603050405020304" pitchFamily="18" charset="0"/>
              </a:rPr>
              <a:t> Mỗi chiếc nấm là một lâu đài kiến trúc tân kì, có cảm giác của một người khổng lồ đi lạc vào kinh đô của một mương quốc tí hon.</a:t>
            </a:r>
            <a:r>
              <a:rPr lang="en-US" altLang="en-US" sz="2600" dirty="0">
                <a:solidFill>
                  <a:srgbClr val="0000CC"/>
                </a:solidFill>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30"/>
                                        </p:tgtEl>
                                        <p:attrNameLst>
                                          <p:attrName>style.visibility</p:attrName>
                                        </p:attrNameLst>
                                      </p:cBhvr>
                                      <p:to>
                                        <p:strVal val="visible"/>
                                      </p:to>
                                    </p:set>
                                    <p:animEffect transition="in" filter="checkerboard(across)">
                                      <p:cBhvr>
                                        <p:cTn id="7" dur="500"/>
                                        <p:tgtEl>
                                          <p:spTgt spid="34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831"/>
                                        </p:tgtEl>
                                        <p:attrNameLst>
                                          <p:attrName>style.visibility</p:attrName>
                                        </p:attrNameLst>
                                      </p:cBhvr>
                                      <p:to>
                                        <p:strVal val="visible"/>
                                      </p:to>
                                    </p:set>
                                    <p:animEffect transition="in" filter="checkerboard(across)">
                                      <p:cBhvr>
                                        <p:cTn id="12"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0" grpId="0"/>
      <p:bldP spid="348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flowers_fr0205-1">
            <a:extLst>
              <a:ext uri="{FF2B5EF4-FFF2-40B4-BE49-F238E27FC236}">
                <a16:creationId xmlns:a16="http://schemas.microsoft.com/office/drawing/2014/main" id="{4ABDBFF9-D9BB-4A2C-9552-11A1D1F63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 y="0"/>
            <a:ext cx="1250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13">
            <a:extLst>
              <a:ext uri="{FF2B5EF4-FFF2-40B4-BE49-F238E27FC236}">
                <a16:creationId xmlns:a16="http://schemas.microsoft.com/office/drawing/2014/main" id="{0755A109-FA10-425D-A423-3DBCF814E03C}"/>
              </a:ext>
            </a:extLst>
          </p:cNvPr>
          <p:cNvSpPr>
            <a:spLocks noChangeArrowheads="1" noChangeShapeType="1" noTextEdit="1"/>
          </p:cNvSpPr>
          <p:nvPr/>
        </p:nvSpPr>
        <p:spPr bwMode="auto">
          <a:xfrm rot="366346">
            <a:off x="2819400" y="1814513"/>
            <a:ext cx="6553200" cy="2895600"/>
          </a:xfrm>
          <a:prstGeom prst="rect">
            <a:avLst/>
          </a:prstGeom>
        </p:spPr>
        <p:txBody>
          <a:bodyPr wrap="none" fromWordArt="1">
            <a:prstTxWarp prst="textCascadeUp">
              <a:avLst>
                <a:gd name="adj" fmla="val 52236"/>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vi-VN" sz="3600" b="1" kern="10" dirty="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rPr>
              <a:t>Ai đọc hay hơn?</a:t>
            </a:r>
            <a:endParaRPr lang="en-US" sz="3600" b="1" kern="10" dirty="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endParaRPr>
          </a:p>
        </p:txBody>
      </p:sp>
      <p:sp>
        <p:nvSpPr>
          <p:cNvPr id="19460" name="Rectangle 8">
            <a:extLst>
              <a:ext uri="{FF2B5EF4-FFF2-40B4-BE49-F238E27FC236}">
                <a16:creationId xmlns:a16="http://schemas.microsoft.com/office/drawing/2014/main" id="{160AAF5C-5999-4739-8826-85F655142DC2}"/>
              </a:ext>
            </a:extLst>
          </p:cNvPr>
          <p:cNvSpPr>
            <a:spLocks noChangeArrowheads="1"/>
          </p:cNvSpPr>
          <p:nvPr/>
        </p:nvSpPr>
        <p:spPr bwMode="auto">
          <a:xfrm>
            <a:off x="4191001" y="762001"/>
            <a:ext cx="243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5400" b="1">
                <a:latin typeface="Times New Roman" panose="02020603050405020304" pitchFamily="18" charset="0"/>
              </a:rPr>
              <a:t>Thi đọc</a:t>
            </a:r>
            <a:endParaRPr lang="en-US" altLang="en-US" sz="5400"/>
          </a:p>
        </p:txBody>
      </p:sp>
      <p:pic>
        <p:nvPicPr>
          <p:cNvPr id="19461" name="Picture 11" descr="Picture5">
            <a:extLst>
              <a:ext uri="{FF2B5EF4-FFF2-40B4-BE49-F238E27FC236}">
                <a16:creationId xmlns:a16="http://schemas.microsoft.com/office/drawing/2014/main" id="{8325F085-E5F9-40AC-BDDD-633958B417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Picture5">
            <a:extLst>
              <a:ext uri="{FF2B5EF4-FFF2-40B4-BE49-F238E27FC236}">
                <a16:creationId xmlns:a16="http://schemas.microsoft.com/office/drawing/2014/main" id="{18C2D6C9-77B0-4DC9-B829-5273DE3960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70535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 descr="Picture5">
            <a:extLst>
              <a:ext uri="{FF2B5EF4-FFF2-40B4-BE49-F238E27FC236}">
                <a16:creationId xmlns:a16="http://schemas.microsoft.com/office/drawing/2014/main" id="{48250FC8-AF8D-4DBB-AA76-1DB626171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981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Picture5">
            <a:extLst>
              <a:ext uri="{FF2B5EF4-FFF2-40B4-BE49-F238E27FC236}">
                <a16:creationId xmlns:a16="http://schemas.microsoft.com/office/drawing/2014/main" id="{831AF780-CFA2-43E4-8B7E-1D6D1D3550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07438" y="4087813"/>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Picture5">
            <a:extLst>
              <a:ext uri="{FF2B5EF4-FFF2-40B4-BE49-F238E27FC236}">
                <a16:creationId xmlns:a16="http://schemas.microsoft.com/office/drawing/2014/main" id="{AAA64E61-66BD-49E4-BD4F-54B8664001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9779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descr="Picture5">
            <a:extLst>
              <a:ext uri="{FF2B5EF4-FFF2-40B4-BE49-F238E27FC236}">
                <a16:creationId xmlns:a16="http://schemas.microsoft.com/office/drawing/2014/main" id="{09421F1C-EEE6-4879-8BE9-DF5085BFF2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7620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0" descr="Thao luan nhon">
            <a:extLst>
              <a:ext uri="{FF2B5EF4-FFF2-40B4-BE49-F238E27FC236}">
                <a16:creationId xmlns:a16="http://schemas.microsoft.com/office/drawing/2014/main" id="{BD8BA030-BD09-41C8-88EA-C7559E539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087814"/>
            <a:ext cx="4268788"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CB74795E-5AD3-401D-AA02-9842FC241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78" name="Text Box 9">
            <a:hlinkClick r:id="rId3" action="ppaction://hlinksldjump"/>
            <a:extLst>
              <a:ext uri="{FF2B5EF4-FFF2-40B4-BE49-F238E27FC236}">
                <a16:creationId xmlns:a16="http://schemas.microsoft.com/office/drawing/2014/main" id="{E6049F51-9CB3-4495-B3D0-EDC519E62F0A}"/>
              </a:ext>
            </a:extLst>
          </p:cNvPr>
          <p:cNvSpPr txBox="1">
            <a:spLocks noChangeArrowheads="1"/>
          </p:cNvSpPr>
          <p:nvPr/>
        </p:nvSpPr>
        <p:spPr bwMode="auto">
          <a:xfrm>
            <a:off x="5562600" y="2271713"/>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Khổ 1.</a:t>
            </a:r>
          </a:p>
        </p:txBody>
      </p:sp>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latin typeface="Times New Roman" panose="02020603050405020304" pitchFamily="18" charset="0"/>
                <a:cs typeface="Times New Roman" panose="02020603050405020304" pitchFamily="18" charset="0"/>
              </a:rPr>
              <a:t>khoảng </a:t>
            </a:r>
            <a:r>
              <a:rPr lang="en-US" altLang="en-US" sz="2400" b="1" u="sng">
                <a:solidFill>
                  <a:schemeClr val="accent2"/>
                </a:solidFill>
                <a:latin typeface="Times New Roman" panose="02020603050405020304" pitchFamily="18" charset="0"/>
                <a:cs typeface="Times New Roman" panose="02020603050405020304" pitchFamily="18" charset="0"/>
              </a:rPr>
              <a:t>tr</a:t>
            </a:r>
            <a:r>
              <a:rPr lang="en-US" altLang="en-US" sz="2400" b="1">
                <a:solidFill>
                  <a:schemeClr val="accent2"/>
                </a:solidFill>
                <a:latin typeface="Times New Roman" panose="02020603050405020304" pitchFamily="18" charset="0"/>
                <a:cs typeface="Times New Roman" panose="02020603050405020304" pitchFamily="18" charset="0"/>
              </a:rPr>
              <a:t>ời</a:t>
            </a:r>
            <a:r>
              <a:rPr lang="nl-NL" altLang="en-US" sz="2400" b="1">
                <a:solidFill>
                  <a:schemeClr val="accent2"/>
                </a:solidFill>
                <a:latin typeface="Times New Roman" panose="02020603050405020304" pitchFamily="18" charset="0"/>
                <a:cs typeface="Times New Roman" panose="02020603050405020304" pitchFamily="18" charset="0"/>
              </a:rPr>
              <a:t>,</a:t>
            </a:r>
            <a:r>
              <a:rPr lang="en-US" altLang="en-US" sz="2400" b="1">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ình nền Powerpoint đẹp tạo nên một Slide chuyên nghiệp">
            <a:extLst>
              <a:ext uri="{FF2B5EF4-FFF2-40B4-BE49-F238E27FC236}">
                <a16:creationId xmlns:a16="http://schemas.microsoft.com/office/drawing/2014/main" id="{CC3B9B9B-7ABA-4290-8098-CEF237259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Text Box 15">
            <a:extLst>
              <a:ext uri="{FF2B5EF4-FFF2-40B4-BE49-F238E27FC236}">
                <a16:creationId xmlns:a16="http://schemas.microsoft.com/office/drawing/2014/main" id="{56FE3A94-D625-4E46-9474-E7D1BC2EC191}"/>
              </a:ext>
            </a:extLst>
          </p:cNvPr>
          <p:cNvSpPr txBox="1">
            <a:spLocks noChangeArrowheads="1"/>
          </p:cNvSpPr>
          <p:nvPr/>
        </p:nvSpPr>
        <p:spPr bwMode="auto">
          <a:xfrm>
            <a:off x="1524000" y="17526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a:solidFill>
                  <a:srgbClr val="008000"/>
                </a:solidFill>
                <a:latin typeface="Times New Roman" panose="02020603050405020304" pitchFamily="18" charset="0"/>
                <a:cs typeface="Times New Roman" panose="02020603050405020304" pitchFamily="18" charset="0"/>
              </a:rPr>
              <a:t>1. Vì sao địa điểm tả trong bài thơ được gọi là “cổng trời”</a:t>
            </a:r>
          </a:p>
        </p:txBody>
      </p:sp>
      <p:sp>
        <p:nvSpPr>
          <p:cNvPr id="12297" name="Text Box 16">
            <a:extLst>
              <a:ext uri="{FF2B5EF4-FFF2-40B4-BE49-F238E27FC236}">
                <a16:creationId xmlns:a16="http://schemas.microsoft.com/office/drawing/2014/main" id="{9E936A82-B793-41A9-B7BF-E01F4A4E7958}"/>
              </a:ext>
            </a:extLst>
          </p:cNvPr>
          <p:cNvSpPr txBox="1">
            <a:spLocks noChangeArrowheads="1"/>
          </p:cNvSpPr>
          <p:nvPr/>
        </p:nvSpPr>
        <p:spPr bwMode="auto">
          <a:xfrm>
            <a:off x="1524000" y="2362201"/>
            <a:ext cx="914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Gọi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cổng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vì</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đèo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giữa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vách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từ</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đỉnh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đèo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nhìn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thấy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khoảng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lộ</a:t>
            </a:r>
            <a:r>
              <a:rPr lang="en-US" altLang="en-US" sz="2800" b="1" dirty="0">
                <a:solidFill>
                  <a:srgbClr val="0000FF"/>
                </a:solidFill>
                <a:latin typeface="Times New Roman" panose="02020603050405020304" pitchFamily="18" charset="0"/>
                <a:cs typeface="Times New Roman" panose="02020603050405020304" pitchFamily="18" charset="0"/>
              </a:rPr>
              <a:t> ra,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mây</a:t>
            </a:r>
            <a:r>
              <a:rPr lang="en-US" altLang="en-US" sz="2800" b="1" dirty="0">
                <a:solidFill>
                  <a:srgbClr val="0000FF"/>
                </a:solidFill>
                <a:latin typeface="Times New Roman" panose="02020603050405020304" pitchFamily="18" charset="0"/>
                <a:cs typeface="Times New Roman" panose="02020603050405020304" pitchFamily="18" charset="0"/>
              </a:rPr>
              <a:t> bay, </a:t>
            </a:r>
            <a:r>
              <a:rPr lang="en-US" altLang="en-US" sz="2800" b="1" dirty="0" err="1">
                <a:solidFill>
                  <a:srgbClr val="0000FF"/>
                </a:solidFill>
                <a:latin typeface="Times New Roman" panose="02020603050405020304" pitchFamily="18" charset="0"/>
                <a:cs typeface="Times New Roman" panose="02020603050405020304" pitchFamily="18" charset="0"/>
              </a:rPr>
              <a:t>gió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thoảng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cổng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14353" name="Picture 17" descr="Kết quả hình ảnh cho cổng trời">
            <a:extLst>
              <a:ext uri="{FF2B5EF4-FFF2-40B4-BE49-F238E27FC236}">
                <a16:creationId xmlns:a16="http://schemas.microsoft.com/office/drawing/2014/main" id="{FF5D9201-57DA-4F73-937F-9A10DE3A9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62426"/>
            <a:ext cx="6096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8" descr="Kết quả hình ảnh cho cổng trời">
            <a:extLst>
              <a:ext uri="{FF2B5EF4-FFF2-40B4-BE49-F238E27FC236}">
                <a16:creationId xmlns:a16="http://schemas.microsoft.com/office/drawing/2014/main" id="{22CF468C-7345-4C9A-BD18-69B052197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4162426"/>
            <a:ext cx="638651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2" descr="POINSET2">
            <a:extLst>
              <a:ext uri="{FF2B5EF4-FFF2-40B4-BE49-F238E27FC236}">
                <a16:creationId xmlns:a16="http://schemas.microsoft.com/office/drawing/2014/main" id="{1C179A80-DDA3-40DA-B6ED-0F2440FC1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POINSET2">
            <a:extLst>
              <a:ext uri="{FF2B5EF4-FFF2-40B4-BE49-F238E27FC236}">
                <a16:creationId xmlns:a16="http://schemas.microsoft.com/office/drawing/2014/main" id="{B0AA272E-0478-421D-9ADD-0012F905B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3398">
            <a:off x="890031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5">
            <a:extLst>
              <a:ext uri="{FF2B5EF4-FFF2-40B4-BE49-F238E27FC236}">
                <a16:creationId xmlns:a16="http://schemas.microsoft.com/office/drawing/2014/main" id="{43396344-581B-4618-A63B-3CB325BE48AF}"/>
              </a:ext>
            </a:extLst>
          </p:cNvPr>
          <p:cNvSpPr>
            <a:spLocks noChangeArrowheads="1"/>
          </p:cNvSpPr>
          <p:nvPr/>
        </p:nvSpPr>
        <p:spPr bwMode="auto">
          <a:xfrm>
            <a:off x="2785001" y="152401"/>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dirty="0">
                <a:solidFill>
                  <a:schemeClr val="tx2"/>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đọc</a:t>
            </a:r>
            <a:r>
              <a:rPr lang="en-US" altLang="en-US" sz="3600" b="1" dirty="0">
                <a:solidFill>
                  <a:srgbClr val="0000FF"/>
                </a:solidFill>
                <a:latin typeface="Times New Roman" panose="02020603050405020304" pitchFamily="18" charset="0"/>
                <a:cs typeface="Times New Roman" panose="02020603050405020304" pitchFamily="18" charset="0"/>
              </a:rPr>
              <a:t> </a:t>
            </a:r>
          </a:p>
          <a:p>
            <a:pPr algn="ctr" eaLnBrk="1" hangingPunct="1">
              <a:spcBef>
                <a:spcPct val="20000"/>
              </a:spcBef>
            </a:pPr>
            <a:r>
              <a:rPr lang="en-US" altLang="en-US" sz="3600" b="1" dirty="0" err="1">
                <a:solidFill>
                  <a:srgbClr val="FF3300"/>
                </a:solidFill>
                <a:latin typeface="Times New Roman" panose="02020603050405020304" pitchFamily="18" charset="0"/>
                <a:cs typeface="Times New Roman" panose="02020603050405020304" pitchFamily="18" charset="0"/>
              </a:rPr>
              <a:t>Trước</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cổng</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trời</a:t>
            </a:r>
            <a:endParaRPr lang="en-US" altLang="en-US" sz="3600" b="1" dirty="0">
              <a:solidFill>
                <a:srgbClr val="FF3300"/>
              </a:solidFill>
              <a:latin typeface="Times New Roman" panose="02020603050405020304" pitchFamily="18" charset="0"/>
              <a:cs typeface="Times New Roman" panose="02020603050405020304" pitchFamily="18" charset="0"/>
            </a:endParaRPr>
          </a:p>
        </p:txBody>
      </p:sp>
      <p:sp>
        <p:nvSpPr>
          <p:cNvPr id="10" name="AutoShape 151">
            <a:extLst>
              <a:ext uri="{FF2B5EF4-FFF2-40B4-BE49-F238E27FC236}">
                <a16:creationId xmlns:a16="http://schemas.microsoft.com/office/drawing/2014/main" id="{927E33EF-9CC6-4087-996D-107FA2A90154}"/>
              </a:ext>
            </a:extLst>
          </p:cNvPr>
          <p:cNvSpPr>
            <a:spLocks noChangeArrowheads="1"/>
          </p:cNvSpPr>
          <p:nvPr/>
        </p:nvSpPr>
        <p:spPr bwMode="auto">
          <a:xfrm>
            <a:off x="5887502" y="-61911"/>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sp>
        <p:nvSpPr>
          <p:cNvPr id="11" name="Text Box 26">
            <a:extLst>
              <a:ext uri="{FF2B5EF4-FFF2-40B4-BE49-F238E27FC236}">
                <a16:creationId xmlns:a16="http://schemas.microsoft.com/office/drawing/2014/main" id="{BFB1FC61-159B-4235-BD34-32613FCC614D}"/>
              </a:ext>
            </a:extLst>
          </p:cNvPr>
          <p:cNvSpPr txBox="1">
            <a:spLocks noChangeArrowheads="1"/>
          </p:cNvSpPr>
          <p:nvPr/>
        </p:nvSpPr>
        <p:spPr bwMode="auto">
          <a:xfrm>
            <a:off x="5425807" y="1351757"/>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Nguyễn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Ảnh</a:t>
            </a:r>
            <a:r>
              <a:rPr lang="en-US" altLang="en-US" sz="2400" b="1" i="1" dirty="0">
                <a:latin typeface="Times New Roman" panose="02020603050405020304" pitchFamily="18" charset="0"/>
                <a:cs typeface="Times New Roman" panose="02020603050405020304" pitchFamily="18" charset="0"/>
              </a:rPr>
              <a:t>)</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fill="hold"/>
                                        <p:tgtEl>
                                          <p:spTgt spid="12297"/>
                                        </p:tgtEl>
                                        <p:attrNameLst>
                                          <p:attrName>ppt_w</p:attrName>
                                        </p:attrNameLst>
                                      </p:cBhvr>
                                      <p:tavLst>
                                        <p:tav tm="0">
                                          <p:val>
                                            <p:fltVal val="0"/>
                                          </p:val>
                                        </p:tav>
                                        <p:tav tm="100000">
                                          <p:val>
                                            <p:strVal val="#ppt_w"/>
                                          </p:val>
                                        </p:tav>
                                      </p:tavLst>
                                    </p:anim>
                                    <p:anim calcmode="lin" valueType="num">
                                      <p:cBhvr>
                                        <p:cTn id="8" dur="500" fill="hold"/>
                                        <p:tgtEl>
                                          <p:spTgt spid="12297"/>
                                        </p:tgtEl>
                                        <p:attrNameLst>
                                          <p:attrName>ppt_h</p:attrName>
                                        </p:attrNameLst>
                                      </p:cBhvr>
                                      <p:tavLst>
                                        <p:tav tm="0">
                                          <p:val>
                                            <p:fltVal val="0"/>
                                          </p:val>
                                        </p:tav>
                                        <p:tav tm="100000">
                                          <p:val>
                                            <p:strVal val="#ppt_h"/>
                                          </p:val>
                                        </p:tav>
                                      </p:tavLst>
                                    </p:anim>
                                    <p:animEffect transition="in" filter="fade">
                                      <p:cBhvr>
                                        <p:cTn id="9" dur="500"/>
                                        <p:tgtEl>
                                          <p:spTgt spid="1229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354"/>
                                        </p:tgtEl>
                                        <p:attrNameLst>
                                          <p:attrName>style.visibility</p:attrName>
                                        </p:attrNameLst>
                                      </p:cBhvr>
                                      <p:to>
                                        <p:strVal val="visible"/>
                                      </p:to>
                                    </p:set>
                                    <p:animEffect transition="in" filter="circle(in)">
                                      <p:cBhvr>
                                        <p:cTn id="14" dur="2000"/>
                                        <p:tgtEl>
                                          <p:spTgt spid="14354"/>
                                        </p:tgtEl>
                                      </p:cBhvr>
                                    </p:animEffect>
                                  </p:childTnLst>
                                </p:cTn>
                              </p:par>
                              <p:par>
                                <p:cTn id="15" presetID="6" presetClass="entr" presetSubtype="16" fill="hold" nodeType="withEffect">
                                  <p:stCondLst>
                                    <p:cond delay="0"/>
                                  </p:stCondLst>
                                  <p:childTnLst>
                                    <p:set>
                                      <p:cBhvr>
                                        <p:cTn id="16" dur="1" fill="hold">
                                          <p:stCondLst>
                                            <p:cond delay="0"/>
                                          </p:stCondLst>
                                        </p:cTn>
                                        <p:tgtEl>
                                          <p:spTgt spid="14353"/>
                                        </p:tgtEl>
                                        <p:attrNameLst>
                                          <p:attrName>style.visibility</p:attrName>
                                        </p:attrNameLst>
                                      </p:cBhvr>
                                      <p:to>
                                        <p:strVal val="visible"/>
                                      </p:to>
                                    </p:set>
                                    <p:animEffect transition="in" filter="circle(in)">
                                      <p:cBhvr>
                                        <p:cTn id="17" dur="20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76ED13F8-B262-446F-AECF-AC06CFED6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5" name="AutoShape 9">
            <a:extLst>
              <a:ext uri="{FF2B5EF4-FFF2-40B4-BE49-F238E27FC236}">
                <a16:creationId xmlns:a16="http://schemas.microsoft.com/office/drawing/2014/main" id="{B191D018-FA64-4392-8BCC-70F5CFE5F846}"/>
              </a:ext>
            </a:extLst>
          </p:cNvPr>
          <p:cNvSpPr>
            <a:spLocks noChangeArrowheads="1"/>
          </p:cNvSpPr>
          <p:nvPr/>
        </p:nvSpPr>
        <p:spPr bwMode="auto">
          <a:xfrm>
            <a:off x="2438400" y="3429000"/>
            <a:ext cx="7391400" cy="914400"/>
          </a:xfrm>
          <a:prstGeom prst="wedgeRoundRectCallout">
            <a:avLst>
              <a:gd name="adj1" fmla="val -4380"/>
              <a:gd name="adj2" fmla="val 147745"/>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2</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Hãy tả lại vẻ đẹp của bức tranh thiên nhiên trong bài thơ?</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9460" name="AutoShape 151">
            <a:extLst>
              <a:ext uri="{FF2B5EF4-FFF2-40B4-BE49-F238E27FC236}">
                <a16:creationId xmlns:a16="http://schemas.microsoft.com/office/drawing/2014/main" id="{3578E7B8-EBE4-43B4-A94A-7F6AD1A01EFE}"/>
              </a:ext>
            </a:extLst>
          </p:cNvPr>
          <p:cNvSpPr>
            <a:spLocks noChangeArrowheads="1"/>
          </p:cNvSpPr>
          <p:nvPr/>
        </p:nvSpPr>
        <p:spPr bwMode="auto">
          <a:xfrm>
            <a:off x="3352800" y="1828800"/>
            <a:ext cx="5956300" cy="8382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cs typeface="Times New Roman" panose="02020603050405020304" pitchFamily="18" charset="0"/>
              </a:rPr>
              <a:t>Tìm hiểu bài</a:t>
            </a:r>
          </a:p>
        </p:txBody>
      </p:sp>
      <p:grpSp>
        <p:nvGrpSpPr>
          <p:cNvPr id="19461" name="Group 15">
            <a:extLst>
              <a:ext uri="{FF2B5EF4-FFF2-40B4-BE49-F238E27FC236}">
                <a16:creationId xmlns:a16="http://schemas.microsoft.com/office/drawing/2014/main" id="{94F921E3-6CF6-45AC-BA9E-AAD850736C30}"/>
              </a:ext>
            </a:extLst>
          </p:cNvPr>
          <p:cNvGrpSpPr>
            <a:grpSpLocks/>
          </p:cNvGrpSpPr>
          <p:nvPr/>
        </p:nvGrpSpPr>
        <p:grpSpPr bwMode="auto">
          <a:xfrm>
            <a:off x="1814514" y="450850"/>
            <a:ext cx="8320087" cy="1454150"/>
            <a:chOff x="183" y="332"/>
            <a:chExt cx="5241" cy="916"/>
          </a:xfrm>
        </p:grpSpPr>
        <p:grpSp>
          <p:nvGrpSpPr>
            <p:cNvPr id="19462" name="Group 16">
              <a:extLst>
                <a:ext uri="{FF2B5EF4-FFF2-40B4-BE49-F238E27FC236}">
                  <a16:creationId xmlns:a16="http://schemas.microsoft.com/office/drawing/2014/main" id="{2B042D0B-72C8-4FD3-8F33-98F5FFC97CCD}"/>
                </a:ext>
              </a:extLst>
            </p:cNvPr>
            <p:cNvGrpSpPr>
              <a:grpSpLocks/>
            </p:cNvGrpSpPr>
            <p:nvPr/>
          </p:nvGrpSpPr>
          <p:grpSpPr bwMode="auto">
            <a:xfrm>
              <a:off x="240" y="332"/>
              <a:ext cx="4335" cy="690"/>
              <a:chOff x="144" y="528"/>
              <a:chExt cx="4335" cy="690"/>
            </a:xfrm>
          </p:grpSpPr>
          <p:sp>
            <p:nvSpPr>
              <p:cNvPr id="19467" name="Text Box 17">
                <a:extLst>
                  <a:ext uri="{FF2B5EF4-FFF2-40B4-BE49-F238E27FC236}">
                    <a16:creationId xmlns:a16="http://schemas.microsoft.com/office/drawing/2014/main" id="{CBE306B8-9995-46F1-9A01-504D9F733E2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9469" name="Text Box 19">
                <a:extLst>
                  <a:ext uri="{FF2B5EF4-FFF2-40B4-BE49-F238E27FC236}">
                    <a16:creationId xmlns:a16="http://schemas.microsoft.com/office/drawing/2014/main" id="{4C9F3BD9-779D-4686-8F82-E74065F51421}"/>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9470" name="Group 20">
                <a:extLst>
                  <a:ext uri="{FF2B5EF4-FFF2-40B4-BE49-F238E27FC236}">
                    <a16:creationId xmlns:a16="http://schemas.microsoft.com/office/drawing/2014/main" id="{68177CDC-1502-4669-8367-D9C97FE17AC3}"/>
                  </a:ext>
                </a:extLst>
              </p:cNvPr>
              <p:cNvGrpSpPr>
                <a:grpSpLocks/>
              </p:cNvGrpSpPr>
              <p:nvPr/>
            </p:nvGrpSpPr>
            <p:grpSpPr bwMode="auto">
              <a:xfrm>
                <a:off x="1728" y="768"/>
                <a:ext cx="2751" cy="450"/>
                <a:chOff x="2448" y="858"/>
                <a:chExt cx="2031" cy="343"/>
              </a:xfrm>
            </p:grpSpPr>
            <p:sp>
              <p:nvSpPr>
                <p:cNvPr id="19471" name="Text Box 21">
                  <a:extLst>
                    <a:ext uri="{FF2B5EF4-FFF2-40B4-BE49-F238E27FC236}">
                      <a16:creationId xmlns:a16="http://schemas.microsoft.com/office/drawing/2014/main" id="{4C183284-8607-4ABD-AB9B-7FAA5B47DE6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9472" name="Text Box 22">
                  <a:extLst>
                    <a:ext uri="{FF2B5EF4-FFF2-40B4-BE49-F238E27FC236}">
                      <a16:creationId xmlns:a16="http://schemas.microsoft.com/office/drawing/2014/main" id="{85BBE633-9458-4067-AABD-55518944964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grpSp>
        </p:grpSp>
        <p:grpSp>
          <p:nvGrpSpPr>
            <p:cNvPr id="19463" name="Group 23">
              <a:extLst>
                <a:ext uri="{FF2B5EF4-FFF2-40B4-BE49-F238E27FC236}">
                  <a16:creationId xmlns:a16="http://schemas.microsoft.com/office/drawing/2014/main" id="{BD83E93D-3981-49F2-82F2-5336E6BAA018}"/>
                </a:ext>
              </a:extLst>
            </p:cNvPr>
            <p:cNvGrpSpPr>
              <a:grpSpLocks/>
            </p:cNvGrpSpPr>
            <p:nvPr/>
          </p:nvGrpSpPr>
          <p:grpSpPr bwMode="auto">
            <a:xfrm>
              <a:off x="183" y="576"/>
              <a:ext cx="768" cy="384"/>
              <a:chOff x="87" y="768"/>
              <a:chExt cx="768" cy="384"/>
            </a:xfrm>
          </p:grpSpPr>
          <p:sp>
            <p:nvSpPr>
              <p:cNvPr id="19465" name="Oval 24">
                <a:extLst>
                  <a:ext uri="{FF2B5EF4-FFF2-40B4-BE49-F238E27FC236}">
                    <a16:creationId xmlns:a16="http://schemas.microsoft.com/office/drawing/2014/main" id="{A45CA06F-7FD3-4BB8-8A15-EF614E635443}"/>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9466" name="Text Box 25">
                <a:extLst>
                  <a:ext uri="{FF2B5EF4-FFF2-40B4-BE49-F238E27FC236}">
                    <a16:creationId xmlns:a16="http://schemas.microsoft.com/office/drawing/2014/main" id="{D3A85344-04FD-4F68-8700-4B94F74CD3DA}"/>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9464" name="Text Box 26">
              <a:extLst>
                <a:ext uri="{FF2B5EF4-FFF2-40B4-BE49-F238E27FC236}">
                  <a16:creationId xmlns:a16="http://schemas.microsoft.com/office/drawing/2014/main" id="{59A6E925-44BC-4F7C-85CC-D8CFDFD8C6B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extLst>
      <p:ext uri="{BB962C8B-B14F-4D97-AF65-F5344CB8AC3E}">
        <p14:creationId xmlns:p14="http://schemas.microsoft.com/office/powerpoint/2010/main" val="442047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45065"/>
                                        </p:tgtEl>
                                      </p:cBhvr>
                                    </p:animEffect>
                                    <p:set>
                                      <p:cBhvr>
                                        <p:cTn id="12" dur="1" fill="hold">
                                          <p:stCondLst>
                                            <p:cond delay="1999"/>
                                          </p:stCondLst>
                                        </p:cTn>
                                        <p:tgtEl>
                                          <p:spTgt spid="45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P spid="4506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ong troi 3">
            <a:extLst>
              <a:ext uri="{FF2B5EF4-FFF2-40B4-BE49-F238E27FC236}">
                <a16:creationId xmlns:a16="http://schemas.microsoft.com/office/drawing/2014/main" id="{3F5F9F5C-A196-4C4C-94F0-F2F27C6EE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may tren cong troi">
            <a:extLst>
              <a:ext uri="{FF2B5EF4-FFF2-40B4-BE49-F238E27FC236}">
                <a16:creationId xmlns:a16="http://schemas.microsoft.com/office/drawing/2014/main" id="{22A50CE6-B832-4A87-A790-1CB61774E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thac reo">
            <a:extLst>
              <a:ext uri="{FF2B5EF4-FFF2-40B4-BE49-F238E27FC236}">
                <a16:creationId xmlns:a16="http://schemas.microsoft.com/office/drawing/2014/main" id="{C6AFE363-28D8-4D00-B3CB-CCEA5F87E8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may tren cong troi">
            <a:extLst>
              <a:ext uri="{FF2B5EF4-FFF2-40B4-BE49-F238E27FC236}">
                <a16:creationId xmlns:a16="http://schemas.microsoft.com/office/drawing/2014/main" id="{46A10AA8-4D9A-4AB1-B2B3-C448F59A7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dan de">
            <a:extLst>
              <a:ext uri="{FF2B5EF4-FFF2-40B4-BE49-F238E27FC236}">
                <a16:creationId xmlns:a16="http://schemas.microsoft.com/office/drawing/2014/main" id="{4BCB7AF4-E651-4343-9E02-F840FC287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10" y="0"/>
            <a:ext cx="12790312"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ui rung tay bac">
            <a:extLst>
              <a:ext uri="{FF2B5EF4-FFF2-40B4-BE49-F238E27FC236}">
                <a16:creationId xmlns:a16="http://schemas.microsoft.com/office/drawing/2014/main" id="{B49CB9D5-EB93-41AF-8EE5-E79964265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10" y="31750"/>
            <a:ext cx="12880622"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NhungBanHoaTauVeMienNuiTayBac-V.A-3510333">
            <a:hlinkClick r:id="" action="ppaction://media"/>
            <a:extLst>
              <a:ext uri="{FF2B5EF4-FFF2-40B4-BE49-F238E27FC236}">
                <a16:creationId xmlns:a16="http://schemas.microsoft.com/office/drawing/2014/main" id="{F8054A61-2326-49A1-B954-71182B0219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4833" y="6024440"/>
            <a:ext cx="487363" cy="487363"/>
          </a:xfrm>
          <a:prstGeom prst="rect">
            <a:avLst/>
          </a:prstGeom>
        </p:spPr>
      </p:pic>
      <p:pic>
        <p:nvPicPr>
          <p:cNvPr id="12" name="Picture 13" descr="nuonglua chin vang duoi chan thac">
            <a:extLst>
              <a:ext uri="{FF2B5EF4-FFF2-40B4-BE49-F238E27FC236}">
                <a16:creationId xmlns:a16="http://schemas.microsoft.com/office/drawing/2014/main" id="{DAB26525-2A2C-4ED6-83AF-08CF3A3D74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12" y="15875"/>
            <a:ext cx="12700000" cy="682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ình ảnh có liên quan">
            <a:extLst>
              <a:ext uri="{FF2B5EF4-FFF2-40B4-BE49-F238E27FC236}">
                <a16:creationId xmlns:a16="http://schemas.microsoft.com/office/drawing/2014/main" id="{247FDB85-CFCD-4EBB-A940-1BBA0FAFD8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09" y="0"/>
            <a:ext cx="129709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ình ảnh có liên quan">
            <a:extLst>
              <a:ext uri="{FF2B5EF4-FFF2-40B4-BE49-F238E27FC236}">
                <a16:creationId xmlns:a16="http://schemas.microsoft.com/office/drawing/2014/main" id="{7A85F444-6934-47E7-B6F8-E6C34380DE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930" y="0"/>
            <a:ext cx="130612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congtroi">
            <a:extLst>
              <a:ext uri="{FF2B5EF4-FFF2-40B4-BE49-F238E27FC236}">
                <a16:creationId xmlns:a16="http://schemas.microsoft.com/office/drawing/2014/main" id="{923D5531-02B7-420C-BEF3-02AAE233CE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09" y="-31750"/>
            <a:ext cx="128806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85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77" fill="hold"/>
                                        <p:tgtEl>
                                          <p:spTgt spid="10"/>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0"/>
                                        <p:tgtEl>
                                          <p:spTgt spid="3"/>
                                        </p:tgtEl>
                                      </p:cBhvr>
                                    </p:animEffect>
                                  </p:childTnLst>
                                </p:cTn>
                              </p:par>
                            </p:childTnLst>
                          </p:cTn>
                        </p:par>
                        <p:par>
                          <p:cTn id="11" fill="hold">
                            <p:stCondLst>
                              <p:cond delay="5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3000"/>
                                        <p:tgtEl>
                                          <p:spTgt spid="4"/>
                                        </p:tgtEl>
                                      </p:cBhvr>
                                    </p:animEffect>
                                  </p:childTnLst>
                                </p:cTn>
                              </p:par>
                            </p:childTnLst>
                          </p:cTn>
                        </p:par>
                        <p:par>
                          <p:cTn id="15" fill="hold">
                            <p:stCondLst>
                              <p:cond delay="8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anim calcmode="lin" valueType="num">
                                      <p:cBhvr>
                                        <p:cTn id="19" dur="3000" fill="hold"/>
                                        <p:tgtEl>
                                          <p:spTgt spid="5"/>
                                        </p:tgtEl>
                                        <p:attrNameLst>
                                          <p:attrName>ppt_x</p:attrName>
                                        </p:attrNameLst>
                                      </p:cBhvr>
                                      <p:tavLst>
                                        <p:tav tm="0">
                                          <p:val>
                                            <p:strVal val="#ppt_x"/>
                                          </p:val>
                                        </p:tav>
                                        <p:tav tm="100000">
                                          <p:val>
                                            <p:strVal val="#ppt_x"/>
                                          </p:val>
                                        </p:tav>
                                      </p:tavLst>
                                    </p:anim>
                                    <p:anim calcmode="lin" valueType="num">
                                      <p:cBhvr>
                                        <p:cTn id="20" dur="3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10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0"/>
                                        <p:tgtEl>
                                          <p:spTgt spid="6"/>
                                        </p:tgtEl>
                                      </p:cBhvr>
                                    </p:animEffect>
                                  </p:childTnLst>
                                </p:cTn>
                              </p:par>
                            </p:childTnLst>
                          </p:cTn>
                        </p:par>
                        <p:par>
                          <p:cTn id="25" fill="hold">
                            <p:stCondLst>
                              <p:cond delay="16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3000"/>
                                        <p:tgtEl>
                                          <p:spTgt spid="7"/>
                                        </p:tgtEl>
                                      </p:cBhvr>
                                    </p:animEffect>
                                  </p:childTnLst>
                                </p:cTn>
                              </p:par>
                            </p:childTnLst>
                          </p:cTn>
                        </p:par>
                        <p:par>
                          <p:cTn id="29" fill="hold">
                            <p:stCondLst>
                              <p:cond delay="190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3000"/>
                                        <p:tgtEl>
                                          <p:spTgt spid="12"/>
                                        </p:tgtEl>
                                      </p:cBhvr>
                                    </p:animEffect>
                                  </p:childTnLst>
                                </p:cTn>
                              </p:par>
                            </p:childTnLst>
                          </p:cTn>
                        </p:par>
                        <p:par>
                          <p:cTn id="33" fill="hold">
                            <p:stCondLst>
                              <p:cond delay="22000"/>
                            </p:stCondLst>
                            <p:childTnLst>
                              <p:par>
                                <p:cTn id="34" presetID="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3000" fill="hold"/>
                                        <p:tgtEl>
                                          <p:spTgt spid="13"/>
                                        </p:tgtEl>
                                        <p:attrNameLst>
                                          <p:attrName>ppt_x</p:attrName>
                                        </p:attrNameLst>
                                      </p:cBhvr>
                                      <p:tavLst>
                                        <p:tav tm="0">
                                          <p:val>
                                            <p:strVal val="#ppt_x"/>
                                          </p:val>
                                        </p:tav>
                                        <p:tav tm="100000">
                                          <p:val>
                                            <p:strVal val="#ppt_x"/>
                                          </p:val>
                                        </p:tav>
                                      </p:tavLst>
                                    </p:anim>
                                    <p:anim calcmode="lin" valueType="num">
                                      <p:cBhvr additive="base">
                                        <p:cTn id="37" dur="30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25000"/>
                            </p:stCondLst>
                            <p:childTnLst>
                              <p:par>
                                <p:cTn id="39" presetID="6" presetClass="entr" presetSubtype="16"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3000"/>
                                        <p:tgtEl>
                                          <p:spTgt spid="14"/>
                                        </p:tgtEl>
                                      </p:cBhvr>
                                    </p:animEffect>
                                  </p:childTnLst>
                                </p:cTn>
                              </p:par>
                            </p:childTnLst>
                          </p:cTn>
                        </p:par>
                        <p:par>
                          <p:cTn id="42" fill="hold">
                            <p:stCondLst>
                              <p:cond delay="28000"/>
                            </p:stCondLst>
                            <p:childTnLst>
                              <p:par>
                                <p:cTn id="43" presetID="16" presetClass="entr" presetSubtype="21"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76ED13F8-B262-446F-AECF-AC06CFED6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5" name="AutoShape 9">
            <a:extLst>
              <a:ext uri="{FF2B5EF4-FFF2-40B4-BE49-F238E27FC236}">
                <a16:creationId xmlns:a16="http://schemas.microsoft.com/office/drawing/2014/main" id="{B191D018-FA64-4392-8BCC-70F5CFE5F846}"/>
              </a:ext>
            </a:extLst>
          </p:cNvPr>
          <p:cNvSpPr>
            <a:spLocks noChangeArrowheads="1"/>
          </p:cNvSpPr>
          <p:nvPr/>
        </p:nvSpPr>
        <p:spPr bwMode="auto">
          <a:xfrm>
            <a:off x="2438400" y="3429000"/>
            <a:ext cx="7391400" cy="914400"/>
          </a:xfrm>
          <a:prstGeom prst="wedgeRoundRectCallout">
            <a:avLst>
              <a:gd name="adj1" fmla="val -4380"/>
              <a:gd name="adj2" fmla="val 147745"/>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2</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Hãy tả lại vẻ đẹp của bức tranh thiên nhiên trong bài thơ?</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45066" name="Text Box 10">
            <a:extLst>
              <a:ext uri="{FF2B5EF4-FFF2-40B4-BE49-F238E27FC236}">
                <a16:creationId xmlns:a16="http://schemas.microsoft.com/office/drawing/2014/main" id="{D27123B4-7CF4-4AC7-BAA1-F7A51FBF3564}"/>
              </a:ext>
            </a:extLst>
          </p:cNvPr>
          <p:cNvSpPr txBox="1">
            <a:spLocks noChangeArrowheads="1"/>
          </p:cNvSpPr>
          <p:nvPr/>
        </p:nvSpPr>
        <p:spPr bwMode="auto">
          <a:xfrm>
            <a:off x="1738313" y="2692400"/>
            <a:ext cx="8839200" cy="3416320"/>
          </a:xfrm>
          <a:prstGeom prst="rect">
            <a:avLst/>
          </a:prstGeom>
          <a:gradFill rotWithShape="1">
            <a:gsLst>
              <a:gs pos="0">
                <a:srgbClr val="FFCCCC"/>
              </a:gs>
              <a:gs pos="100000">
                <a:srgbClr val="99FF33"/>
              </a:gs>
            </a:gsLst>
            <a:path path="shape">
              <a:fillToRect l="50000" t="50000" r="50000" b="50000"/>
            </a:path>
          </a:gra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66CC"/>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Từ cổng trời nhìn ra, qua màn sương khói huyền ảo có thể thấy một không gian mênh mông, bất tận, những cánh rừng ngút ngàn cây trái và muôn sắc màu cỏ hoa, những khoảng trời bồng bềnh mây trôi, gió thoảng. Xa xa kia là những thác nước trắng xóa đổ xuống từ triền núi cao, vang vọng, ngân nga như khúc nhạc của đất trời. Bên dòng suối mát trong, uốn lượn dưới chân núi, đàn dê thong dong soi bóng mình xuống đáy nước. Không gian nơi đây gợi vẻ nguyên sơ, bình yên như thể hàng nghìn năm nay vẫn như vậy. Khiến ta có cảm giác như được bước vào cõi mơ.</a:t>
            </a:r>
          </a:p>
        </p:txBody>
      </p:sp>
      <p:sp>
        <p:nvSpPr>
          <p:cNvPr id="19460" name="AutoShape 151">
            <a:extLst>
              <a:ext uri="{FF2B5EF4-FFF2-40B4-BE49-F238E27FC236}">
                <a16:creationId xmlns:a16="http://schemas.microsoft.com/office/drawing/2014/main" id="{3578E7B8-EBE4-43B4-A94A-7F6AD1A01EFE}"/>
              </a:ext>
            </a:extLst>
          </p:cNvPr>
          <p:cNvSpPr>
            <a:spLocks noChangeArrowheads="1"/>
          </p:cNvSpPr>
          <p:nvPr/>
        </p:nvSpPr>
        <p:spPr bwMode="auto">
          <a:xfrm>
            <a:off x="3352800" y="1828800"/>
            <a:ext cx="5956300" cy="8382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cs typeface="Times New Roman" panose="02020603050405020304" pitchFamily="18" charset="0"/>
              </a:rPr>
              <a:t>Tìm hiểu bài</a:t>
            </a:r>
          </a:p>
        </p:txBody>
      </p:sp>
      <p:grpSp>
        <p:nvGrpSpPr>
          <p:cNvPr id="19461" name="Group 15">
            <a:extLst>
              <a:ext uri="{FF2B5EF4-FFF2-40B4-BE49-F238E27FC236}">
                <a16:creationId xmlns:a16="http://schemas.microsoft.com/office/drawing/2014/main" id="{94F921E3-6CF6-45AC-BA9E-AAD850736C30}"/>
              </a:ext>
            </a:extLst>
          </p:cNvPr>
          <p:cNvGrpSpPr>
            <a:grpSpLocks/>
          </p:cNvGrpSpPr>
          <p:nvPr/>
        </p:nvGrpSpPr>
        <p:grpSpPr bwMode="auto">
          <a:xfrm>
            <a:off x="1814514" y="450850"/>
            <a:ext cx="8320087" cy="1454150"/>
            <a:chOff x="183" y="332"/>
            <a:chExt cx="5241" cy="916"/>
          </a:xfrm>
        </p:grpSpPr>
        <p:grpSp>
          <p:nvGrpSpPr>
            <p:cNvPr id="19462" name="Group 16">
              <a:extLst>
                <a:ext uri="{FF2B5EF4-FFF2-40B4-BE49-F238E27FC236}">
                  <a16:creationId xmlns:a16="http://schemas.microsoft.com/office/drawing/2014/main" id="{2B042D0B-72C8-4FD3-8F33-98F5FFC97CCD}"/>
                </a:ext>
              </a:extLst>
            </p:cNvPr>
            <p:cNvGrpSpPr>
              <a:grpSpLocks/>
            </p:cNvGrpSpPr>
            <p:nvPr/>
          </p:nvGrpSpPr>
          <p:grpSpPr bwMode="auto">
            <a:xfrm>
              <a:off x="240" y="332"/>
              <a:ext cx="4335" cy="690"/>
              <a:chOff x="144" y="528"/>
              <a:chExt cx="4335" cy="690"/>
            </a:xfrm>
          </p:grpSpPr>
          <p:sp>
            <p:nvSpPr>
              <p:cNvPr id="19467" name="Text Box 17">
                <a:extLst>
                  <a:ext uri="{FF2B5EF4-FFF2-40B4-BE49-F238E27FC236}">
                    <a16:creationId xmlns:a16="http://schemas.microsoft.com/office/drawing/2014/main" id="{CBE306B8-9995-46F1-9A01-504D9F733E2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9469" name="Text Box 19">
                <a:extLst>
                  <a:ext uri="{FF2B5EF4-FFF2-40B4-BE49-F238E27FC236}">
                    <a16:creationId xmlns:a16="http://schemas.microsoft.com/office/drawing/2014/main" id="{4C9F3BD9-779D-4686-8F82-E74065F51421}"/>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9470" name="Group 20">
                <a:extLst>
                  <a:ext uri="{FF2B5EF4-FFF2-40B4-BE49-F238E27FC236}">
                    <a16:creationId xmlns:a16="http://schemas.microsoft.com/office/drawing/2014/main" id="{68177CDC-1502-4669-8367-D9C97FE17AC3}"/>
                  </a:ext>
                </a:extLst>
              </p:cNvPr>
              <p:cNvGrpSpPr>
                <a:grpSpLocks/>
              </p:cNvGrpSpPr>
              <p:nvPr/>
            </p:nvGrpSpPr>
            <p:grpSpPr bwMode="auto">
              <a:xfrm>
                <a:off x="1728" y="768"/>
                <a:ext cx="2751" cy="450"/>
                <a:chOff x="2448" y="858"/>
                <a:chExt cx="2031" cy="343"/>
              </a:xfrm>
            </p:grpSpPr>
            <p:sp>
              <p:nvSpPr>
                <p:cNvPr id="19471" name="Text Box 21">
                  <a:extLst>
                    <a:ext uri="{FF2B5EF4-FFF2-40B4-BE49-F238E27FC236}">
                      <a16:creationId xmlns:a16="http://schemas.microsoft.com/office/drawing/2014/main" id="{4C183284-8607-4ABD-AB9B-7FAA5B47DE6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9472" name="Text Box 22">
                  <a:extLst>
                    <a:ext uri="{FF2B5EF4-FFF2-40B4-BE49-F238E27FC236}">
                      <a16:creationId xmlns:a16="http://schemas.microsoft.com/office/drawing/2014/main" id="{85BBE633-9458-4067-AABD-55518944964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grpSp>
        </p:grpSp>
        <p:grpSp>
          <p:nvGrpSpPr>
            <p:cNvPr id="19463" name="Group 23">
              <a:extLst>
                <a:ext uri="{FF2B5EF4-FFF2-40B4-BE49-F238E27FC236}">
                  <a16:creationId xmlns:a16="http://schemas.microsoft.com/office/drawing/2014/main" id="{BD83E93D-3981-49F2-82F2-5336E6BAA018}"/>
                </a:ext>
              </a:extLst>
            </p:cNvPr>
            <p:cNvGrpSpPr>
              <a:grpSpLocks/>
            </p:cNvGrpSpPr>
            <p:nvPr/>
          </p:nvGrpSpPr>
          <p:grpSpPr bwMode="auto">
            <a:xfrm>
              <a:off x="183" y="576"/>
              <a:ext cx="768" cy="384"/>
              <a:chOff x="87" y="768"/>
              <a:chExt cx="768" cy="384"/>
            </a:xfrm>
          </p:grpSpPr>
          <p:sp>
            <p:nvSpPr>
              <p:cNvPr id="19465" name="Oval 24">
                <a:extLst>
                  <a:ext uri="{FF2B5EF4-FFF2-40B4-BE49-F238E27FC236}">
                    <a16:creationId xmlns:a16="http://schemas.microsoft.com/office/drawing/2014/main" id="{A45CA06F-7FD3-4BB8-8A15-EF614E635443}"/>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9466" name="Text Box 25">
                <a:extLst>
                  <a:ext uri="{FF2B5EF4-FFF2-40B4-BE49-F238E27FC236}">
                    <a16:creationId xmlns:a16="http://schemas.microsoft.com/office/drawing/2014/main" id="{D3A85344-04FD-4F68-8700-4B94F74CD3DA}"/>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9464" name="Text Box 26">
              <a:extLst>
                <a:ext uri="{FF2B5EF4-FFF2-40B4-BE49-F238E27FC236}">
                  <a16:creationId xmlns:a16="http://schemas.microsoft.com/office/drawing/2014/main" id="{59A6E925-44BC-4F7C-85CC-D8CFDFD8C6B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extLst>
      <p:ext uri="{BB962C8B-B14F-4D97-AF65-F5344CB8AC3E}">
        <p14:creationId xmlns:p14="http://schemas.microsoft.com/office/powerpoint/2010/main" val="3209472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45065"/>
                                        </p:tgtEl>
                                      </p:cBhvr>
                                    </p:animEffect>
                                    <p:set>
                                      <p:cBhvr>
                                        <p:cTn id="12" dur="1" fill="hold">
                                          <p:stCondLst>
                                            <p:cond delay="1999"/>
                                          </p:stCondLst>
                                        </p:cTn>
                                        <p:tgtEl>
                                          <p:spTgt spid="45065"/>
                                        </p:tgtEl>
                                        <p:attrNameLst>
                                          <p:attrName>style.visibility</p:attrName>
                                        </p:attrNameLst>
                                      </p:cBhvr>
                                      <p:to>
                                        <p:strVal val="hidden"/>
                                      </p:to>
                                    </p:set>
                                  </p:childTnLst>
                                </p:cTn>
                              </p:par>
                            </p:childTnLst>
                          </p:cTn>
                        </p:par>
                        <p:par>
                          <p:cTn id="13" fill="hold" nodeType="withGroup">
                            <p:stCondLst>
                              <p:cond delay="2000"/>
                            </p:stCondLst>
                            <p:childTnLst>
                              <p:par>
                                <p:cTn id="14" presetID="8" presetClass="entr" presetSubtype="16" fill="hold" grpId="0" nodeType="afterEffect">
                                  <p:stCondLst>
                                    <p:cond delay="0"/>
                                  </p:stCondLst>
                                  <p:childTnLst>
                                    <p:set>
                                      <p:cBhvr>
                                        <p:cTn id="15" dur="1" fill="hold">
                                          <p:stCondLst>
                                            <p:cond delay="0"/>
                                          </p:stCondLst>
                                        </p:cTn>
                                        <p:tgtEl>
                                          <p:spTgt spid="45066"/>
                                        </p:tgtEl>
                                        <p:attrNameLst>
                                          <p:attrName>style.visibility</p:attrName>
                                        </p:attrNameLst>
                                      </p:cBhvr>
                                      <p:to>
                                        <p:strVal val="visible"/>
                                      </p:to>
                                    </p:set>
                                    <p:animEffect transition="in" filter="diamond(in)">
                                      <p:cBhvr>
                                        <p:cTn id="16" dur="20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P spid="45065" grpId="1" animBg="1"/>
      <p:bldP spid="450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descr="Hình nền Powerpoint đẹp tạo nên một Slide chuyên nghiệp">
            <a:extLst>
              <a:ext uri="{FF2B5EF4-FFF2-40B4-BE49-F238E27FC236}">
                <a16:creationId xmlns:a16="http://schemas.microsoft.com/office/drawing/2014/main" id="{AC650044-225F-40C6-AC09-DB680AA61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4" name="Text Box 9">
            <a:hlinkClick r:id="rId3" action="ppaction://hlinksldjump"/>
            <a:extLst>
              <a:ext uri="{FF2B5EF4-FFF2-40B4-BE49-F238E27FC236}">
                <a16:creationId xmlns:a16="http://schemas.microsoft.com/office/drawing/2014/main" id="{32DEB19A-DE71-42BD-B7A4-419A48541DAA}"/>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8435" name="Text Box 11">
            <a:hlinkClick r:id="rId3" action="ppaction://hlinksldjump"/>
            <a:extLst>
              <a:ext uri="{FF2B5EF4-FFF2-40B4-BE49-F238E27FC236}">
                <a16:creationId xmlns:a16="http://schemas.microsoft.com/office/drawing/2014/main" id="{E683D9F5-C55F-474A-A7AA-34A17D3E0F4D}"/>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8436" name="Group 11">
            <a:extLst>
              <a:ext uri="{FF2B5EF4-FFF2-40B4-BE49-F238E27FC236}">
                <a16:creationId xmlns:a16="http://schemas.microsoft.com/office/drawing/2014/main" id="{CB9F8947-3B97-4223-9EE6-B3387054D203}"/>
              </a:ext>
            </a:extLst>
          </p:cNvPr>
          <p:cNvGrpSpPr>
            <a:grpSpLocks/>
          </p:cNvGrpSpPr>
          <p:nvPr/>
        </p:nvGrpSpPr>
        <p:grpSpPr bwMode="auto">
          <a:xfrm>
            <a:off x="5029200" y="2214563"/>
            <a:ext cx="1219200" cy="3581400"/>
            <a:chOff x="2208" y="1776"/>
            <a:chExt cx="768" cy="2256"/>
          </a:xfrm>
        </p:grpSpPr>
        <p:sp>
          <p:nvSpPr>
            <p:cNvPr id="18466" name="Line 12">
              <a:extLst>
                <a:ext uri="{FF2B5EF4-FFF2-40B4-BE49-F238E27FC236}">
                  <a16:creationId xmlns:a16="http://schemas.microsoft.com/office/drawing/2014/main" id="{9BD6BA21-C597-4D60-AFAB-4656CFFC4151}"/>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67" name="Line 13">
              <a:extLst>
                <a:ext uri="{FF2B5EF4-FFF2-40B4-BE49-F238E27FC236}">
                  <a16:creationId xmlns:a16="http://schemas.microsoft.com/office/drawing/2014/main" id="{7B86D5E5-D791-42A4-BACA-616771CABF4A}"/>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8437" name="Rectangle 20">
            <a:extLst>
              <a:ext uri="{FF2B5EF4-FFF2-40B4-BE49-F238E27FC236}">
                <a16:creationId xmlns:a16="http://schemas.microsoft.com/office/drawing/2014/main" id="{00F7A887-3CAA-439A-912F-16D461DADD9C}"/>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8438" name="Rectangle 15">
            <a:extLst>
              <a:ext uri="{FF2B5EF4-FFF2-40B4-BE49-F238E27FC236}">
                <a16:creationId xmlns:a16="http://schemas.microsoft.com/office/drawing/2014/main" id="{6F830EA9-FE52-433C-B1B2-B23C2F6547BB}"/>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8439" name="Rectangle 16">
            <a:extLst>
              <a:ext uri="{FF2B5EF4-FFF2-40B4-BE49-F238E27FC236}">
                <a16:creationId xmlns:a16="http://schemas.microsoft.com/office/drawing/2014/main" id="{C8C30785-614E-4FAB-869D-9FD0B9F941E3}"/>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8444" name="Text Box 9">
            <a:hlinkClick r:id="rId3" action="ppaction://hlinksldjump"/>
            <a:extLst>
              <a:ext uri="{FF2B5EF4-FFF2-40B4-BE49-F238E27FC236}">
                <a16:creationId xmlns:a16="http://schemas.microsoft.com/office/drawing/2014/main" id="{AB4CAB27-A316-4C4B-BE74-AB510FD1E3D4}"/>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18445" name="Text Box 9">
            <a:hlinkClick r:id="rId3" action="ppaction://hlinksldjump"/>
            <a:extLst>
              <a:ext uri="{FF2B5EF4-FFF2-40B4-BE49-F238E27FC236}">
                <a16:creationId xmlns:a16="http://schemas.microsoft.com/office/drawing/2014/main" id="{C6B3C3CA-5EDF-4A8A-B7BD-7D8EA256D0E5}"/>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8446" name="Rectangle 3">
            <a:extLst>
              <a:ext uri="{FF2B5EF4-FFF2-40B4-BE49-F238E27FC236}">
                <a16:creationId xmlns:a16="http://schemas.microsoft.com/office/drawing/2014/main" id="{5D4F3771-6885-4260-AFD9-D707F6076F8A}"/>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7" name="Rectangle 10">
            <a:extLst>
              <a:ext uri="{FF2B5EF4-FFF2-40B4-BE49-F238E27FC236}">
                <a16:creationId xmlns:a16="http://schemas.microsoft.com/office/drawing/2014/main" id="{A3B4523C-27AA-404E-AAAE-F826B38B43F0}"/>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8" name="Rectangle 14">
            <a:extLst>
              <a:ext uri="{FF2B5EF4-FFF2-40B4-BE49-F238E27FC236}">
                <a16:creationId xmlns:a16="http://schemas.microsoft.com/office/drawing/2014/main" id="{1B3C0CA8-5AF3-4B6B-A75B-ABF863DA0E7A}"/>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8449" name="Rectangle 15">
            <a:extLst>
              <a:ext uri="{FF2B5EF4-FFF2-40B4-BE49-F238E27FC236}">
                <a16:creationId xmlns:a16="http://schemas.microsoft.com/office/drawing/2014/main" id="{B7EA24EB-FA26-4F39-BBBA-2A2109181B09}"/>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44059" name="Text Box 27">
            <a:extLst>
              <a:ext uri="{FF2B5EF4-FFF2-40B4-BE49-F238E27FC236}">
                <a16:creationId xmlns:a16="http://schemas.microsoft.com/office/drawing/2014/main" id="{B4CE400F-3833-43DE-B717-B4108B6D75BB}"/>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Khổ</a:t>
            </a:r>
            <a:r>
              <a:rPr lang="en-US" altLang="en-US" sz="2400" b="1" dirty="0">
                <a:solidFill>
                  <a:srgbClr val="FF0000"/>
                </a:solidFill>
                <a:latin typeface="Times New Roman" panose="02020603050405020304" pitchFamily="18" charset="0"/>
                <a:cs typeface="Times New Roman" panose="02020603050405020304" pitchFamily="18" charset="0"/>
              </a:rPr>
              <a:t> 1.</a:t>
            </a:r>
          </a:p>
        </p:txBody>
      </p:sp>
      <p:sp>
        <p:nvSpPr>
          <p:cNvPr id="44060" name="Rectangle 3">
            <a:extLst>
              <a:ext uri="{FF2B5EF4-FFF2-40B4-BE49-F238E27FC236}">
                <a16:creationId xmlns:a16="http://schemas.microsoft.com/office/drawing/2014/main" id="{D5AA5052-4C86-45D2-83CA-87DB1A980503}"/>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dirty="0" err="1">
                <a:solidFill>
                  <a:srgbClr val="000099"/>
                </a:solidFill>
                <a:latin typeface="Times New Roman" panose="02020603050405020304" pitchFamily="18" charset="0"/>
                <a:cs typeface="Times New Roman" panose="02020603050405020304" pitchFamily="18" charset="0"/>
              </a:rPr>
              <a:t>Giới</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thiệu</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về</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cổng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trời</a:t>
            </a:r>
            <a:r>
              <a:rPr lang="en-US" altLang="en-US" sz="2400" b="1" i="1" dirty="0">
                <a:solidFill>
                  <a:srgbClr val="000099"/>
                </a:solidFill>
                <a:latin typeface="Times New Roman" panose="02020603050405020304" pitchFamily="18" charset="0"/>
                <a:cs typeface="Times New Roman" panose="02020603050405020304" pitchFamily="18" charset="0"/>
              </a:rPr>
              <a:t>.</a:t>
            </a:r>
            <a:endParaRPr lang="en-US"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44061" name="Text Box 29">
            <a:extLst>
              <a:ext uri="{FF2B5EF4-FFF2-40B4-BE49-F238E27FC236}">
                <a16:creationId xmlns:a16="http://schemas.microsoft.com/office/drawing/2014/main" id="{3269C410-1938-488F-BFDF-63BDB542E70C}"/>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44062" name="Text Box 30">
            <a:extLst>
              <a:ext uri="{FF2B5EF4-FFF2-40B4-BE49-F238E27FC236}">
                <a16:creationId xmlns:a16="http://schemas.microsoft.com/office/drawing/2014/main" id="{3E615E09-18AA-4E5D-AD43-F8C3FE23D5A1}"/>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grpSp>
        <p:nvGrpSpPr>
          <p:cNvPr id="18454" name="Group 34">
            <a:extLst>
              <a:ext uri="{FF2B5EF4-FFF2-40B4-BE49-F238E27FC236}">
                <a16:creationId xmlns:a16="http://schemas.microsoft.com/office/drawing/2014/main" id="{1CA31FCF-E22F-4BF4-A479-9C91320DE625}"/>
              </a:ext>
            </a:extLst>
          </p:cNvPr>
          <p:cNvGrpSpPr>
            <a:grpSpLocks/>
          </p:cNvGrpSpPr>
          <p:nvPr/>
        </p:nvGrpSpPr>
        <p:grpSpPr bwMode="auto">
          <a:xfrm>
            <a:off x="1814514" y="527050"/>
            <a:ext cx="8320087" cy="1454150"/>
            <a:chOff x="183" y="332"/>
            <a:chExt cx="5241" cy="916"/>
          </a:xfrm>
        </p:grpSpPr>
        <p:grpSp>
          <p:nvGrpSpPr>
            <p:cNvPr id="18455" name="Group 35">
              <a:extLst>
                <a:ext uri="{FF2B5EF4-FFF2-40B4-BE49-F238E27FC236}">
                  <a16:creationId xmlns:a16="http://schemas.microsoft.com/office/drawing/2014/main" id="{5E76AE0B-8936-407E-B727-20DCF27EDDE8}"/>
                </a:ext>
              </a:extLst>
            </p:cNvPr>
            <p:cNvGrpSpPr>
              <a:grpSpLocks/>
            </p:cNvGrpSpPr>
            <p:nvPr/>
          </p:nvGrpSpPr>
          <p:grpSpPr bwMode="auto">
            <a:xfrm>
              <a:off x="240" y="332"/>
              <a:ext cx="4335" cy="690"/>
              <a:chOff x="144" y="528"/>
              <a:chExt cx="4335" cy="690"/>
            </a:xfrm>
          </p:grpSpPr>
          <p:sp>
            <p:nvSpPr>
              <p:cNvPr id="18460" name="Text Box 36">
                <a:extLst>
                  <a:ext uri="{FF2B5EF4-FFF2-40B4-BE49-F238E27FC236}">
                    <a16:creationId xmlns:a16="http://schemas.microsoft.com/office/drawing/2014/main" id="{33A33974-603E-47A6-B992-8C22EFD263BB}"/>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8462" name="Text Box 38">
                <a:extLst>
                  <a:ext uri="{FF2B5EF4-FFF2-40B4-BE49-F238E27FC236}">
                    <a16:creationId xmlns:a16="http://schemas.microsoft.com/office/drawing/2014/main" id="{39998EBD-1B91-4F61-8D50-D52766A771A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8463" name="Group 39">
                <a:extLst>
                  <a:ext uri="{FF2B5EF4-FFF2-40B4-BE49-F238E27FC236}">
                    <a16:creationId xmlns:a16="http://schemas.microsoft.com/office/drawing/2014/main" id="{D2E96F6B-9FCC-4F6A-98AF-D670358F8D3B}"/>
                  </a:ext>
                </a:extLst>
              </p:cNvPr>
              <p:cNvGrpSpPr>
                <a:grpSpLocks/>
              </p:cNvGrpSpPr>
              <p:nvPr/>
            </p:nvGrpSpPr>
            <p:grpSpPr bwMode="auto">
              <a:xfrm>
                <a:off x="1728" y="768"/>
                <a:ext cx="2751" cy="450"/>
                <a:chOff x="2448" y="858"/>
                <a:chExt cx="2031" cy="343"/>
              </a:xfrm>
            </p:grpSpPr>
            <p:sp>
              <p:nvSpPr>
                <p:cNvPr id="18464" name="Text Box 40">
                  <a:extLst>
                    <a:ext uri="{FF2B5EF4-FFF2-40B4-BE49-F238E27FC236}">
                      <a16:creationId xmlns:a16="http://schemas.microsoft.com/office/drawing/2014/main" id="{B8A25706-66E7-48F1-8350-C7D7A16722F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8465" name="Text Box 41">
                  <a:extLst>
                    <a:ext uri="{FF2B5EF4-FFF2-40B4-BE49-F238E27FC236}">
                      <a16:creationId xmlns:a16="http://schemas.microsoft.com/office/drawing/2014/main" id="{3F119FBA-DFE5-4C50-A502-3FF01FF2278E}"/>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8456" name="Group 42">
              <a:extLst>
                <a:ext uri="{FF2B5EF4-FFF2-40B4-BE49-F238E27FC236}">
                  <a16:creationId xmlns:a16="http://schemas.microsoft.com/office/drawing/2014/main" id="{2D6E6ED3-A5AC-4FE7-BD40-830A28BE59CF}"/>
                </a:ext>
              </a:extLst>
            </p:cNvPr>
            <p:cNvGrpSpPr>
              <a:grpSpLocks/>
            </p:cNvGrpSpPr>
            <p:nvPr/>
          </p:nvGrpSpPr>
          <p:grpSpPr bwMode="auto">
            <a:xfrm>
              <a:off x="183" y="576"/>
              <a:ext cx="768" cy="384"/>
              <a:chOff x="87" y="768"/>
              <a:chExt cx="768" cy="384"/>
            </a:xfrm>
          </p:grpSpPr>
          <p:sp>
            <p:nvSpPr>
              <p:cNvPr id="18458" name="Oval 43">
                <a:extLst>
                  <a:ext uri="{FF2B5EF4-FFF2-40B4-BE49-F238E27FC236}">
                    <a16:creationId xmlns:a16="http://schemas.microsoft.com/office/drawing/2014/main" id="{ABF2BA5D-3F85-467F-909E-5033AF3EF6EE}"/>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8459" name="Text Box 44">
                <a:extLst>
                  <a:ext uri="{FF2B5EF4-FFF2-40B4-BE49-F238E27FC236}">
                    <a16:creationId xmlns:a16="http://schemas.microsoft.com/office/drawing/2014/main" id="{6CAE1997-B387-40EF-9631-1608D9D9E7F5}"/>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8457" name="Text Box 45">
              <a:extLst>
                <a:ext uri="{FF2B5EF4-FFF2-40B4-BE49-F238E27FC236}">
                  <a16:creationId xmlns:a16="http://schemas.microsoft.com/office/drawing/2014/main" id="{7BE54FD1-CACA-406B-BC26-1D2483D8EF3F}"/>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Hình nền Powerpoint đẹp tạo nên một Slide chuyên nghiệp">
            <a:extLst>
              <a:ext uri="{FF2B5EF4-FFF2-40B4-BE49-F238E27FC236}">
                <a16:creationId xmlns:a16="http://schemas.microsoft.com/office/drawing/2014/main" id="{DC6EBE1E-325B-4388-92B6-5525BFF76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0" name="AutoShape 2">
            <a:extLst>
              <a:ext uri="{FF2B5EF4-FFF2-40B4-BE49-F238E27FC236}">
                <a16:creationId xmlns:a16="http://schemas.microsoft.com/office/drawing/2014/main" id="{97452C98-F5C4-4D57-8778-F930548A7883}"/>
              </a:ext>
            </a:extLst>
          </p:cNvPr>
          <p:cNvSpPr>
            <a:spLocks noChangeArrowheads="1"/>
          </p:cNvSpPr>
          <p:nvPr/>
        </p:nvSpPr>
        <p:spPr bwMode="auto">
          <a:xfrm>
            <a:off x="2438400" y="3505200"/>
            <a:ext cx="7391400" cy="1143000"/>
          </a:xfrm>
          <a:prstGeom prst="wedgeRoundRectCallout">
            <a:avLst>
              <a:gd name="adj1" fmla="val -4380"/>
              <a:gd name="adj2" fmla="val 108194"/>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3</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Trong những cảnh vật được miêu tả, em thích nhất những cảnh vật nào, vì sao  ?</a:t>
            </a:r>
            <a:r>
              <a:rPr lang="en-US" altLang="en-US" sz="2400" b="1">
                <a:latin typeface="Times New Roman" panose="02020603050405020304" pitchFamily="18" charset="0"/>
                <a:cs typeface="Times New Roman" panose="02020603050405020304" pitchFamily="18" charset="0"/>
              </a:rPr>
              <a:t> </a:t>
            </a:r>
          </a:p>
        </p:txBody>
      </p:sp>
      <p:sp>
        <p:nvSpPr>
          <p:cNvPr id="25603" name="AutoShape 151">
            <a:extLst>
              <a:ext uri="{FF2B5EF4-FFF2-40B4-BE49-F238E27FC236}">
                <a16:creationId xmlns:a16="http://schemas.microsoft.com/office/drawing/2014/main" id="{8345B53D-07B9-4BA5-B70F-2FB0F72D4707}"/>
              </a:ext>
            </a:extLst>
          </p:cNvPr>
          <p:cNvSpPr>
            <a:spLocks noChangeArrowheads="1"/>
          </p:cNvSpPr>
          <p:nvPr/>
        </p:nvSpPr>
        <p:spPr bwMode="auto">
          <a:xfrm>
            <a:off x="3276600" y="20320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grpSp>
        <p:nvGrpSpPr>
          <p:cNvPr id="25604" name="Group 4">
            <a:extLst>
              <a:ext uri="{FF2B5EF4-FFF2-40B4-BE49-F238E27FC236}">
                <a16:creationId xmlns:a16="http://schemas.microsoft.com/office/drawing/2014/main" id="{DBC5F40E-13E9-49B4-8DEB-01BCAF68A947}"/>
              </a:ext>
            </a:extLst>
          </p:cNvPr>
          <p:cNvGrpSpPr>
            <a:grpSpLocks/>
          </p:cNvGrpSpPr>
          <p:nvPr/>
        </p:nvGrpSpPr>
        <p:grpSpPr bwMode="auto">
          <a:xfrm>
            <a:off x="1814514" y="527050"/>
            <a:ext cx="8320087" cy="1454150"/>
            <a:chOff x="183" y="332"/>
            <a:chExt cx="5241" cy="916"/>
          </a:xfrm>
        </p:grpSpPr>
        <p:grpSp>
          <p:nvGrpSpPr>
            <p:cNvPr id="25608" name="Group 5">
              <a:extLst>
                <a:ext uri="{FF2B5EF4-FFF2-40B4-BE49-F238E27FC236}">
                  <a16:creationId xmlns:a16="http://schemas.microsoft.com/office/drawing/2014/main" id="{9C13D442-539B-47F2-84F6-57521A88F91A}"/>
                </a:ext>
              </a:extLst>
            </p:cNvPr>
            <p:cNvGrpSpPr>
              <a:grpSpLocks/>
            </p:cNvGrpSpPr>
            <p:nvPr/>
          </p:nvGrpSpPr>
          <p:grpSpPr bwMode="auto">
            <a:xfrm>
              <a:off x="240" y="332"/>
              <a:ext cx="4335" cy="690"/>
              <a:chOff x="144" y="528"/>
              <a:chExt cx="4335" cy="690"/>
            </a:xfrm>
          </p:grpSpPr>
          <p:sp>
            <p:nvSpPr>
              <p:cNvPr id="25613" name="Text Box 6">
                <a:extLst>
                  <a:ext uri="{FF2B5EF4-FFF2-40B4-BE49-F238E27FC236}">
                    <a16:creationId xmlns:a16="http://schemas.microsoft.com/office/drawing/2014/main" id="{F538949F-03BD-4D5F-80BA-1F4D6E53AA15}"/>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5615" name="Text Box 8">
                <a:extLst>
                  <a:ext uri="{FF2B5EF4-FFF2-40B4-BE49-F238E27FC236}">
                    <a16:creationId xmlns:a16="http://schemas.microsoft.com/office/drawing/2014/main" id="{516155D9-0CD9-4CC9-A04F-4D87438AE567}"/>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5616" name="Group 9">
                <a:extLst>
                  <a:ext uri="{FF2B5EF4-FFF2-40B4-BE49-F238E27FC236}">
                    <a16:creationId xmlns:a16="http://schemas.microsoft.com/office/drawing/2014/main" id="{33143A1C-8AFE-427B-80AB-438A7CDB69C0}"/>
                  </a:ext>
                </a:extLst>
              </p:cNvPr>
              <p:cNvGrpSpPr>
                <a:grpSpLocks/>
              </p:cNvGrpSpPr>
              <p:nvPr/>
            </p:nvGrpSpPr>
            <p:grpSpPr bwMode="auto">
              <a:xfrm>
                <a:off x="1728" y="768"/>
                <a:ext cx="2751" cy="450"/>
                <a:chOff x="2448" y="858"/>
                <a:chExt cx="2031" cy="343"/>
              </a:xfrm>
            </p:grpSpPr>
            <p:sp>
              <p:nvSpPr>
                <p:cNvPr id="25617" name="Text Box 10">
                  <a:extLst>
                    <a:ext uri="{FF2B5EF4-FFF2-40B4-BE49-F238E27FC236}">
                      <a16:creationId xmlns:a16="http://schemas.microsoft.com/office/drawing/2014/main" id="{74D2CB7E-D135-48DF-BBDE-4B5E6C0DFEB0}"/>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5618" name="Text Box 11">
                  <a:extLst>
                    <a:ext uri="{FF2B5EF4-FFF2-40B4-BE49-F238E27FC236}">
                      <a16:creationId xmlns:a16="http://schemas.microsoft.com/office/drawing/2014/main" id="{6A5593CF-6F4D-4C60-83F8-6A192C24040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5609" name="Group 12">
              <a:extLst>
                <a:ext uri="{FF2B5EF4-FFF2-40B4-BE49-F238E27FC236}">
                  <a16:creationId xmlns:a16="http://schemas.microsoft.com/office/drawing/2014/main" id="{3BCEAF9C-6A8A-45B1-B799-7C785E612E3B}"/>
                </a:ext>
              </a:extLst>
            </p:cNvPr>
            <p:cNvGrpSpPr>
              <a:grpSpLocks/>
            </p:cNvGrpSpPr>
            <p:nvPr/>
          </p:nvGrpSpPr>
          <p:grpSpPr bwMode="auto">
            <a:xfrm>
              <a:off x="183" y="576"/>
              <a:ext cx="768" cy="384"/>
              <a:chOff x="87" y="768"/>
              <a:chExt cx="768" cy="384"/>
            </a:xfrm>
          </p:grpSpPr>
          <p:sp>
            <p:nvSpPr>
              <p:cNvPr id="25611" name="Oval 13">
                <a:extLst>
                  <a:ext uri="{FF2B5EF4-FFF2-40B4-BE49-F238E27FC236}">
                    <a16:creationId xmlns:a16="http://schemas.microsoft.com/office/drawing/2014/main" id="{61CB9483-F9C9-40AD-9D0F-C5D62C63A572}"/>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5612" name="Text Box 14">
                <a:extLst>
                  <a:ext uri="{FF2B5EF4-FFF2-40B4-BE49-F238E27FC236}">
                    <a16:creationId xmlns:a16="http://schemas.microsoft.com/office/drawing/2014/main" id="{EEE711C4-0441-4406-9BB2-F7480DB5917D}"/>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5610" name="Text Box 15">
              <a:extLst>
                <a:ext uri="{FF2B5EF4-FFF2-40B4-BE49-F238E27FC236}">
                  <a16:creationId xmlns:a16="http://schemas.microsoft.com/office/drawing/2014/main" id="{9A44079E-A045-4A30-9520-9E99C0708725}"/>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68624" name="Text Box 16">
            <a:extLst>
              <a:ext uri="{FF2B5EF4-FFF2-40B4-BE49-F238E27FC236}">
                <a16:creationId xmlns:a16="http://schemas.microsoft.com/office/drawing/2014/main" id="{3B21503A-2D18-4C5A-ABE6-0A3D04D19669}"/>
              </a:ext>
            </a:extLst>
          </p:cNvPr>
          <p:cNvSpPr txBox="1">
            <a:spLocks noChangeArrowheads="1"/>
          </p:cNvSpPr>
          <p:nvPr/>
        </p:nvSpPr>
        <p:spPr bwMode="auto">
          <a:xfrm>
            <a:off x="2057400" y="3657601"/>
            <a:ext cx="8077200" cy="1630363"/>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solidFill>
                  <a:srgbClr val="000066"/>
                </a:solidFill>
                <a:latin typeface="Times New Roman" panose="02020603050405020304" pitchFamily="18" charset="0"/>
                <a:cs typeface="Times New Roman" panose="02020603050405020304" pitchFamily="18" charset="0"/>
              </a:rPr>
              <a:t>Hình ảnh đứng ở cổng trời, ngẫng đầu lên nhìn thấy khoảng không gió thổi, mây trôi, tưởng như mình có thể lên đến trời được.</a:t>
            </a:r>
          </a:p>
        </p:txBody>
      </p:sp>
      <p:sp>
        <p:nvSpPr>
          <p:cNvPr id="68625" name="Text Box 17">
            <a:extLst>
              <a:ext uri="{FF2B5EF4-FFF2-40B4-BE49-F238E27FC236}">
                <a16:creationId xmlns:a16="http://schemas.microsoft.com/office/drawing/2014/main" id="{04E65E67-C51B-41CF-AA25-085D6644E937}"/>
              </a:ext>
            </a:extLst>
          </p:cNvPr>
          <p:cNvSpPr txBox="1">
            <a:spLocks noChangeArrowheads="1"/>
          </p:cNvSpPr>
          <p:nvPr/>
        </p:nvSpPr>
        <p:spPr bwMode="auto">
          <a:xfrm>
            <a:off x="2057400" y="3886200"/>
            <a:ext cx="80772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a:solidFill>
                  <a:srgbClr val="000066"/>
                </a:solidFill>
                <a:latin typeface="Times New Roman" panose="02020603050405020304" pitchFamily="18" charset="0"/>
                <a:cs typeface="Times New Roman" panose="02020603050405020304" pitchFamily="18" charset="0"/>
              </a:rPr>
              <a:t>Hình ảnh đàn dê ăn cỏ, soi mình xuống dòng suối, giữa ngút ngàn cây trái xanh tươi.</a:t>
            </a:r>
          </a:p>
        </p:txBody>
      </p:sp>
      <p:sp>
        <p:nvSpPr>
          <p:cNvPr id="68626" name="Text Box 18">
            <a:extLst>
              <a:ext uri="{FF2B5EF4-FFF2-40B4-BE49-F238E27FC236}">
                <a16:creationId xmlns:a16="http://schemas.microsoft.com/office/drawing/2014/main" id="{6D5FA467-4A70-4130-A292-9F07F17F8F8B}"/>
              </a:ext>
            </a:extLst>
          </p:cNvPr>
          <p:cNvSpPr txBox="1">
            <a:spLocks noChangeArrowheads="1"/>
          </p:cNvSpPr>
          <p:nvPr/>
        </p:nvSpPr>
        <p:spPr bwMode="auto">
          <a:xfrm>
            <a:off x="2057400" y="3962400"/>
            <a:ext cx="80772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Hình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ảnh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thung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lũng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lúa</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chín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vàng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gợi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cuộc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sống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ấm</a:t>
            </a:r>
            <a:r>
              <a:rPr lang="en-US" altLang="en-US" sz="3200" b="1" dirty="0">
                <a:solidFill>
                  <a:srgbClr val="000066"/>
                </a:solidFill>
                <a:latin typeface="Times New Roman" panose="02020603050405020304" pitchFamily="18" charset="0"/>
                <a:cs typeface="Times New Roman" panose="02020603050405020304" pitchFamily="18" charset="0"/>
              </a:rPr>
              <a:t> no, </a:t>
            </a:r>
            <a:r>
              <a:rPr lang="en-US" altLang="en-US" sz="3200" b="1" dirty="0" err="1">
                <a:solidFill>
                  <a:srgbClr val="000066"/>
                </a:solidFill>
                <a:latin typeface="Times New Roman" panose="02020603050405020304" pitchFamily="18" charset="0"/>
                <a:cs typeface="Times New Roman" panose="02020603050405020304" pitchFamily="18" charset="0"/>
              </a:rPr>
              <a:t>đầy</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đủ</a:t>
            </a:r>
            <a:r>
              <a:rPr lang="en-US" altLang="en-US" sz="32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box(in)">
                                      <p:cBhvr>
                                        <p:cTn id="7" dur="5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68610"/>
                                        </p:tgtEl>
                                      </p:cBhvr>
                                    </p:animEffect>
                                    <p:set>
                                      <p:cBhvr>
                                        <p:cTn id="12" dur="1" fill="hold">
                                          <p:stCondLst>
                                            <p:cond delay="1999"/>
                                          </p:stCondLst>
                                        </p:cTn>
                                        <p:tgtEl>
                                          <p:spTgt spid="686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68624"/>
                                        </p:tgtEl>
                                        <p:attrNameLst>
                                          <p:attrName>style.visibility</p:attrName>
                                        </p:attrNameLst>
                                      </p:cBhvr>
                                      <p:to>
                                        <p:strVal val="visible"/>
                                      </p:to>
                                    </p:set>
                                    <p:animEffect transition="in" filter="wheel(4)">
                                      <p:cBhvr>
                                        <p:cTn id="17" dur="2000"/>
                                        <p:tgtEl>
                                          <p:spTgt spid="686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grpId="1" nodeType="clickEffect">
                                  <p:stCondLst>
                                    <p:cond delay="0"/>
                                  </p:stCondLst>
                                  <p:childTnLst>
                                    <p:animEffect transition="out" filter="diamond(in)">
                                      <p:cBhvr>
                                        <p:cTn id="21" dur="2000"/>
                                        <p:tgtEl>
                                          <p:spTgt spid="68624"/>
                                        </p:tgtEl>
                                      </p:cBhvr>
                                    </p:animEffect>
                                    <p:set>
                                      <p:cBhvr>
                                        <p:cTn id="22" dur="1" fill="hold">
                                          <p:stCondLst>
                                            <p:cond delay="1999"/>
                                          </p:stCondLst>
                                        </p:cTn>
                                        <p:tgtEl>
                                          <p:spTgt spid="6862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8625"/>
                                        </p:tgtEl>
                                        <p:attrNameLst>
                                          <p:attrName>style.visibility</p:attrName>
                                        </p:attrNameLst>
                                      </p:cBhvr>
                                      <p:to>
                                        <p:strVal val="visible"/>
                                      </p:to>
                                    </p:set>
                                    <p:animEffect transition="in" filter="wheel(4)">
                                      <p:cBhvr>
                                        <p:cTn id="27" dur="2000"/>
                                        <p:tgtEl>
                                          <p:spTgt spid="686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xit" presetSubtype="16" fill="hold" grpId="1" nodeType="clickEffect">
                                  <p:stCondLst>
                                    <p:cond delay="0"/>
                                  </p:stCondLst>
                                  <p:childTnLst>
                                    <p:animEffect transition="out" filter="diamond(in)">
                                      <p:cBhvr>
                                        <p:cTn id="31" dur="2000"/>
                                        <p:tgtEl>
                                          <p:spTgt spid="68625"/>
                                        </p:tgtEl>
                                      </p:cBhvr>
                                    </p:animEffect>
                                    <p:set>
                                      <p:cBhvr>
                                        <p:cTn id="32" dur="1" fill="hold">
                                          <p:stCondLst>
                                            <p:cond delay="1999"/>
                                          </p:stCondLst>
                                        </p:cTn>
                                        <p:tgtEl>
                                          <p:spTgt spid="6862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68626"/>
                                        </p:tgtEl>
                                        <p:attrNameLst>
                                          <p:attrName>style.visibility</p:attrName>
                                        </p:attrNameLst>
                                      </p:cBhvr>
                                      <p:to>
                                        <p:strVal val="visible"/>
                                      </p:to>
                                    </p:set>
                                    <p:animEffect transition="in" filter="wheel(4)">
                                      <p:cBhvr>
                                        <p:cTn id="37" dur="2000"/>
                                        <p:tgtEl>
                                          <p:spTgt spid="68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0" grpId="1" animBg="1"/>
      <p:bldP spid="68624" grpId="0" animBg="1"/>
      <p:bldP spid="68624" grpId="1" animBg="1"/>
      <p:bldP spid="68625" grpId="0" animBg="1"/>
      <p:bldP spid="68625" grpId="1" animBg="1"/>
      <p:bldP spid="686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nền Powerpoint đẹp tạo nên một Slide chuyên nghiệp">
            <a:extLst>
              <a:ext uri="{FF2B5EF4-FFF2-40B4-BE49-F238E27FC236}">
                <a16:creationId xmlns:a16="http://schemas.microsoft.com/office/drawing/2014/main" id="{375A5049-4855-4AC3-9996-B07A0A775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HaGiang">
            <a:extLst>
              <a:ext uri="{FF2B5EF4-FFF2-40B4-BE49-F238E27FC236}">
                <a16:creationId xmlns:a16="http://schemas.microsoft.com/office/drawing/2014/main" id="{963F9438-A81B-4AAC-AAF6-964E2CF9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46438"/>
            <a:ext cx="6096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8">
            <a:extLst>
              <a:ext uri="{FF2B5EF4-FFF2-40B4-BE49-F238E27FC236}">
                <a16:creationId xmlns:a16="http://schemas.microsoft.com/office/drawing/2014/main" id="{543C739C-B0C3-4EA1-880A-155FA791905C}"/>
              </a:ext>
            </a:extLst>
          </p:cNvPr>
          <p:cNvSpPr txBox="1">
            <a:spLocks noChangeArrowheads="1"/>
          </p:cNvSpPr>
          <p:nvPr/>
        </p:nvSpPr>
        <p:spPr bwMode="auto">
          <a:xfrm>
            <a:off x="1524000" y="13716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Tìm hiểu bài</a:t>
            </a:r>
          </a:p>
        </p:txBody>
      </p:sp>
      <p:pic>
        <p:nvPicPr>
          <p:cNvPr id="50186" name="Picture 10" descr="Kết quả hình ảnh cho thunglũng lúa chín">
            <a:extLst>
              <a:ext uri="{FF2B5EF4-FFF2-40B4-BE49-F238E27FC236}">
                <a16:creationId xmlns:a16="http://schemas.microsoft.com/office/drawing/2014/main" id="{AE6C22D2-19BC-49B7-9D57-14E07491B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 Box 12">
            <a:extLst>
              <a:ext uri="{FF2B5EF4-FFF2-40B4-BE49-F238E27FC236}">
                <a16:creationId xmlns:a16="http://schemas.microsoft.com/office/drawing/2014/main" id="{76AF8DEB-0F49-415A-818A-9E9BAE31B3D1}"/>
              </a:ext>
            </a:extLst>
          </p:cNvPr>
          <p:cNvSpPr txBox="1">
            <a:spLocks noChangeArrowheads="1"/>
          </p:cNvSpPr>
          <p:nvPr/>
        </p:nvSpPr>
        <p:spPr bwMode="auto">
          <a:xfrm>
            <a:off x="1524000" y="2354263"/>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 Vẻ đẹp hoang sơ, thơ mộng của thiên nhiên vùng núi cao và cuộc sống của đồng bào dân tộc nơi đây</a:t>
            </a:r>
          </a:p>
        </p:txBody>
      </p:sp>
      <p:pic>
        <p:nvPicPr>
          <p:cNvPr id="24583" name="Picture 12" descr="POINSET2">
            <a:extLst>
              <a:ext uri="{FF2B5EF4-FFF2-40B4-BE49-F238E27FC236}">
                <a16:creationId xmlns:a16="http://schemas.microsoft.com/office/drawing/2014/main" id="{6B3B4527-5413-409B-B95F-6F670655F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descr="POINSET2">
            <a:extLst>
              <a:ext uri="{FF2B5EF4-FFF2-40B4-BE49-F238E27FC236}">
                <a16:creationId xmlns:a16="http://schemas.microsoft.com/office/drawing/2014/main" id="{8C07C624-D992-4A04-97F0-9D941E2E9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3398">
            <a:off x="890031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5">
            <a:extLst>
              <a:ext uri="{FF2B5EF4-FFF2-40B4-BE49-F238E27FC236}">
                <a16:creationId xmlns:a16="http://schemas.microsoft.com/office/drawing/2014/main" id="{81BAB039-21E8-4E71-8798-D5C1E3B76469}"/>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Tập đọc </a:t>
            </a:r>
          </a:p>
          <a:p>
            <a:pPr algn="ctr" eaLnBrk="1" hangingPunct="1">
              <a:spcBef>
                <a:spcPct val="20000"/>
              </a:spcBef>
            </a:pP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188"/>
                                        </p:tgtEl>
                                        <p:attrNameLst>
                                          <p:attrName>style.visibility</p:attrName>
                                        </p:attrNameLst>
                                      </p:cBhvr>
                                      <p:to>
                                        <p:strVal val="visible"/>
                                      </p:to>
                                    </p:set>
                                    <p:anim calcmode="discrete" valueType="clr">
                                      <p:cBhvr override="childStyle">
                                        <p:cTn id="7" dur="80"/>
                                        <p:tgtEl>
                                          <p:spTgt spid="5018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188"/>
                                        </p:tgtEl>
                                        <p:attrNameLst>
                                          <p:attrName>fillcolor</p:attrName>
                                        </p:attrNameLst>
                                      </p:cBhvr>
                                      <p:tavLst>
                                        <p:tav tm="0">
                                          <p:val>
                                            <p:clrVal>
                                              <a:schemeClr val="accent2"/>
                                            </p:clrVal>
                                          </p:val>
                                        </p:tav>
                                        <p:tav tm="50000">
                                          <p:val>
                                            <p:clrVal>
                                              <a:schemeClr val="hlink"/>
                                            </p:clrVal>
                                          </p:val>
                                        </p:tav>
                                      </p:tavLst>
                                    </p:anim>
                                    <p:set>
                                      <p:cBhvr>
                                        <p:cTn id="9" dur="80"/>
                                        <p:tgtEl>
                                          <p:spTgt spid="5018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0186"/>
                                        </p:tgtEl>
                                        <p:attrNameLst>
                                          <p:attrName>style.visibility</p:attrName>
                                        </p:attrNameLst>
                                      </p:cBhvr>
                                      <p:to>
                                        <p:strVal val="visible"/>
                                      </p:to>
                                    </p:set>
                                    <p:anim calcmode="lin" valueType="num">
                                      <p:cBhvr additive="base">
                                        <p:cTn id="14" dur="500" fill="hold"/>
                                        <p:tgtEl>
                                          <p:spTgt spid="50186"/>
                                        </p:tgtEl>
                                        <p:attrNameLst>
                                          <p:attrName>ppt_x</p:attrName>
                                        </p:attrNameLst>
                                      </p:cBhvr>
                                      <p:tavLst>
                                        <p:tav tm="0">
                                          <p:val>
                                            <p:strVal val="#ppt_x"/>
                                          </p:val>
                                        </p:tav>
                                        <p:tav tm="100000">
                                          <p:val>
                                            <p:strVal val="#ppt_x"/>
                                          </p:val>
                                        </p:tav>
                                      </p:tavLst>
                                    </p:anim>
                                    <p:anim calcmode="lin" valueType="num">
                                      <p:cBhvr additive="base">
                                        <p:cTn id="15" dur="500" fill="hold"/>
                                        <p:tgtEl>
                                          <p:spTgt spid="50186"/>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500"/>
                            </p:stCondLst>
                            <p:childTnLst>
                              <p:par>
                                <p:cTn id="17" presetID="2" presetClass="entr" presetSubtype="4" fill="hold" nodeType="afterEffect">
                                  <p:stCondLst>
                                    <p:cond delay="0"/>
                                  </p:stCondLst>
                                  <p:childTnLst>
                                    <p:set>
                                      <p:cBhvr>
                                        <p:cTn id="18" dur="1" fill="hold">
                                          <p:stCondLst>
                                            <p:cond delay="0"/>
                                          </p:stCondLst>
                                        </p:cTn>
                                        <p:tgtEl>
                                          <p:spTgt spid="50178"/>
                                        </p:tgtEl>
                                        <p:attrNameLst>
                                          <p:attrName>style.visibility</p:attrName>
                                        </p:attrNameLst>
                                      </p:cBhvr>
                                      <p:to>
                                        <p:strVal val="visible"/>
                                      </p:to>
                                    </p:set>
                                    <p:anim calcmode="lin" valueType="num">
                                      <p:cBhvr additive="base">
                                        <p:cTn id="19" dur="500" fill="hold"/>
                                        <p:tgtEl>
                                          <p:spTgt spid="50178"/>
                                        </p:tgtEl>
                                        <p:attrNameLst>
                                          <p:attrName>ppt_x</p:attrName>
                                        </p:attrNameLst>
                                      </p:cBhvr>
                                      <p:tavLst>
                                        <p:tav tm="0">
                                          <p:val>
                                            <p:strVal val="#ppt_x"/>
                                          </p:val>
                                        </p:tav>
                                        <p:tav tm="100000">
                                          <p:val>
                                            <p:strVal val="#ppt_x"/>
                                          </p:val>
                                        </p:tav>
                                      </p:tavLst>
                                    </p:anim>
                                    <p:anim calcmode="lin" valueType="num">
                                      <p:cBhvr additive="base">
                                        <p:cTn id="20"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descr="may tren cong troi">
            <a:extLst>
              <a:ext uri="{FF2B5EF4-FFF2-40B4-BE49-F238E27FC236}">
                <a16:creationId xmlns:a16="http://schemas.microsoft.com/office/drawing/2014/main" id="{BDA59B44-7C57-4B45-87E7-2C0D14FB6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1555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Hình ảnh có liên quan">
            <a:extLst>
              <a:ext uri="{FF2B5EF4-FFF2-40B4-BE49-F238E27FC236}">
                <a16:creationId xmlns:a16="http://schemas.microsoft.com/office/drawing/2014/main" id="{5E176083-BFC7-453F-AE67-BC3068FF1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310" y="0"/>
            <a:ext cx="371968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3" descr="nuonglua chin vang duoi chan thac">
            <a:extLst>
              <a:ext uri="{FF2B5EF4-FFF2-40B4-BE49-F238E27FC236}">
                <a16:creationId xmlns:a16="http://schemas.microsoft.com/office/drawing/2014/main" id="{F3B21D00-B4A8-43FB-84E8-3C75DF676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7826"/>
            <a:ext cx="6019801" cy="349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4" descr="dan de">
            <a:extLst>
              <a:ext uri="{FF2B5EF4-FFF2-40B4-BE49-F238E27FC236}">
                <a16:creationId xmlns:a16="http://schemas.microsoft.com/office/drawing/2014/main" id="{78DB35FB-85D1-4120-84FA-49B2810DF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29000"/>
            <a:ext cx="6248400" cy="349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ình ảnh có liên quan">
            <a:extLst>
              <a:ext uri="{FF2B5EF4-FFF2-40B4-BE49-F238E27FC236}">
                <a16:creationId xmlns:a16="http://schemas.microsoft.com/office/drawing/2014/main" id="{6E572586-4976-4DF6-85A4-BDC1E7089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5557" y="0"/>
            <a:ext cx="39567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9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Hình nền Powerpoint đẹp tạo nên một Slide chuyên nghiệp">
            <a:extLst>
              <a:ext uri="{FF2B5EF4-FFF2-40B4-BE49-F238E27FC236}">
                <a16:creationId xmlns:a16="http://schemas.microsoft.com/office/drawing/2014/main" id="{5C45E11D-CE53-4CA5-82EA-6C426991F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7">
            <a:extLst>
              <a:ext uri="{FF2B5EF4-FFF2-40B4-BE49-F238E27FC236}">
                <a16:creationId xmlns:a16="http://schemas.microsoft.com/office/drawing/2014/main" id="{A08A02FD-EF73-4A7B-867D-F22F1774930F}"/>
              </a:ext>
            </a:extLst>
          </p:cNvPr>
          <p:cNvGrpSpPr>
            <a:grpSpLocks/>
          </p:cNvGrpSpPr>
          <p:nvPr/>
        </p:nvGrpSpPr>
        <p:grpSpPr bwMode="auto">
          <a:xfrm>
            <a:off x="2819400" y="2667000"/>
            <a:ext cx="6629400" cy="641350"/>
            <a:chOff x="1000892" y="2672578"/>
            <a:chExt cx="6557281" cy="640176"/>
          </a:xfrm>
        </p:grpSpPr>
        <p:sp>
          <p:nvSpPr>
            <p:cNvPr id="9" name="Text Box 5">
              <a:extLst>
                <a:ext uri="{FF2B5EF4-FFF2-40B4-BE49-F238E27FC236}">
                  <a16:creationId xmlns:a16="http://schemas.microsoft.com/office/drawing/2014/main" id="{E10EBE45-6018-4AFD-8CE8-CD47105BD00B}"/>
                </a:ext>
              </a:extLst>
            </p:cNvPr>
            <p:cNvSpPr txBox="1">
              <a:spLocks noChangeArrowheads="1"/>
            </p:cNvSpPr>
            <p:nvPr/>
          </p:nvSpPr>
          <p:spPr bwMode="auto">
            <a:xfrm>
              <a:off x="1523779" y="2743885"/>
              <a:ext cx="5960594" cy="46111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cảnh rừng thêm sinh động.</a:t>
              </a:r>
            </a:p>
          </p:txBody>
        </p:sp>
        <p:sp>
          <p:nvSpPr>
            <p:cNvPr id="12" name="Oval 11">
              <a:extLst>
                <a:ext uri="{FF2B5EF4-FFF2-40B4-BE49-F238E27FC236}">
                  <a16:creationId xmlns:a16="http://schemas.microsoft.com/office/drawing/2014/main" id="{24298C08-ADBA-4CF8-8906-2816EA0C0193}"/>
                </a:ext>
              </a:extLst>
            </p:cNvPr>
            <p:cNvSpPr/>
            <p:nvPr/>
          </p:nvSpPr>
          <p:spPr>
            <a:xfrm>
              <a:off x="1000892" y="2731208"/>
              <a:ext cx="456937" cy="380303"/>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A</a:t>
              </a:r>
            </a:p>
          </p:txBody>
        </p:sp>
      </p:grpSp>
      <p:grpSp>
        <p:nvGrpSpPr>
          <p:cNvPr id="3" name="Group 18">
            <a:extLst>
              <a:ext uri="{FF2B5EF4-FFF2-40B4-BE49-F238E27FC236}">
                <a16:creationId xmlns:a16="http://schemas.microsoft.com/office/drawing/2014/main" id="{175B5149-2D2F-4B94-AEC3-3C953FE8F9F5}"/>
              </a:ext>
            </a:extLst>
          </p:cNvPr>
          <p:cNvGrpSpPr>
            <a:grpSpLocks/>
          </p:cNvGrpSpPr>
          <p:nvPr/>
        </p:nvGrpSpPr>
        <p:grpSpPr bwMode="auto">
          <a:xfrm>
            <a:off x="2846388" y="3235325"/>
            <a:ext cx="6678612" cy="1011238"/>
            <a:chOff x="959328" y="3557266"/>
            <a:chExt cx="6678095" cy="1012088"/>
          </a:xfrm>
        </p:grpSpPr>
        <p:sp>
          <p:nvSpPr>
            <p:cNvPr id="10" name="Text Box 5">
              <a:extLst>
                <a:ext uri="{FF2B5EF4-FFF2-40B4-BE49-F238E27FC236}">
                  <a16:creationId xmlns:a16="http://schemas.microsoft.com/office/drawing/2014/main" id="{AFEB2718-245F-4BC9-B9C7-7DF0F71F9E96}"/>
                </a:ext>
              </a:extLst>
            </p:cNvPr>
            <p:cNvSpPr txBox="1">
              <a:spLocks noChangeArrowheads="1"/>
            </p:cNvSpPr>
            <p:nvPr/>
          </p:nvSpPr>
          <p:spPr bwMode="auto">
            <a:xfrm>
              <a:off x="1465701" y="3627175"/>
              <a:ext cx="6019334" cy="83096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rừng trở nên sống động, đầy những điều bất ngờ, kì thú.</a:t>
              </a:r>
            </a:p>
          </p:txBody>
        </p:sp>
        <p:sp>
          <p:nvSpPr>
            <p:cNvPr id="13" name="Oval 12">
              <a:extLst>
                <a:ext uri="{FF2B5EF4-FFF2-40B4-BE49-F238E27FC236}">
                  <a16:creationId xmlns:a16="http://schemas.microsoft.com/office/drawing/2014/main" id="{929C8006-DCFC-4A1B-A47B-FAD921D364C1}"/>
                </a:ext>
              </a:extLst>
            </p:cNvPr>
            <p:cNvSpPr/>
            <p:nvPr/>
          </p:nvSpPr>
          <p:spPr>
            <a:xfrm>
              <a:off x="959328" y="3855967"/>
              <a:ext cx="457165" cy="381320"/>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B</a:t>
              </a:r>
            </a:p>
          </p:txBody>
        </p:sp>
      </p:grpSp>
      <p:grpSp>
        <p:nvGrpSpPr>
          <p:cNvPr id="4" name="Group 19">
            <a:extLst>
              <a:ext uri="{FF2B5EF4-FFF2-40B4-BE49-F238E27FC236}">
                <a16:creationId xmlns:a16="http://schemas.microsoft.com/office/drawing/2014/main" id="{E65E0EE6-89B4-41AE-A146-1A82B355388B}"/>
              </a:ext>
            </a:extLst>
          </p:cNvPr>
          <p:cNvGrpSpPr>
            <a:grpSpLocks/>
          </p:cNvGrpSpPr>
          <p:nvPr/>
        </p:nvGrpSpPr>
        <p:grpSpPr bwMode="auto">
          <a:xfrm>
            <a:off x="2822576" y="4160838"/>
            <a:ext cx="6626225" cy="639762"/>
            <a:chOff x="1007820" y="5266936"/>
            <a:chExt cx="6626555" cy="640176"/>
          </a:xfrm>
        </p:grpSpPr>
        <p:sp>
          <p:nvSpPr>
            <p:cNvPr id="11" name="Text Box 5">
              <a:extLst>
                <a:ext uri="{FF2B5EF4-FFF2-40B4-BE49-F238E27FC236}">
                  <a16:creationId xmlns:a16="http://schemas.microsoft.com/office/drawing/2014/main" id="{EDBD7846-83AB-453B-B159-BAF7EF8877FF}"/>
                </a:ext>
              </a:extLst>
            </p:cNvPr>
            <p:cNvSpPr txBox="1">
              <a:spLocks noChangeArrowheads="1"/>
            </p:cNvSpPr>
            <p:nvPr/>
          </p:nvSpPr>
          <p:spPr bwMode="auto">
            <a:xfrm>
              <a:off x="1523784" y="5333654"/>
              <a:ext cx="6037563" cy="462261"/>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Làm cho rừng thêm đẹp.</a:t>
              </a:r>
            </a:p>
          </p:txBody>
        </p:sp>
        <p:sp>
          <p:nvSpPr>
            <p:cNvPr id="14" name="Oval 13">
              <a:extLst>
                <a:ext uri="{FF2B5EF4-FFF2-40B4-BE49-F238E27FC236}">
                  <a16:creationId xmlns:a16="http://schemas.microsoft.com/office/drawing/2014/main" id="{5FDA33D6-C922-4965-B791-7FF480E40B48}"/>
                </a:ext>
              </a:extLst>
            </p:cNvPr>
            <p:cNvSpPr/>
            <p:nvPr/>
          </p:nvSpPr>
          <p:spPr>
            <a:xfrm>
              <a:off x="1007820" y="5333654"/>
              <a:ext cx="457223" cy="381247"/>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C</a:t>
              </a:r>
            </a:p>
          </p:txBody>
        </p:sp>
      </p:grpSp>
      <p:sp>
        <p:nvSpPr>
          <p:cNvPr id="19" name="Oval 18">
            <a:extLst>
              <a:ext uri="{FF2B5EF4-FFF2-40B4-BE49-F238E27FC236}">
                <a16:creationId xmlns:a16="http://schemas.microsoft.com/office/drawing/2014/main" id="{D6AB3A5D-8763-4E17-AFAC-976622AE13D4}"/>
              </a:ext>
            </a:extLst>
          </p:cNvPr>
          <p:cNvSpPr/>
          <p:nvPr/>
        </p:nvSpPr>
        <p:spPr>
          <a:xfrm>
            <a:off x="2819400" y="3533775"/>
            <a:ext cx="4572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b="1">
                <a:solidFill>
                  <a:srgbClr val="FF0000"/>
                </a:solidFill>
                <a:latin typeface="Times New Roman" panose="02020603050405020304" pitchFamily="18" charset="0"/>
                <a:cs typeface="Times New Roman" panose="02020603050405020304" pitchFamily="18" charset="0"/>
              </a:rPr>
              <a:t>B</a:t>
            </a:r>
          </a:p>
        </p:txBody>
      </p:sp>
      <p:grpSp>
        <p:nvGrpSpPr>
          <p:cNvPr id="5" name="Group 19">
            <a:extLst>
              <a:ext uri="{FF2B5EF4-FFF2-40B4-BE49-F238E27FC236}">
                <a16:creationId xmlns:a16="http://schemas.microsoft.com/office/drawing/2014/main" id="{20BAC103-7738-4963-B3BC-9BAEDA0C889A}"/>
              </a:ext>
            </a:extLst>
          </p:cNvPr>
          <p:cNvGrpSpPr>
            <a:grpSpLocks/>
          </p:cNvGrpSpPr>
          <p:nvPr/>
        </p:nvGrpSpPr>
        <p:grpSpPr bwMode="auto">
          <a:xfrm>
            <a:off x="2819400" y="4800601"/>
            <a:ext cx="6605588" cy="639763"/>
            <a:chOff x="952392" y="5671908"/>
            <a:chExt cx="6606382" cy="640717"/>
          </a:xfrm>
        </p:grpSpPr>
        <p:sp>
          <p:nvSpPr>
            <p:cNvPr id="17" name="Text Box 5">
              <a:extLst>
                <a:ext uri="{FF2B5EF4-FFF2-40B4-BE49-F238E27FC236}">
                  <a16:creationId xmlns:a16="http://schemas.microsoft.com/office/drawing/2014/main" id="{A78922D5-793F-4E2A-8876-B625DC386DC6}"/>
                </a:ext>
              </a:extLst>
            </p:cNvPr>
            <p:cNvSpPr txBox="1">
              <a:spLocks noChangeArrowheads="1"/>
            </p:cNvSpPr>
            <p:nvPr/>
          </p:nvSpPr>
          <p:spPr bwMode="auto">
            <a:xfrm>
              <a:off x="1492207" y="5741862"/>
              <a:ext cx="5993533" cy="46265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400" b="1">
                  <a:solidFill>
                    <a:srgbClr val="000099"/>
                  </a:solidFill>
                  <a:latin typeface="Times New Roman" panose="02020603050405020304" pitchFamily="18" charset="0"/>
                  <a:cs typeface="Times New Roman" panose="02020603050405020304" pitchFamily="18" charset="0"/>
                </a:rPr>
                <a:t>Tất cả các ý trên</a:t>
              </a:r>
            </a:p>
          </p:txBody>
        </p:sp>
        <p:sp>
          <p:nvSpPr>
            <p:cNvPr id="18" name="Oval 17">
              <a:extLst>
                <a:ext uri="{FF2B5EF4-FFF2-40B4-BE49-F238E27FC236}">
                  <a16:creationId xmlns:a16="http://schemas.microsoft.com/office/drawing/2014/main" id="{DF70CFA6-EF30-4413-9CCD-EBA4C8A0FDE7}"/>
                </a:ext>
              </a:extLst>
            </p:cNvPr>
            <p:cNvSpPr/>
            <p:nvPr/>
          </p:nvSpPr>
          <p:spPr>
            <a:xfrm>
              <a:off x="952392" y="5778430"/>
              <a:ext cx="457255" cy="38156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a:solidFill>
                    <a:srgbClr val="000099"/>
                  </a:solidFill>
                  <a:latin typeface="Times New Roman" panose="02020603050405020304" pitchFamily="18" charset="0"/>
                  <a:cs typeface="Times New Roman" panose="02020603050405020304" pitchFamily="18" charset="0"/>
                </a:rPr>
                <a:t>D</a:t>
              </a:r>
            </a:p>
          </p:txBody>
        </p:sp>
      </p:grpSp>
      <p:sp>
        <p:nvSpPr>
          <p:cNvPr id="8199" name="AutoShape 12">
            <a:extLst>
              <a:ext uri="{FF2B5EF4-FFF2-40B4-BE49-F238E27FC236}">
                <a16:creationId xmlns:a16="http://schemas.microsoft.com/office/drawing/2014/main" id="{73CA821A-B2A4-45F0-9C71-0BC1468811C0}"/>
              </a:ext>
            </a:extLst>
          </p:cNvPr>
          <p:cNvSpPr>
            <a:spLocks noChangeArrowheads="1"/>
          </p:cNvSpPr>
          <p:nvPr/>
        </p:nvSpPr>
        <p:spPr bwMode="auto">
          <a:xfrm>
            <a:off x="3352800" y="304800"/>
            <a:ext cx="5600700" cy="781050"/>
          </a:xfrm>
          <a:prstGeom prst="roundRect">
            <a:avLst>
              <a:gd name="adj" fmla="val 16667"/>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u="sng" dirty="0">
                <a:solidFill>
                  <a:srgbClr val="990000"/>
                </a:solidFill>
                <a:latin typeface="Times New Roman" panose="02020603050405020304" pitchFamily="18" charset="0"/>
                <a:cs typeface="Times New Roman" panose="02020603050405020304" pitchFamily="18" charset="0"/>
              </a:rPr>
              <a:t> </a:t>
            </a:r>
            <a:r>
              <a:rPr lang="en-US" altLang="en-US" sz="4400" b="1" u="sng" dirty="0" err="1">
                <a:solidFill>
                  <a:srgbClr val="990000"/>
                </a:solidFill>
                <a:latin typeface="Times New Roman" panose="02020603050405020304" pitchFamily="18" charset="0"/>
                <a:cs typeface="Times New Roman" panose="02020603050405020304" pitchFamily="18" charset="0"/>
              </a:rPr>
              <a:t>Bài</a:t>
            </a:r>
            <a:r>
              <a:rPr lang="en-US" altLang="en-US" sz="4400" b="1" u="sng" dirty="0">
                <a:solidFill>
                  <a:srgbClr val="990000"/>
                </a:solidFill>
                <a:latin typeface="Times New Roman" panose="02020603050405020304" pitchFamily="18" charset="0"/>
                <a:cs typeface="Times New Roman" panose="02020603050405020304" pitchFamily="18" charset="0"/>
              </a:rPr>
              <a:t> </a:t>
            </a:r>
            <a:r>
              <a:rPr lang="en-US" altLang="en-US" sz="4400" b="1" u="sng" dirty="0" err="1">
                <a:solidFill>
                  <a:srgbClr val="990000"/>
                </a:solidFill>
                <a:latin typeface="Times New Roman" panose="02020603050405020304" pitchFamily="18" charset="0"/>
                <a:cs typeface="Times New Roman" panose="02020603050405020304" pitchFamily="18" charset="0"/>
              </a:rPr>
              <a:t>cũ</a:t>
            </a:r>
            <a:r>
              <a:rPr lang="en-US" altLang="en-US" sz="4400" b="1" u="sng" dirty="0">
                <a:solidFill>
                  <a:srgbClr val="990000"/>
                </a:solidFill>
                <a:latin typeface="Times New Roman" panose="02020603050405020304" pitchFamily="18" charset="0"/>
                <a:cs typeface="Times New Roman" panose="02020603050405020304" pitchFamily="18" charset="0"/>
              </a:rPr>
              <a:t>:</a:t>
            </a:r>
          </a:p>
        </p:txBody>
      </p:sp>
      <p:sp>
        <p:nvSpPr>
          <p:cNvPr id="8200" name="Rectangle 30">
            <a:extLst>
              <a:ext uri="{FF2B5EF4-FFF2-40B4-BE49-F238E27FC236}">
                <a16:creationId xmlns:a16="http://schemas.microsoft.com/office/drawing/2014/main" id="{3C5EFE38-C297-429F-AD0A-A8110CB3384F}"/>
              </a:ext>
            </a:extLst>
          </p:cNvPr>
          <p:cNvSpPr>
            <a:spLocks noChangeArrowheads="1"/>
          </p:cNvSpPr>
          <p:nvPr/>
        </p:nvSpPr>
        <p:spPr bwMode="auto">
          <a:xfrm>
            <a:off x="1905000" y="1219200"/>
            <a:ext cx="83820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600" i="1" dirty="0">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Chọn</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chữ</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cái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trước</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câu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trả</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lời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đúng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cho</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câu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hỏi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sau</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Sự</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có</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mặt</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của</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muông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thú</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trong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rừng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mang</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lại</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vẻ</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đẹp</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gì</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cho</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cảnh</a:t>
            </a:r>
            <a:r>
              <a:rPr lang="en-US" altLang="en-US" sz="2600" i="1" dirty="0">
                <a:solidFill>
                  <a:srgbClr val="FF3300"/>
                </a:solidFill>
                <a:latin typeface="Times New Roman" panose="02020603050405020304" pitchFamily="18" charset="0"/>
                <a:cs typeface="Times New Roman" panose="02020603050405020304" pitchFamily="18" charset="0"/>
              </a:rPr>
              <a:t> </a:t>
            </a:r>
            <a:r>
              <a:rPr lang="en-US" altLang="en-US" sz="2600" i="1" dirty="0" err="1">
                <a:solidFill>
                  <a:srgbClr val="FF3300"/>
                </a:solidFill>
                <a:latin typeface="Times New Roman" panose="02020603050405020304" pitchFamily="18" charset="0"/>
                <a:cs typeface="Times New Roman" panose="02020603050405020304" pitchFamily="18" charset="0"/>
              </a:rPr>
              <a:t>rừng</a:t>
            </a:r>
            <a:r>
              <a:rPr lang="en-US" altLang="en-US" sz="2600" i="1" dirty="0">
                <a:solidFill>
                  <a:srgbClr val="FF33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par>
                          <p:cTn id="12" fill="hold" nodeType="afterGroup">
                            <p:stCondLst>
                              <p:cond delay="40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2000"/>
                                        <p:tgtEl>
                                          <p:spTgt spid="4"/>
                                        </p:tgtEl>
                                      </p:cBhvr>
                                    </p:animEffect>
                                  </p:childTnLst>
                                </p:cTn>
                              </p:par>
                            </p:childTnLst>
                          </p:cTn>
                        </p:par>
                        <p:par>
                          <p:cTn id="16" fill="hold" nodeType="afterGroup">
                            <p:stCondLst>
                              <p:cond delay="6000"/>
                            </p:stCondLst>
                            <p:childTnLst>
                              <p:par>
                                <p:cTn id="17" presetID="5"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20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2000"/>
                                  </p:stCondLst>
                                  <p:childTnLst>
                                    <p:set>
                                      <p:cBhvr>
                                        <p:cTn id="23" dur="1" fill="hold">
                                          <p:stCondLst>
                                            <p:cond delay="0"/>
                                          </p:stCondLst>
                                        </p:cTn>
                                        <p:tgtEl>
                                          <p:spTgt spid="19"/>
                                        </p:tgtEl>
                                        <p:attrNameLst>
                                          <p:attrName>style.visibility</p:attrName>
                                        </p:attrNameLst>
                                      </p:cBhvr>
                                      <p:to>
                                        <p:strVal val="visible"/>
                                      </p:to>
                                    </p:set>
                                    <p:animEffect transition="in" filter="box(in)">
                                      <p:cBhvr>
                                        <p:cTn id="24" dur="500"/>
                                        <p:tgtEl>
                                          <p:spTgt spid="19"/>
                                        </p:tgtEl>
                                      </p:cBhvr>
                                    </p:animEffect>
                                  </p:childTnLst>
                                </p:cTn>
                              </p:par>
                            </p:childTnLst>
                          </p:cTn>
                        </p:par>
                        <p:par>
                          <p:cTn id="25" fill="hold" nodeType="afterGroup">
                            <p:stCondLst>
                              <p:cond delay="2500"/>
                            </p:stCondLst>
                            <p:childTnLst>
                              <p:par>
                                <p:cTn id="26" presetID="1" presetClass="emph" presetSubtype="2" repeatCount="indefinite" fill="hold" nodeType="afterEffect">
                                  <p:stCondLst>
                                    <p:cond delay="2000"/>
                                  </p:stCondLst>
                                  <p:childTnLst>
                                    <p:animClr clrSpc="rgb" dir="cw">
                                      <p:cBhvr>
                                        <p:cTn id="27" dur="2000" fill="hold"/>
                                        <p:tgtEl>
                                          <p:spTgt spid="19"/>
                                        </p:tgtEl>
                                        <p:attrNameLst>
                                          <p:attrName>fillcolor</p:attrName>
                                        </p:attrNameLst>
                                      </p:cBhvr>
                                      <p:to>
                                        <a:schemeClr val="hlink"/>
                                      </p:to>
                                    </p:animClr>
                                    <p:set>
                                      <p:cBhvr>
                                        <p:cTn id="28" dur="2000" fill="hold"/>
                                        <p:tgtEl>
                                          <p:spTgt spid="19"/>
                                        </p:tgtEl>
                                        <p:attrNameLst>
                                          <p:attrName>fill.type</p:attrName>
                                        </p:attrNameLst>
                                      </p:cBhvr>
                                      <p:to>
                                        <p:strVal val="solid"/>
                                      </p:to>
                                    </p:set>
                                    <p:set>
                                      <p:cBhvr>
                                        <p:cTn id="29"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descr="Hình nền Powerpoint đẹp tạo nên một Slide chuyên nghiệp">
            <a:extLst>
              <a:ext uri="{FF2B5EF4-FFF2-40B4-BE49-F238E27FC236}">
                <a16:creationId xmlns:a16="http://schemas.microsoft.com/office/drawing/2014/main" id="{A1F9F8C8-8FB2-4424-86CA-DC22220FB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6" name="Text Box 9">
            <a:hlinkClick r:id="rId3" action="ppaction://hlinksldjump"/>
            <a:extLst>
              <a:ext uri="{FF2B5EF4-FFF2-40B4-BE49-F238E27FC236}">
                <a16:creationId xmlns:a16="http://schemas.microsoft.com/office/drawing/2014/main" id="{E8EF4AFE-D113-4984-B84A-077AFFFBB949}"/>
              </a:ext>
            </a:extLst>
          </p:cNvPr>
          <p:cNvSpPr txBox="1">
            <a:spLocks noChangeArrowheads="1"/>
          </p:cNvSpPr>
          <p:nvPr/>
        </p:nvSpPr>
        <p:spPr bwMode="auto">
          <a:xfrm>
            <a:off x="2362200" y="18288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26627" name="Text Box 11">
            <a:hlinkClick r:id="rId3" action="ppaction://hlinksldjump"/>
            <a:extLst>
              <a:ext uri="{FF2B5EF4-FFF2-40B4-BE49-F238E27FC236}">
                <a16:creationId xmlns:a16="http://schemas.microsoft.com/office/drawing/2014/main" id="{C1545EF4-327A-444E-8CA8-35AF99B2C9B6}"/>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26628" name="Group 11">
            <a:extLst>
              <a:ext uri="{FF2B5EF4-FFF2-40B4-BE49-F238E27FC236}">
                <a16:creationId xmlns:a16="http://schemas.microsoft.com/office/drawing/2014/main" id="{1EFF3665-4C87-4A02-B90C-0F92A811A9C1}"/>
              </a:ext>
            </a:extLst>
          </p:cNvPr>
          <p:cNvGrpSpPr>
            <a:grpSpLocks/>
          </p:cNvGrpSpPr>
          <p:nvPr/>
        </p:nvGrpSpPr>
        <p:grpSpPr bwMode="auto">
          <a:xfrm>
            <a:off x="5029200" y="2214563"/>
            <a:ext cx="1219200" cy="3581400"/>
            <a:chOff x="2208" y="1776"/>
            <a:chExt cx="768" cy="2256"/>
          </a:xfrm>
        </p:grpSpPr>
        <p:sp>
          <p:nvSpPr>
            <p:cNvPr id="26664" name="Line 12">
              <a:extLst>
                <a:ext uri="{FF2B5EF4-FFF2-40B4-BE49-F238E27FC236}">
                  <a16:creationId xmlns:a16="http://schemas.microsoft.com/office/drawing/2014/main" id="{27B4BFE6-33F3-40C5-A238-20C59169DF5A}"/>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6665" name="Line 13">
              <a:extLst>
                <a:ext uri="{FF2B5EF4-FFF2-40B4-BE49-F238E27FC236}">
                  <a16:creationId xmlns:a16="http://schemas.microsoft.com/office/drawing/2014/main" id="{B4572D9C-C1EF-45BA-966D-F53C36851261}"/>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26629" name="Rectangle 20">
            <a:extLst>
              <a:ext uri="{FF2B5EF4-FFF2-40B4-BE49-F238E27FC236}">
                <a16:creationId xmlns:a16="http://schemas.microsoft.com/office/drawing/2014/main" id="{66E3675A-C7EE-473E-9FFF-3E442C2B3F04}"/>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2"/>
                </a:solidFill>
                <a:latin typeface="Times New Roman" panose="02020603050405020304" pitchFamily="18" charset="0"/>
                <a:cs typeface="Times New Roman" panose="02020603050405020304" pitchFamily="18" charset="0"/>
              </a:rPr>
              <a:t>khoảng </a:t>
            </a:r>
            <a:r>
              <a:rPr lang="en-US" altLang="en-US" sz="2400" b="1" u="sng">
                <a:solidFill>
                  <a:schemeClr val="accent2"/>
                </a:solidFill>
                <a:latin typeface="Times New Roman" panose="02020603050405020304" pitchFamily="18" charset="0"/>
                <a:cs typeface="Times New Roman" panose="02020603050405020304" pitchFamily="18" charset="0"/>
              </a:rPr>
              <a:t>tr</a:t>
            </a:r>
            <a:r>
              <a:rPr lang="en-US" altLang="en-US" sz="2400" b="1">
                <a:solidFill>
                  <a:schemeClr val="accent2"/>
                </a:solidFill>
                <a:latin typeface="Times New Roman" panose="02020603050405020304" pitchFamily="18" charset="0"/>
                <a:cs typeface="Times New Roman" panose="02020603050405020304" pitchFamily="18" charset="0"/>
              </a:rPr>
              <a:t>ời</a:t>
            </a:r>
            <a:r>
              <a:rPr lang="nl-NL" altLang="en-US" sz="2400" b="1">
                <a:solidFill>
                  <a:schemeClr val="accent2"/>
                </a:solidFill>
                <a:latin typeface="Times New Roman" panose="02020603050405020304" pitchFamily="18" charset="0"/>
                <a:cs typeface="Times New Roman" panose="02020603050405020304" pitchFamily="18" charset="0"/>
              </a:rPr>
              <a:t>,</a:t>
            </a:r>
            <a:r>
              <a:rPr lang="en-US" altLang="en-US" sz="2400" b="1">
                <a:solidFill>
                  <a:schemeClr val="accent2"/>
                </a:solidFill>
                <a:latin typeface="Times New Roman" panose="02020603050405020304" pitchFamily="18" charset="0"/>
                <a:cs typeface="Times New Roman" panose="02020603050405020304" pitchFamily="18" charset="0"/>
              </a:rPr>
              <a:t> </a:t>
            </a:r>
          </a:p>
        </p:txBody>
      </p:sp>
      <p:sp>
        <p:nvSpPr>
          <p:cNvPr id="26630" name="Rectangle 15">
            <a:extLst>
              <a:ext uri="{FF2B5EF4-FFF2-40B4-BE49-F238E27FC236}">
                <a16:creationId xmlns:a16="http://schemas.microsoft.com/office/drawing/2014/main" id="{85904855-1C3E-4351-8208-413FC38E1FC8}"/>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26631" name="Rectangle 16">
            <a:extLst>
              <a:ext uri="{FF2B5EF4-FFF2-40B4-BE49-F238E27FC236}">
                <a16:creationId xmlns:a16="http://schemas.microsoft.com/office/drawing/2014/main" id="{275DDA2A-190A-4398-BE14-ABD260D8A686}"/>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26636" name="Text Box 9">
            <a:hlinkClick r:id="rId3" action="ppaction://hlinksldjump"/>
            <a:extLst>
              <a:ext uri="{FF2B5EF4-FFF2-40B4-BE49-F238E27FC236}">
                <a16:creationId xmlns:a16="http://schemas.microsoft.com/office/drawing/2014/main" id="{5C5EC983-A087-49C2-BDD6-07BA6D085EE6}"/>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26637" name="Text Box 9">
            <a:hlinkClick r:id="rId3" action="ppaction://hlinksldjump"/>
            <a:extLst>
              <a:ext uri="{FF2B5EF4-FFF2-40B4-BE49-F238E27FC236}">
                <a16:creationId xmlns:a16="http://schemas.microsoft.com/office/drawing/2014/main" id="{CF62B8F5-3F90-4897-AD24-B51DBEB056DA}"/>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26638" name="Rectangle 3">
            <a:extLst>
              <a:ext uri="{FF2B5EF4-FFF2-40B4-BE49-F238E27FC236}">
                <a16:creationId xmlns:a16="http://schemas.microsoft.com/office/drawing/2014/main" id="{47F35B26-4009-46E6-B2F9-7E09FD9F46C6}"/>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39" name="Rectangle 10">
            <a:extLst>
              <a:ext uri="{FF2B5EF4-FFF2-40B4-BE49-F238E27FC236}">
                <a16:creationId xmlns:a16="http://schemas.microsoft.com/office/drawing/2014/main" id="{0B425995-F9D9-41C0-986D-C29C9BEBA9D4}"/>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0" name="Rectangle 14">
            <a:extLst>
              <a:ext uri="{FF2B5EF4-FFF2-40B4-BE49-F238E27FC236}">
                <a16:creationId xmlns:a16="http://schemas.microsoft.com/office/drawing/2014/main" id="{E483D9C4-33F8-4E5A-B9C3-A8E7E443DB46}"/>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1" name="Rectangle 15">
            <a:extLst>
              <a:ext uri="{FF2B5EF4-FFF2-40B4-BE49-F238E27FC236}">
                <a16:creationId xmlns:a16="http://schemas.microsoft.com/office/drawing/2014/main" id="{AF54B5D3-0DC4-4C8B-AB2F-18F7C9F6661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26642" name="Text Box 27">
            <a:extLst>
              <a:ext uri="{FF2B5EF4-FFF2-40B4-BE49-F238E27FC236}">
                <a16:creationId xmlns:a16="http://schemas.microsoft.com/office/drawing/2014/main" id="{D09F9611-7AAC-485C-96E5-CC98933F6024}"/>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1.</a:t>
            </a:r>
          </a:p>
        </p:txBody>
      </p:sp>
      <p:sp>
        <p:nvSpPr>
          <p:cNvPr id="26643" name="Rectangle 3">
            <a:extLst>
              <a:ext uri="{FF2B5EF4-FFF2-40B4-BE49-F238E27FC236}">
                <a16:creationId xmlns:a16="http://schemas.microsoft.com/office/drawing/2014/main" id="{3FE80C73-E7B6-48AE-B630-24F30DDD00DC}"/>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000099"/>
                </a:solidFill>
                <a:latin typeface="Times New Roman" panose="02020603050405020304" pitchFamily="18" charset="0"/>
                <a:cs typeface="Times New Roman" panose="02020603050405020304" pitchFamily="18" charset="0"/>
              </a:rPr>
              <a:t>Giới thiệu về cổng trời.</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
        <p:nvSpPr>
          <p:cNvPr id="26644" name="Text Box 29">
            <a:extLst>
              <a:ext uri="{FF2B5EF4-FFF2-40B4-BE49-F238E27FC236}">
                <a16:creationId xmlns:a16="http://schemas.microsoft.com/office/drawing/2014/main" id="{0A8C7CC6-1A31-4BAA-8621-859C1206EDB9}"/>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26645" name="Text Box 30">
            <a:extLst>
              <a:ext uri="{FF2B5EF4-FFF2-40B4-BE49-F238E27FC236}">
                <a16:creationId xmlns:a16="http://schemas.microsoft.com/office/drawing/2014/main" id="{A36BA365-D2D4-40A8-9436-B2CDD4BE000B}"/>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sp>
        <p:nvSpPr>
          <p:cNvPr id="50207" name="Text Box 31">
            <a:extLst>
              <a:ext uri="{FF2B5EF4-FFF2-40B4-BE49-F238E27FC236}">
                <a16:creationId xmlns:a16="http://schemas.microsoft.com/office/drawing/2014/main" id="{959E0654-C857-4797-9AB2-CBAC3E4D7B08}"/>
              </a:ext>
            </a:extLst>
          </p:cNvPr>
          <p:cNvSpPr txBox="1">
            <a:spLocks noChangeArrowheads="1"/>
          </p:cNvSpPr>
          <p:nvPr/>
        </p:nvSpPr>
        <p:spPr bwMode="auto">
          <a:xfrm>
            <a:off x="5562600" y="37195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2:</a:t>
            </a:r>
          </a:p>
        </p:txBody>
      </p:sp>
      <p:sp>
        <p:nvSpPr>
          <p:cNvPr id="50208" name="Text Box 32">
            <a:extLst>
              <a:ext uri="{FF2B5EF4-FFF2-40B4-BE49-F238E27FC236}">
                <a16:creationId xmlns:a16="http://schemas.microsoft.com/office/drawing/2014/main" id="{CF2B63E9-5C5A-41C4-92FF-0FB6C37EC8B8}"/>
              </a:ext>
            </a:extLst>
          </p:cNvPr>
          <p:cNvSpPr txBox="1">
            <a:spLocks noChangeArrowheads="1"/>
          </p:cNvSpPr>
          <p:nvPr/>
        </p:nvSpPr>
        <p:spPr bwMode="auto">
          <a:xfrm>
            <a:off x="6019800" y="3749676"/>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   </a:t>
            </a:r>
            <a:r>
              <a:rPr lang="en-US" altLang="en-US" sz="2400" b="1" i="1">
                <a:solidFill>
                  <a:srgbClr val="000099"/>
                </a:solidFill>
                <a:latin typeface="Times New Roman" panose="02020603050405020304" pitchFamily="18" charset="0"/>
                <a:cs typeface="Times New Roman" panose="02020603050405020304" pitchFamily="18" charset="0"/>
              </a:rPr>
              <a:t>Miêu tả vẻ đẹp hoang sơ, thơ mộng của vùng núi cao.</a:t>
            </a:r>
          </a:p>
        </p:txBody>
      </p:sp>
      <p:sp>
        <p:nvSpPr>
          <p:cNvPr id="50209" name="Text Box 33">
            <a:extLst>
              <a:ext uri="{FF2B5EF4-FFF2-40B4-BE49-F238E27FC236}">
                <a16:creationId xmlns:a16="http://schemas.microsoft.com/office/drawing/2014/main" id="{DB614800-06DA-497C-92DE-DB32B8864731}"/>
              </a:ext>
            </a:extLst>
          </p:cNvPr>
          <p:cNvSpPr txBox="1">
            <a:spLocks noChangeArrowheads="1"/>
          </p:cNvSpPr>
          <p:nvPr/>
        </p:nvSpPr>
        <p:spPr bwMode="auto">
          <a:xfrm>
            <a:off x="5562600" y="4495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3.</a:t>
            </a:r>
          </a:p>
        </p:txBody>
      </p:sp>
      <p:grpSp>
        <p:nvGrpSpPr>
          <p:cNvPr id="26652" name="Group 40">
            <a:extLst>
              <a:ext uri="{FF2B5EF4-FFF2-40B4-BE49-F238E27FC236}">
                <a16:creationId xmlns:a16="http://schemas.microsoft.com/office/drawing/2014/main" id="{DEB8C8C7-F448-4C86-9037-C36EA234851B}"/>
              </a:ext>
            </a:extLst>
          </p:cNvPr>
          <p:cNvGrpSpPr>
            <a:grpSpLocks/>
          </p:cNvGrpSpPr>
          <p:nvPr/>
        </p:nvGrpSpPr>
        <p:grpSpPr bwMode="auto">
          <a:xfrm>
            <a:off x="1814514" y="527050"/>
            <a:ext cx="8320087" cy="1454150"/>
            <a:chOff x="183" y="332"/>
            <a:chExt cx="5241" cy="916"/>
          </a:xfrm>
        </p:grpSpPr>
        <p:grpSp>
          <p:nvGrpSpPr>
            <p:cNvPr id="26653" name="Group 41">
              <a:extLst>
                <a:ext uri="{FF2B5EF4-FFF2-40B4-BE49-F238E27FC236}">
                  <a16:creationId xmlns:a16="http://schemas.microsoft.com/office/drawing/2014/main" id="{2FA7F911-6870-49CB-BBCC-E3B20C34D59A}"/>
                </a:ext>
              </a:extLst>
            </p:cNvPr>
            <p:cNvGrpSpPr>
              <a:grpSpLocks/>
            </p:cNvGrpSpPr>
            <p:nvPr/>
          </p:nvGrpSpPr>
          <p:grpSpPr bwMode="auto">
            <a:xfrm>
              <a:off x="240" y="332"/>
              <a:ext cx="4335" cy="690"/>
              <a:chOff x="144" y="528"/>
              <a:chExt cx="4335" cy="690"/>
            </a:xfrm>
          </p:grpSpPr>
          <p:sp>
            <p:nvSpPr>
              <p:cNvPr id="26658" name="Text Box 42">
                <a:extLst>
                  <a:ext uri="{FF2B5EF4-FFF2-40B4-BE49-F238E27FC236}">
                    <a16:creationId xmlns:a16="http://schemas.microsoft.com/office/drawing/2014/main" id="{9D14910B-9D85-4EAF-9E75-B20853920E9D}"/>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6660" name="Text Box 44">
                <a:extLst>
                  <a:ext uri="{FF2B5EF4-FFF2-40B4-BE49-F238E27FC236}">
                    <a16:creationId xmlns:a16="http://schemas.microsoft.com/office/drawing/2014/main" id="{E0665E34-D41E-4BB4-B0F9-89F076EA8D92}"/>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6661" name="Group 45">
                <a:extLst>
                  <a:ext uri="{FF2B5EF4-FFF2-40B4-BE49-F238E27FC236}">
                    <a16:creationId xmlns:a16="http://schemas.microsoft.com/office/drawing/2014/main" id="{DF988803-34C1-42D0-94FD-6F0317D4B292}"/>
                  </a:ext>
                </a:extLst>
              </p:cNvPr>
              <p:cNvGrpSpPr>
                <a:grpSpLocks/>
              </p:cNvGrpSpPr>
              <p:nvPr/>
            </p:nvGrpSpPr>
            <p:grpSpPr bwMode="auto">
              <a:xfrm>
                <a:off x="1728" y="768"/>
                <a:ext cx="2751" cy="450"/>
                <a:chOff x="2448" y="858"/>
                <a:chExt cx="2031" cy="343"/>
              </a:xfrm>
            </p:grpSpPr>
            <p:sp>
              <p:nvSpPr>
                <p:cNvPr id="26662" name="Text Box 46">
                  <a:extLst>
                    <a:ext uri="{FF2B5EF4-FFF2-40B4-BE49-F238E27FC236}">
                      <a16:creationId xmlns:a16="http://schemas.microsoft.com/office/drawing/2014/main" id="{FB7F831C-3F23-49FE-B162-0B257647F7D1}"/>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6663" name="Text Box 47">
                  <a:extLst>
                    <a:ext uri="{FF2B5EF4-FFF2-40B4-BE49-F238E27FC236}">
                      <a16:creationId xmlns:a16="http://schemas.microsoft.com/office/drawing/2014/main" id="{6EB34D47-978C-4B79-BCDE-13C30A376272}"/>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6654" name="Group 48">
              <a:extLst>
                <a:ext uri="{FF2B5EF4-FFF2-40B4-BE49-F238E27FC236}">
                  <a16:creationId xmlns:a16="http://schemas.microsoft.com/office/drawing/2014/main" id="{487C2792-58D8-4CA2-B6EF-CF4B8CA21C02}"/>
                </a:ext>
              </a:extLst>
            </p:cNvPr>
            <p:cNvGrpSpPr>
              <a:grpSpLocks/>
            </p:cNvGrpSpPr>
            <p:nvPr/>
          </p:nvGrpSpPr>
          <p:grpSpPr bwMode="auto">
            <a:xfrm>
              <a:off x="183" y="576"/>
              <a:ext cx="768" cy="384"/>
              <a:chOff x="87" y="768"/>
              <a:chExt cx="768" cy="384"/>
            </a:xfrm>
          </p:grpSpPr>
          <p:sp>
            <p:nvSpPr>
              <p:cNvPr id="26656" name="Oval 49">
                <a:extLst>
                  <a:ext uri="{FF2B5EF4-FFF2-40B4-BE49-F238E27FC236}">
                    <a16:creationId xmlns:a16="http://schemas.microsoft.com/office/drawing/2014/main" id="{FE79D3EC-2EC6-4131-99F3-F2924F39652A}"/>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6657" name="Text Box 50">
                <a:extLst>
                  <a:ext uri="{FF2B5EF4-FFF2-40B4-BE49-F238E27FC236}">
                    <a16:creationId xmlns:a16="http://schemas.microsoft.com/office/drawing/2014/main" id="{42511BFD-A989-4B3A-9F08-FBB2005EE121}"/>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6655" name="Text Box 51">
              <a:extLst>
                <a:ext uri="{FF2B5EF4-FFF2-40B4-BE49-F238E27FC236}">
                  <a16:creationId xmlns:a16="http://schemas.microsoft.com/office/drawing/2014/main" id="{F7CB0928-7C2A-4249-AB24-DF34B2E3713E}"/>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207"/>
                                        </p:tgtEl>
                                        <p:attrNameLst>
                                          <p:attrName>style.visibility</p:attrName>
                                        </p:attrNameLst>
                                      </p:cBhvr>
                                      <p:to>
                                        <p:strVal val="visible"/>
                                      </p:to>
                                    </p:set>
                                    <p:animEffect transition="in" filter="diamond(in)">
                                      <p:cBhvr>
                                        <p:cTn id="7" dur="2000"/>
                                        <p:tgtEl>
                                          <p:spTgt spid="50207"/>
                                        </p:tgtEl>
                                      </p:cBhvr>
                                    </p:animEffect>
                                  </p:childTnLst>
                                </p:cTn>
                              </p:par>
                            </p:childTnLst>
                          </p:cTn>
                        </p:par>
                        <p:par>
                          <p:cTn id="8" fill="hold" nodeType="with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50208"/>
                                        </p:tgtEl>
                                        <p:attrNameLst>
                                          <p:attrName>style.visibility</p:attrName>
                                        </p:attrNameLst>
                                      </p:cBhvr>
                                      <p:to>
                                        <p:strVal val="visible"/>
                                      </p:to>
                                    </p:set>
                                    <p:animEffect transition="in" filter="diamond(in)">
                                      <p:cBhvr>
                                        <p:cTn id="11" dur="2000"/>
                                        <p:tgtEl>
                                          <p:spTgt spid="502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50209"/>
                                        </p:tgtEl>
                                        <p:attrNameLst>
                                          <p:attrName>style.visibility</p:attrName>
                                        </p:attrNameLst>
                                      </p:cBhvr>
                                      <p:to>
                                        <p:strVal val="visible"/>
                                      </p:to>
                                    </p:set>
                                    <p:animEffect transition="in" filter="diamond(in)">
                                      <p:cBhvr>
                                        <p:cTn id="16" dur="2000"/>
                                        <p:tgtEl>
                                          <p:spTgt spid="50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7" grpId="0"/>
      <p:bldP spid="50208" grpId="0"/>
      <p:bldP spid="5020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58E004F1-49D3-4BAE-911E-B0DF1D8CA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9" name="AutoShape 9">
            <a:extLst>
              <a:ext uri="{FF2B5EF4-FFF2-40B4-BE49-F238E27FC236}">
                <a16:creationId xmlns:a16="http://schemas.microsoft.com/office/drawing/2014/main" id="{52956D78-2F93-41E8-A0DF-000ABBA975CC}"/>
              </a:ext>
            </a:extLst>
          </p:cNvPr>
          <p:cNvSpPr>
            <a:spLocks noChangeArrowheads="1"/>
          </p:cNvSpPr>
          <p:nvPr/>
        </p:nvSpPr>
        <p:spPr bwMode="auto">
          <a:xfrm>
            <a:off x="2438400" y="3276600"/>
            <a:ext cx="7391400" cy="1143000"/>
          </a:xfrm>
          <a:prstGeom prst="wedgeRoundRectCallout">
            <a:avLst>
              <a:gd name="adj1" fmla="val -4380"/>
              <a:gd name="adj2" fmla="val 108194"/>
              <a:gd name="adj3" fmla="val 16667"/>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      H</a:t>
            </a:r>
            <a:r>
              <a:rPr lang="en-US" altLang="en-US" sz="2800" b="1" baseline="-25000">
                <a:solidFill>
                  <a:srgbClr val="FF0000"/>
                </a:solidFill>
                <a:latin typeface="Times New Roman" panose="02020603050405020304" pitchFamily="18" charset="0"/>
                <a:cs typeface="Times New Roman" panose="02020603050405020304" pitchFamily="18" charset="0"/>
              </a:rPr>
              <a:t>4</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Điều gì khiến cho cảnh rừng sương giá như ấm lên ?</a:t>
            </a:r>
          </a:p>
          <a:p>
            <a:pP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51210" name="Text Box 10">
            <a:extLst>
              <a:ext uri="{FF2B5EF4-FFF2-40B4-BE49-F238E27FC236}">
                <a16:creationId xmlns:a16="http://schemas.microsoft.com/office/drawing/2014/main" id="{324278B5-ABEF-496E-8C7D-CB816369F7B6}"/>
              </a:ext>
            </a:extLst>
          </p:cNvPr>
          <p:cNvSpPr txBox="1">
            <a:spLocks noChangeArrowheads="1"/>
          </p:cNvSpPr>
          <p:nvPr/>
        </p:nvSpPr>
        <p:spPr bwMode="auto">
          <a:xfrm>
            <a:off x="2286000" y="3200400"/>
            <a:ext cx="7773988" cy="2677656"/>
          </a:xfrm>
          <a:prstGeom prst="rect">
            <a:avLst/>
          </a:prstGeom>
          <a:gradFill rotWithShape="1">
            <a:gsLst>
              <a:gs pos="0">
                <a:srgbClr val="FFCCCC"/>
              </a:gs>
              <a:gs pos="100000">
                <a:srgbClr val="99FF33"/>
              </a:gs>
            </a:gsLst>
            <a:path path="shape">
              <a:fillToRect l="50000" t="50000" r="50000" b="50000"/>
            </a:path>
          </a:gra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66CC"/>
                </a:solidFill>
                <a:latin typeface="Times New Roman" panose="02020603050405020304" pitchFamily="18" charset="0"/>
                <a:cs typeface="Times New Roman" panose="02020603050405020304" pitchFamily="18" charset="0"/>
              </a:rPr>
              <a:t>          </a:t>
            </a:r>
            <a:r>
              <a:rPr lang="en-US" altLang="en-US" sz="2800" b="1">
                <a:solidFill>
                  <a:srgbClr val="000099"/>
                </a:solidFill>
                <a:latin typeface="Times New Roman" panose="02020603050405020304" pitchFamily="18" charset="0"/>
                <a:cs typeface="Times New Roman" panose="02020603050405020304" pitchFamily="18" charset="0"/>
              </a:rPr>
              <a:t>Cảnh rừng sương giá như ấm lên bởi có hình ảnh con người, ai nấy tất bật, rộn ràng với công việc: người Tày từ khắp ngả đi gặt lúa, trồng rau; người Giáy, người Dao đi tìm măng, hái nấm; tiếng xe ngựa vang lên suốt triền rừng hoang dã; những vạt áo chàm nhuộm xanh cả nắng chiều.</a:t>
            </a:r>
          </a:p>
        </p:txBody>
      </p:sp>
      <p:sp>
        <p:nvSpPr>
          <p:cNvPr id="27652" name="AutoShape 151">
            <a:extLst>
              <a:ext uri="{FF2B5EF4-FFF2-40B4-BE49-F238E27FC236}">
                <a16:creationId xmlns:a16="http://schemas.microsoft.com/office/drawing/2014/main" id="{DE01C07C-ED25-4006-8296-418DE9EF0762}"/>
              </a:ext>
            </a:extLst>
          </p:cNvPr>
          <p:cNvSpPr>
            <a:spLocks noChangeArrowheads="1"/>
          </p:cNvSpPr>
          <p:nvPr/>
        </p:nvSpPr>
        <p:spPr bwMode="auto">
          <a:xfrm>
            <a:off x="3276600" y="20320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Tìm</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hiểu</a:t>
            </a:r>
            <a:r>
              <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rPr>
              <a:t> </a:t>
            </a:r>
            <a:r>
              <a:rPr lang="en-US" altLang="en-US" sz="3600" b="1" dirty="0" err="1">
                <a:solidFill>
                  <a:schemeClr val="accent2"/>
                </a:solidFill>
                <a:latin typeface="Times New Roman" panose="02020603050405020304" pitchFamily="18" charset="0"/>
                <a:ea typeface="-보람B" pitchFamily="18" charset="-127"/>
                <a:cs typeface="Times New Roman" panose="02020603050405020304" pitchFamily="18" charset="0"/>
              </a:rPr>
              <a:t>bài</a:t>
            </a:r>
            <a:endParaRPr lang="en-US" altLang="en-US" sz="3600" b="1" dirty="0">
              <a:solidFill>
                <a:schemeClr val="accent2"/>
              </a:solidFill>
              <a:latin typeface="Times New Roman" panose="02020603050405020304" pitchFamily="18" charset="0"/>
              <a:ea typeface="-보람B" pitchFamily="18" charset="-127"/>
              <a:cs typeface="Times New Roman" panose="02020603050405020304" pitchFamily="18" charset="0"/>
            </a:endParaRPr>
          </a:p>
        </p:txBody>
      </p:sp>
      <p:grpSp>
        <p:nvGrpSpPr>
          <p:cNvPr id="27653" name="Group 15">
            <a:extLst>
              <a:ext uri="{FF2B5EF4-FFF2-40B4-BE49-F238E27FC236}">
                <a16:creationId xmlns:a16="http://schemas.microsoft.com/office/drawing/2014/main" id="{18D52216-5532-498F-BE5A-77F73439F1AF}"/>
              </a:ext>
            </a:extLst>
          </p:cNvPr>
          <p:cNvGrpSpPr>
            <a:grpSpLocks/>
          </p:cNvGrpSpPr>
          <p:nvPr/>
        </p:nvGrpSpPr>
        <p:grpSpPr bwMode="auto">
          <a:xfrm>
            <a:off x="1814514" y="527050"/>
            <a:ext cx="8320087" cy="1454150"/>
            <a:chOff x="183" y="332"/>
            <a:chExt cx="5241" cy="916"/>
          </a:xfrm>
        </p:grpSpPr>
        <p:grpSp>
          <p:nvGrpSpPr>
            <p:cNvPr id="27654" name="Group 16">
              <a:extLst>
                <a:ext uri="{FF2B5EF4-FFF2-40B4-BE49-F238E27FC236}">
                  <a16:creationId xmlns:a16="http://schemas.microsoft.com/office/drawing/2014/main" id="{5357856D-21C9-4055-95F9-DBB123C9840B}"/>
                </a:ext>
              </a:extLst>
            </p:cNvPr>
            <p:cNvGrpSpPr>
              <a:grpSpLocks/>
            </p:cNvGrpSpPr>
            <p:nvPr/>
          </p:nvGrpSpPr>
          <p:grpSpPr bwMode="auto">
            <a:xfrm>
              <a:off x="240" y="332"/>
              <a:ext cx="4335" cy="690"/>
              <a:chOff x="144" y="528"/>
              <a:chExt cx="4335" cy="690"/>
            </a:xfrm>
          </p:grpSpPr>
          <p:sp>
            <p:nvSpPr>
              <p:cNvPr id="27659" name="Text Box 17">
                <a:extLst>
                  <a:ext uri="{FF2B5EF4-FFF2-40B4-BE49-F238E27FC236}">
                    <a16:creationId xmlns:a16="http://schemas.microsoft.com/office/drawing/2014/main" id="{629C818D-16B9-4688-86C4-F7D273609C72}"/>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27661" name="Text Box 19">
                <a:extLst>
                  <a:ext uri="{FF2B5EF4-FFF2-40B4-BE49-F238E27FC236}">
                    <a16:creationId xmlns:a16="http://schemas.microsoft.com/office/drawing/2014/main" id="{DC23360C-E31F-43BF-A4F4-F551E9555E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27662" name="Group 20">
                <a:extLst>
                  <a:ext uri="{FF2B5EF4-FFF2-40B4-BE49-F238E27FC236}">
                    <a16:creationId xmlns:a16="http://schemas.microsoft.com/office/drawing/2014/main" id="{B3EAC430-7602-4D58-A9EF-C186E08A63C3}"/>
                  </a:ext>
                </a:extLst>
              </p:cNvPr>
              <p:cNvGrpSpPr>
                <a:grpSpLocks/>
              </p:cNvGrpSpPr>
              <p:nvPr/>
            </p:nvGrpSpPr>
            <p:grpSpPr bwMode="auto">
              <a:xfrm>
                <a:off x="1728" y="768"/>
                <a:ext cx="2751" cy="450"/>
                <a:chOff x="2448" y="858"/>
                <a:chExt cx="2031" cy="343"/>
              </a:xfrm>
            </p:grpSpPr>
            <p:sp>
              <p:nvSpPr>
                <p:cNvPr id="27663" name="Text Box 21">
                  <a:extLst>
                    <a:ext uri="{FF2B5EF4-FFF2-40B4-BE49-F238E27FC236}">
                      <a16:creationId xmlns:a16="http://schemas.microsoft.com/office/drawing/2014/main" id="{ED1A0F90-F804-44D0-8FFC-10F98D665FAC}"/>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27664" name="Text Box 22">
                  <a:extLst>
                    <a:ext uri="{FF2B5EF4-FFF2-40B4-BE49-F238E27FC236}">
                      <a16:creationId xmlns:a16="http://schemas.microsoft.com/office/drawing/2014/main" id="{FAF55BF4-E736-43F6-9454-C37E40D7F8F4}"/>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27655" name="Group 23">
              <a:extLst>
                <a:ext uri="{FF2B5EF4-FFF2-40B4-BE49-F238E27FC236}">
                  <a16:creationId xmlns:a16="http://schemas.microsoft.com/office/drawing/2014/main" id="{97D93ABE-AE48-4FF0-8F80-58AC8FA5F4E9}"/>
                </a:ext>
              </a:extLst>
            </p:cNvPr>
            <p:cNvGrpSpPr>
              <a:grpSpLocks/>
            </p:cNvGrpSpPr>
            <p:nvPr/>
          </p:nvGrpSpPr>
          <p:grpSpPr bwMode="auto">
            <a:xfrm>
              <a:off x="183" y="576"/>
              <a:ext cx="768" cy="384"/>
              <a:chOff x="87" y="768"/>
              <a:chExt cx="768" cy="384"/>
            </a:xfrm>
          </p:grpSpPr>
          <p:sp>
            <p:nvSpPr>
              <p:cNvPr id="27657" name="Oval 24">
                <a:extLst>
                  <a:ext uri="{FF2B5EF4-FFF2-40B4-BE49-F238E27FC236}">
                    <a16:creationId xmlns:a16="http://schemas.microsoft.com/office/drawing/2014/main" id="{5F860710-CF17-411E-A5C6-7A3F624AC68C}"/>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27658" name="Text Box 25">
                <a:extLst>
                  <a:ext uri="{FF2B5EF4-FFF2-40B4-BE49-F238E27FC236}">
                    <a16:creationId xmlns:a16="http://schemas.microsoft.com/office/drawing/2014/main" id="{4BC4023B-4661-4FBB-B768-F86EAF11E305}"/>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27656" name="Text Box 26">
              <a:extLst>
                <a:ext uri="{FF2B5EF4-FFF2-40B4-BE49-F238E27FC236}">
                  <a16:creationId xmlns:a16="http://schemas.microsoft.com/office/drawing/2014/main" id="{90DACD4A-FD42-40A7-A8A6-99FE0DF5BC8A}"/>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grpId="0" nodeType="clickEffect">
                                  <p:stCondLst>
                                    <p:cond delay="0"/>
                                  </p:stCondLst>
                                  <p:childTnLst>
                                    <p:animEffect transition="out" filter="diamond(in)">
                                      <p:cBhvr>
                                        <p:cTn id="6" dur="2000"/>
                                        <p:tgtEl>
                                          <p:spTgt spid="51209"/>
                                        </p:tgtEl>
                                      </p:cBhvr>
                                    </p:animEffect>
                                    <p:set>
                                      <p:cBhvr>
                                        <p:cTn id="7" dur="1" fill="hold">
                                          <p:stCondLst>
                                            <p:cond delay="1999"/>
                                          </p:stCondLst>
                                        </p:cTn>
                                        <p:tgtEl>
                                          <p:spTgt spid="512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10"/>
                                        </p:tgtEl>
                                        <p:attrNameLst>
                                          <p:attrName>style.visibility</p:attrName>
                                        </p:attrNameLst>
                                      </p:cBhvr>
                                      <p:to>
                                        <p:strVal val="visible"/>
                                      </p:to>
                                    </p:set>
                                    <p:anim calcmode="lin" valueType="num">
                                      <p:cBhvr additive="base">
                                        <p:cTn id="12" dur="500" fill="hold"/>
                                        <p:tgtEl>
                                          <p:spTgt spid="51210"/>
                                        </p:tgtEl>
                                        <p:attrNameLst>
                                          <p:attrName>ppt_x</p:attrName>
                                        </p:attrNameLst>
                                      </p:cBhvr>
                                      <p:tavLst>
                                        <p:tav tm="0">
                                          <p:val>
                                            <p:strVal val="#ppt_x"/>
                                          </p:val>
                                        </p:tav>
                                        <p:tav tm="100000">
                                          <p:val>
                                            <p:strVal val="#ppt_x"/>
                                          </p:val>
                                        </p:tav>
                                      </p:tavLst>
                                    </p:anim>
                                    <p:anim calcmode="lin" valueType="num">
                                      <p:cBhvr additive="base">
                                        <p:cTn id="13"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grpId="1" nodeType="clickEffect">
                                  <p:stCondLst>
                                    <p:cond delay="0"/>
                                  </p:stCondLst>
                                  <p:childTnLst>
                                    <p:animEffect transition="out" filter="diamond(in)">
                                      <p:cBhvr>
                                        <p:cTn id="17" dur="2000"/>
                                        <p:tgtEl>
                                          <p:spTgt spid="51209"/>
                                        </p:tgtEl>
                                      </p:cBhvr>
                                    </p:animEffect>
                                    <p:set>
                                      <p:cBhvr>
                                        <p:cTn id="18" dur="1" fill="hold">
                                          <p:stCondLst>
                                            <p:cond delay="1999"/>
                                          </p:stCondLst>
                                        </p:cTn>
                                        <p:tgtEl>
                                          <p:spTgt spid="51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animBg="1"/>
      <p:bldP spid="51209" grpId="1" animBg="1"/>
      <p:bldP spid="512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dulichsapa.tv/images/image/le_hoi_truyen_thong_o_sapa/Hi_Roong_Poc_ca_ngi_Giay.jpg">
            <a:extLst>
              <a:ext uri="{FF2B5EF4-FFF2-40B4-BE49-F238E27FC236}">
                <a16:creationId xmlns:a16="http://schemas.microsoft.com/office/drawing/2014/main" id="{91AF7D74-AD11-4D60-A156-17CA7F935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CD0DFDE-8CEE-436E-B151-B6E514D1D12E}"/>
              </a:ext>
            </a:extLst>
          </p:cNvPr>
          <p:cNvSpPr/>
          <p:nvPr/>
        </p:nvSpPr>
        <p:spPr>
          <a:xfrm>
            <a:off x="2667000" y="2895601"/>
            <a:ext cx="3352800" cy="639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dirty="0" err="1">
                <a:solidFill>
                  <a:srgbClr val="000099"/>
                </a:solidFill>
                <a:cs typeface="Arial" panose="020B0604020202020204" pitchFamily="34" charset="0"/>
              </a:rPr>
              <a:t>Người</a:t>
            </a:r>
            <a:r>
              <a:rPr lang="en-US" altLang="en-US" sz="3200" dirty="0">
                <a:solidFill>
                  <a:srgbClr val="000099"/>
                </a:solidFill>
                <a:cs typeface="Arial" panose="020B0604020202020204" pitchFamily="34" charset="0"/>
              </a:rPr>
              <a:t> </a:t>
            </a:r>
            <a:r>
              <a:rPr lang="en-US" altLang="en-US" sz="3200" dirty="0" err="1">
                <a:solidFill>
                  <a:srgbClr val="000099"/>
                </a:solidFill>
                <a:cs typeface="Arial" panose="020B0604020202020204" pitchFamily="34" charset="0"/>
              </a:rPr>
              <a:t>Giáy</a:t>
            </a:r>
            <a:endParaRPr lang="en-US" altLang="en-US" sz="3200" dirty="0">
              <a:solidFill>
                <a:srgbClr val="000099"/>
              </a:solidFill>
              <a:cs typeface="Arial" panose="020B0604020202020204" pitchFamily="34" charset="0"/>
            </a:endParaRPr>
          </a:p>
        </p:txBody>
      </p:sp>
      <p:pic>
        <p:nvPicPr>
          <p:cNvPr id="28676" name="Picture 2" descr="http://vnexpress.net/Files/Subject/3B/A1/BD/92/1_Dao-quan-chet.jpg">
            <a:extLst>
              <a:ext uri="{FF2B5EF4-FFF2-40B4-BE49-F238E27FC236}">
                <a16:creationId xmlns:a16="http://schemas.microsoft.com/office/drawing/2014/main" id="{13D103EF-C9DF-47F4-9E2A-05D1E8717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A87CA07-6C62-4091-88C9-469539654E42}"/>
              </a:ext>
            </a:extLst>
          </p:cNvPr>
          <p:cNvSpPr/>
          <p:nvPr/>
        </p:nvSpPr>
        <p:spPr>
          <a:xfrm>
            <a:off x="7620000" y="2971801"/>
            <a:ext cx="3048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a:solidFill>
                  <a:srgbClr val="000099"/>
                </a:solidFill>
                <a:cs typeface="Arial" panose="020B0604020202020204" pitchFamily="34" charset="0"/>
              </a:rPr>
              <a:t>Người Dao</a:t>
            </a:r>
          </a:p>
        </p:txBody>
      </p:sp>
      <p:pic>
        <p:nvPicPr>
          <p:cNvPr id="28678" name="Picture 2" descr="http://www.baoyenbai.com.vn/Includes/NewsImg/53613_ao-cham1.jpg">
            <a:extLst>
              <a:ext uri="{FF2B5EF4-FFF2-40B4-BE49-F238E27FC236}">
                <a16:creationId xmlns:a16="http://schemas.microsoft.com/office/drawing/2014/main" id="{7BF4DA9E-2131-4AEC-91B4-E229C8409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581400"/>
            <a:ext cx="5867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6" descr="ao cham">
            <a:extLst>
              <a:ext uri="{FF2B5EF4-FFF2-40B4-BE49-F238E27FC236}">
                <a16:creationId xmlns:a16="http://schemas.microsoft.com/office/drawing/2014/main" id="{0F35AD1A-1E2C-448C-BAAB-58FF4C4AF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1876"/>
            <a:ext cx="6324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2476E82-F053-48A8-86AA-77EB3C71CCA7}"/>
              </a:ext>
            </a:extLst>
          </p:cNvPr>
          <p:cNvSpPr/>
          <p:nvPr/>
        </p:nvSpPr>
        <p:spPr>
          <a:xfrm>
            <a:off x="5181600" y="4953001"/>
            <a:ext cx="3048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a:solidFill>
                  <a:srgbClr val="000099"/>
                </a:solidFill>
                <a:cs typeface="Arial" panose="020B0604020202020204" pitchFamily="34" charset="0"/>
              </a:rPr>
              <a:t>Áo chàm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nodeType="with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nodeType="with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aGiang">
            <a:extLst>
              <a:ext uri="{FF2B5EF4-FFF2-40B4-BE49-F238E27FC236}">
                <a16:creationId xmlns:a16="http://schemas.microsoft.com/office/drawing/2014/main" id="{97AD7653-07F0-4180-BF3E-2AFDF8702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ongtroi">
            <a:extLst>
              <a:ext uri="{FF2B5EF4-FFF2-40B4-BE49-F238E27FC236}">
                <a16:creationId xmlns:a16="http://schemas.microsoft.com/office/drawing/2014/main" id="{2C582332-8CCD-46D1-AD1C-9E2E3468F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59436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ruong lua">
            <a:extLst>
              <a:ext uri="{FF2B5EF4-FFF2-40B4-BE49-F238E27FC236}">
                <a16:creationId xmlns:a16="http://schemas.microsoft.com/office/drawing/2014/main" id="{F8B361C5-91F9-4954-AE3D-724278866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3466308"/>
            <a:ext cx="62103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thac reo">
            <a:extLst>
              <a:ext uri="{FF2B5EF4-FFF2-40B4-BE49-F238E27FC236}">
                <a16:creationId xmlns:a16="http://schemas.microsoft.com/office/drawing/2014/main" id="{89AD72D6-3CD1-4E20-9798-45B61EA29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0"/>
            <a:ext cx="6210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6">
            <a:extLst>
              <a:ext uri="{FF2B5EF4-FFF2-40B4-BE49-F238E27FC236}">
                <a16:creationId xmlns:a16="http://schemas.microsoft.com/office/drawing/2014/main" id="{B7F24AEE-19A2-4E9E-A4F0-E410EE4B379C}"/>
              </a:ext>
            </a:extLst>
          </p:cNvPr>
          <p:cNvSpPr txBox="1">
            <a:spLocks noChangeArrowheads="1"/>
          </p:cNvSpPr>
          <p:nvPr/>
        </p:nvSpPr>
        <p:spPr bwMode="auto">
          <a:xfrm>
            <a:off x="2971800" y="3086101"/>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latin typeface=".VnTime" panose="020B7200000000000000" pitchFamily="34" charset="0"/>
              </a:rPr>
              <a:t>rõng hoa</a:t>
            </a:r>
          </a:p>
        </p:txBody>
      </p:sp>
      <p:sp>
        <p:nvSpPr>
          <p:cNvPr id="29703" name="Text Box 7">
            <a:extLst>
              <a:ext uri="{FF2B5EF4-FFF2-40B4-BE49-F238E27FC236}">
                <a16:creationId xmlns:a16="http://schemas.microsoft.com/office/drawing/2014/main" id="{254F9CD6-3FF9-4EF4-98EC-73ECF1B10184}"/>
              </a:ext>
            </a:extLst>
          </p:cNvPr>
          <p:cNvSpPr txBox="1">
            <a:spLocks noChangeArrowheads="1"/>
          </p:cNvSpPr>
          <p:nvPr/>
        </p:nvSpPr>
        <p:spPr bwMode="auto">
          <a:xfrm>
            <a:off x="7543800" y="3086101"/>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err="1">
                <a:latin typeface=".VnTime" panose="020B7200000000000000" pitchFamily="34" charset="0"/>
              </a:rPr>
              <a:t>th¸c</a:t>
            </a:r>
            <a:r>
              <a:rPr lang="en-US" altLang="en-US" dirty="0">
                <a:latin typeface=".VnTime" panose="020B7200000000000000" pitchFamily="34" charset="0"/>
              </a:rPr>
              <a:t> </a:t>
            </a:r>
            <a:r>
              <a:rPr lang="en-US" altLang="en-US" dirty="0" err="1">
                <a:latin typeface=".VnTime" panose="020B7200000000000000" pitchFamily="34" charset="0"/>
              </a:rPr>
              <a:t>n­ưíc</a:t>
            </a:r>
            <a:endParaRPr lang="en-US" altLang="en-US" dirty="0">
              <a:latin typeface=".VnTime" panose="020B7200000000000000" pitchFamily="34" charset="0"/>
            </a:endParaRPr>
          </a:p>
        </p:txBody>
      </p:sp>
      <p:sp>
        <p:nvSpPr>
          <p:cNvPr id="29704" name="Text Box 8">
            <a:extLst>
              <a:ext uri="{FF2B5EF4-FFF2-40B4-BE49-F238E27FC236}">
                <a16:creationId xmlns:a16="http://schemas.microsoft.com/office/drawing/2014/main" id="{D94DCA79-E161-4831-A42D-B30281CBABDB}"/>
              </a:ext>
            </a:extLst>
          </p:cNvPr>
          <p:cNvSpPr txBox="1">
            <a:spLocks noChangeArrowheads="1"/>
          </p:cNvSpPr>
          <p:nvPr/>
        </p:nvSpPr>
        <p:spPr bwMode="auto">
          <a:xfrm>
            <a:off x="2743200" y="6415089"/>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latin typeface=".VnTime" panose="020B7200000000000000" pitchFamily="34" charset="0"/>
              </a:rPr>
              <a:t>rõng c©y</a:t>
            </a:r>
          </a:p>
        </p:txBody>
      </p:sp>
      <p:sp>
        <p:nvSpPr>
          <p:cNvPr id="29705" name="Text Box 9">
            <a:extLst>
              <a:ext uri="{FF2B5EF4-FFF2-40B4-BE49-F238E27FC236}">
                <a16:creationId xmlns:a16="http://schemas.microsoft.com/office/drawing/2014/main" id="{4AE7DDE8-A42F-4FFD-818D-F264FF0FEE70}"/>
              </a:ext>
            </a:extLst>
          </p:cNvPr>
          <p:cNvSpPr txBox="1">
            <a:spLocks noChangeArrowheads="1"/>
          </p:cNvSpPr>
          <p:nvPr/>
        </p:nvSpPr>
        <p:spPr bwMode="auto">
          <a:xfrm>
            <a:off x="7620000" y="6415089"/>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err="1">
                <a:latin typeface=".VnTime" panose="020B7200000000000000" pitchFamily="34" charset="0"/>
              </a:rPr>
              <a:t>n­ư¬ng</a:t>
            </a:r>
            <a:r>
              <a:rPr lang="en-US" altLang="en-US" dirty="0">
                <a:latin typeface=".VnTime" panose="020B7200000000000000" pitchFamily="34" charset="0"/>
              </a:rPr>
              <a:t> </a:t>
            </a:r>
            <a:r>
              <a:rPr lang="en-US" altLang="en-US" dirty="0" err="1">
                <a:latin typeface=".VnTime" panose="020B7200000000000000" pitchFamily="34" charset="0"/>
              </a:rPr>
              <a:t>lóa</a:t>
            </a:r>
            <a:endParaRPr lang="en-US" altLang="en-US" dirty="0">
              <a:latin typeface=".VnTime" panose="020B720000000000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ng-dang2">
            <a:extLst>
              <a:ext uri="{FF2B5EF4-FFF2-40B4-BE49-F238E27FC236}">
                <a16:creationId xmlns:a16="http://schemas.microsoft.com/office/drawing/2014/main" id="{F550C3A6-4B75-4033-955B-C76C7659B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làm nương">
            <a:extLst>
              <a:ext uri="{FF2B5EF4-FFF2-40B4-BE49-F238E27FC236}">
                <a16:creationId xmlns:a16="http://schemas.microsoft.com/office/drawing/2014/main" id="{E5638681-2CAE-4880-9321-A86F13372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6172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a:extLst>
              <a:ext uri="{FF2B5EF4-FFF2-40B4-BE49-F238E27FC236}">
                <a16:creationId xmlns:a16="http://schemas.microsoft.com/office/drawing/2014/main" id="{F4DD88B1-0DF4-4EF2-A5E8-FCEC96DC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a:extLst>
              <a:ext uri="{FF2B5EF4-FFF2-40B4-BE49-F238E27FC236}">
                <a16:creationId xmlns:a16="http://schemas.microsoft.com/office/drawing/2014/main" id="{925A2672-C059-4346-AB6B-C9203BED9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fade">
                                      <p:cBhvr>
                                        <p:cTn id="7" dur="1000"/>
                                        <p:tgtEl>
                                          <p:spTgt spid="30725"/>
                                        </p:tgtEl>
                                      </p:cBhvr>
                                    </p:animEffect>
                                    <p:anim calcmode="lin" valueType="num">
                                      <p:cBhvr>
                                        <p:cTn id="8" dur="1000" fill="hold"/>
                                        <p:tgtEl>
                                          <p:spTgt spid="30725"/>
                                        </p:tgtEl>
                                        <p:attrNameLst>
                                          <p:attrName>ppt_x</p:attrName>
                                        </p:attrNameLst>
                                      </p:cBhvr>
                                      <p:tavLst>
                                        <p:tav tm="0">
                                          <p:val>
                                            <p:strVal val="#ppt_x"/>
                                          </p:val>
                                        </p:tav>
                                        <p:tav tm="100000">
                                          <p:val>
                                            <p:strVal val="#ppt_x"/>
                                          </p:val>
                                        </p:tav>
                                      </p:tavLst>
                                    </p:anim>
                                    <p:anim calcmode="lin" valueType="num">
                                      <p:cBhvr>
                                        <p:cTn id="9" dur="1000" fill="hold"/>
                                        <p:tgtEl>
                                          <p:spTgt spid="307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0723"/>
                                        </p:tgtEl>
                                        <p:attrNameLst>
                                          <p:attrName>style.visibility</p:attrName>
                                        </p:attrNameLst>
                                      </p:cBhvr>
                                      <p:to>
                                        <p:strVal val="visible"/>
                                      </p:to>
                                    </p:set>
                                    <p:animEffect transition="in" filter="circle(in)">
                                      <p:cBhvr>
                                        <p:cTn id="13" dur="2000"/>
                                        <p:tgtEl>
                                          <p:spTgt spid="30723"/>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22"/>
                                        </p:tgtEl>
                                        <p:attrNameLst>
                                          <p:attrName>style.visibility</p:attrName>
                                        </p:attrNameLst>
                                      </p:cBhvr>
                                      <p:to>
                                        <p:strVal val="visible"/>
                                      </p:to>
                                    </p:set>
                                    <p:animEffect transition="in" filter="wipe(down)">
                                      <p:cBhvr>
                                        <p:cTn id="17" dur="500"/>
                                        <p:tgtEl>
                                          <p:spTgt spid="30722"/>
                                        </p:tgtEl>
                                      </p:cBhvr>
                                    </p:animEffect>
                                  </p:childTnLst>
                                </p:cTn>
                              </p:par>
                            </p:childTnLst>
                          </p:cTn>
                        </p:par>
                        <p:par>
                          <p:cTn id="18" fill="hold">
                            <p:stCondLst>
                              <p:cond delay="3500"/>
                            </p:stCondLst>
                            <p:childTnLst>
                              <p:par>
                                <p:cTn id="19" presetID="21" presetClass="entr" presetSubtype="1" fill="hold" nodeType="afterEffect">
                                  <p:stCondLst>
                                    <p:cond delay="0"/>
                                  </p:stCondLst>
                                  <p:childTnLst>
                                    <p:set>
                                      <p:cBhvr>
                                        <p:cTn id="20" dur="1" fill="hold">
                                          <p:stCondLst>
                                            <p:cond delay="0"/>
                                          </p:stCondLst>
                                        </p:cTn>
                                        <p:tgtEl>
                                          <p:spTgt spid="30724"/>
                                        </p:tgtEl>
                                        <p:attrNameLst>
                                          <p:attrName>style.visibility</p:attrName>
                                        </p:attrNameLst>
                                      </p:cBhvr>
                                      <p:to>
                                        <p:strVal val="visible"/>
                                      </p:to>
                                    </p:set>
                                    <p:animEffect transition="in" filter="wheel(1)">
                                      <p:cBhvr>
                                        <p:cTn id="21"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Hình nền Powerpoint đẹp tạo nên một Slide chuyên nghiệp">
            <a:extLst>
              <a:ext uri="{FF2B5EF4-FFF2-40B4-BE49-F238E27FC236}">
                <a16:creationId xmlns:a16="http://schemas.microsoft.com/office/drawing/2014/main" id="{20361A58-0ADA-4E8A-8919-80EC35589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6" name="Text Box 9">
            <a:hlinkClick r:id="rId3" action="ppaction://hlinksldjump"/>
            <a:extLst>
              <a:ext uri="{FF2B5EF4-FFF2-40B4-BE49-F238E27FC236}">
                <a16:creationId xmlns:a16="http://schemas.microsoft.com/office/drawing/2014/main" id="{910C0F19-1B98-4DD1-9980-08EE99C6A6C7}"/>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31747" name="Text Box 11">
            <a:hlinkClick r:id="rId3" action="ppaction://hlinksldjump"/>
            <a:extLst>
              <a:ext uri="{FF2B5EF4-FFF2-40B4-BE49-F238E27FC236}">
                <a16:creationId xmlns:a16="http://schemas.microsoft.com/office/drawing/2014/main" id="{8A8AA445-0A07-4D36-986C-AAF327E8A047}"/>
              </a:ext>
            </a:extLst>
          </p:cNvPr>
          <p:cNvSpPr txBox="1">
            <a:spLocks noChangeArrowheads="1"/>
          </p:cNvSpPr>
          <p:nvPr/>
        </p:nvSpPr>
        <p:spPr bwMode="auto">
          <a:xfrm>
            <a:off x="6705600" y="19050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31748" name="Group 11">
            <a:extLst>
              <a:ext uri="{FF2B5EF4-FFF2-40B4-BE49-F238E27FC236}">
                <a16:creationId xmlns:a16="http://schemas.microsoft.com/office/drawing/2014/main" id="{0C74B60C-42D3-4449-B4E0-17FAF1C73608}"/>
              </a:ext>
            </a:extLst>
          </p:cNvPr>
          <p:cNvGrpSpPr>
            <a:grpSpLocks/>
          </p:cNvGrpSpPr>
          <p:nvPr/>
        </p:nvGrpSpPr>
        <p:grpSpPr bwMode="auto">
          <a:xfrm>
            <a:off x="5029200" y="2214563"/>
            <a:ext cx="1219200" cy="3581400"/>
            <a:chOff x="2208" y="1776"/>
            <a:chExt cx="768" cy="2256"/>
          </a:xfrm>
        </p:grpSpPr>
        <p:sp>
          <p:nvSpPr>
            <p:cNvPr id="31783" name="Line 12">
              <a:extLst>
                <a:ext uri="{FF2B5EF4-FFF2-40B4-BE49-F238E27FC236}">
                  <a16:creationId xmlns:a16="http://schemas.microsoft.com/office/drawing/2014/main" id="{A535C4CD-0F61-48D2-B857-6DB5B72A072E}"/>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31784" name="Line 13">
              <a:extLst>
                <a:ext uri="{FF2B5EF4-FFF2-40B4-BE49-F238E27FC236}">
                  <a16:creationId xmlns:a16="http://schemas.microsoft.com/office/drawing/2014/main" id="{748C19BB-7F2B-4233-AAB7-45E65DD2DE98}"/>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1749" name="Rectangle 20">
            <a:extLst>
              <a:ext uri="{FF2B5EF4-FFF2-40B4-BE49-F238E27FC236}">
                <a16:creationId xmlns:a16="http://schemas.microsoft.com/office/drawing/2014/main" id="{9EC0F835-EEEC-450A-AE2A-D8205459A056}"/>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31750" name="Rectangle 15">
            <a:extLst>
              <a:ext uri="{FF2B5EF4-FFF2-40B4-BE49-F238E27FC236}">
                <a16:creationId xmlns:a16="http://schemas.microsoft.com/office/drawing/2014/main" id="{C9F92484-9AD6-4963-9EEF-25DD5529BE0F}"/>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31751" name="Rectangle 16">
            <a:extLst>
              <a:ext uri="{FF2B5EF4-FFF2-40B4-BE49-F238E27FC236}">
                <a16:creationId xmlns:a16="http://schemas.microsoft.com/office/drawing/2014/main" id="{025A2D72-DFB6-4219-87B8-C578EE0D5284}"/>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ngá</a:t>
            </a:r>
            <a:r>
              <a:rPr lang="en-US" altLang="en-US" sz="2400" b="1" u="sng">
                <a:solidFill>
                  <a:schemeClr val="accent2"/>
                </a:solidFill>
                <a:latin typeface="Times New Roman" panose="02020603050405020304" pitchFamily="18" charset="0"/>
                <a:cs typeface="Times New Roman" panose="02020603050405020304" pitchFamily="18" charset="0"/>
              </a:rPr>
              <a:t>t</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31756" name="Text Box 9">
            <a:hlinkClick r:id="rId3" action="ppaction://hlinksldjump"/>
            <a:extLst>
              <a:ext uri="{FF2B5EF4-FFF2-40B4-BE49-F238E27FC236}">
                <a16:creationId xmlns:a16="http://schemas.microsoft.com/office/drawing/2014/main" id="{F83823C8-C489-48E6-876F-F6356646884F}"/>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từ khó</a:t>
            </a:r>
          </a:p>
        </p:txBody>
      </p:sp>
      <p:sp>
        <p:nvSpPr>
          <p:cNvPr id="31757" name="Text Box 9">
            <a:hlinkClick r:id="rId3" action="ppaction://hlinksldjump"/>
            <a:extLst>
              <a:ext uri="{FF2B5EF4-FFF2-40B4-BE49-F238E27FC236}">
                <a16:creationId xmlns:a16="http://schemas.microsoft.com/office/drawing/2014/main" id="{22C686BC-C6FA-4AD7-947E-47752D8EDB17}"/>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31758" name="Rectangle 3">
            <a:extLst>
              <a:ext uri="{FF2B5EF4-FFF2-40B4-BE49-F238E27FC236}">
                <a16:creationId xmlns:a16="http://schemas.microsoft.com/office/drawing/2014/main" id="{AA7A01D4-A36F-4D7A-A8FD-71275ACF902D}"/>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59" name="Rectangle 10">
            <a:extLst>
              <a:ext uri="{FF2B5EF4-FFF2-40B4-BE49-F238E27FC236}">
                <a16:creationId xmlns:a16="http://schemas.microsoft.com/office/drawing/2014/main" id="{2F275BDD-56EF-4192-81B2-DDB63140D441}"/>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Mở ra một khoảng trời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0" name="Rectangle 14">
            <a:extLst>
              <a:ext uri="{FF2B5EF4-FFF2-40B4-BE49-F238E27FC236}">
                <a16:creationId xmlns:a16="http://schemas.microsoft.com/office/drawing/2014/main" id="{97BC8694-4159-4507-8F2B-051F57AF9AD7}"/>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1" name="Rectangle 15">
            <a:extLst>
              <a:ext uri="{FF2B5EF4-FFF2-40B4-BE49-F238E27FC236}">
                <a16:creationId xmlns:a16="http://schemas.microsoft.com/office/drawing/2014/main" id="{B2F9945E-23AC-4AC3-82A1-9509376E12A5}"/>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31762" name="Text Box 27">
            <a:extLst>
              <a:ext uri="{FF2B5EF4-FFF2-40B4-BE49-F238E27FC236}">
                <a16:creationId xmlns:a16="http://schemas.microsoft.com/office/drawing/2014/main" id="{098C3ACE-2F01-4690-9194-D4CA2C09080B}"/>
              </a:ext>
            </a:extLst>
          </p:cNvPr>
          <p:cNvSpPr txBox="1">
            <a:spLocks noChangeArrowheads="1"/>
          </p:cNvSpPr>
          <p:nvPr/>
        </p:nvSpPr>
        <p:spPr bwMode="auto">
          <a:xfrm>
            <a:off x="5638800" y="2333625"/>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1.</a:t>
            </a:r>
          </a:p>
        </p:txBody>
      </p:sp>
      <p:sp>
        <p:nvSpPr>
          <p:cNvPr id="31763" name="Rectangle 3">
            <a:extLst>
              <a:ext uri="{FF2B5EF4-FFF2-40B4-BE49-F238E27FC236}">
                <a16:creationId xmlns:a16="http://schemas.microsoft.com/office/drawing/2014/main" id="{0E3319D7-68ED-4088-B4C3-2F63B395EA79}"/>
              </a:ext>
            </a:extLst>
          </p:cNvPr>
          <p:cNvSpPr>
            <a:spLocks noChangeArrowheads="1"/>
          </p:cNvSpPr>
          <p:nvPr/>
        </p:nvSpPr>
        <p:spPr bwMode="auto">
          <a:xfrm>
            <a:off x="6400800" y="2790825"/>
            <a:ext cx="335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000099"/>
                </a:solidFill>
                <a:latin typeface="Times New Roman" panose="02020603050405020304" pitchFamily="18" charset="0"/>
                <a:cs typeface="Times New Roman" panose="02020603050405020304" pitchFamily="18" charset="0"/>
              </a:rPr>
              <a:t>Giới thiệu về cổng trời.</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
        <p:nvSpPr>
          <p:cNvPr id="31764" name="Text Box 29">
            <a:extLst>
              <a:ext uri="{FF2B5EF4-FFF2-40B4-BE49-F238E27FC236}">
                <a16:creationId xmlns:a16="http://schemas.microsoft.com/office/drawing/2014/main" id="{D522C948-6CFA-4705-823F-2E9B7E062942}"/>
              </a:ext>
            </a:extLst>
          </p:cNvPr>
          <p:cNvSpPr txBox="1">
            <a:spLocks noChangeArrowheads="1"/>
          </p:cNvSpPr>
          <p:nvPr/>
        </p:nvSpPr>
        <p:spPr bwMode="auto">
          <a:xfrm>
            <a:off x="5638800" y="2771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1:</a:t>
            </a:r>
          </a:p>
        </p:txBody>
      </p:sp>
      <p:sp>
        <p:nvSpPr>
          <p:cNvPr id="31765" name="Text Box 30">
            <a:extLst>
              <a:ext uri="{FF2B5EF4-FFF2-40B4-BE49-F238E27FC236}">
                <a16:creationId xmlns:a16="http://schemas.microsoft.com/office/drawing/2014/main" id="{90ACBC08-8E03-460B-A9D7-4AF254B6BD00}"/>
              </a:ext>
            </a:extLst>
          </p:cNvPr>
          <p:cNvSpPr txBox="1">
            <a:spLocks noChangeArrowheads="1"/>
          </p:cNvSpPr>
          <p:nvPr/>
        </p:nvSpPr>
        <p:spPr bwMode="auto">
          <a:xfrm>
            <a:off x="5638800" y="3200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2.</a:t>
            </a:r>
          </a:p>
        </p:txBody>
      </p:sp>
      <p:sp>
        <p:nvSpPr>
          <p:cNvPr id="31766" name="Text Box 31">
            <a:extLst>
              <a:ext uri="{FF2B5EF4-FFF2-40B4-BE49-F238E27FC236}">
                <a16:creationId xmlns:a16="http://schemas.microsoft.com/office/drawing/2014/main" id="{E9689AED-742B-4552-9130-60D23EC26B5A}"/>
              </a:ext>
            </a:extLst>
          </p:cNvPr>
          <p:cNvSpPr txBox="1">
            <a:spLocks noChangeArrowheads="1"/>
          </p:cNvSpPr>
          <p:nvPr/>
        </p:nvSpPr>
        <p:spPr bwMode="auto">
          <a:xfrm>
            <a:off x="5562600" y="37195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Ý 2:</a:t>
            </a:r>
          </a:p>
        </p:txBody>
      </p:sp>
      <p:sp>
        <p:nvSpPr>
          <p:cNvPr id="31767" name="Text Box 32">
            <a:extLst>
              <a:ext uri="{FF2B5EF4-FFF2-40B4-BE49-F238E27FC236}">
                <a16:creationId xmlns:a16="http://schemas.microsoft.com/office/drawing/2014/main" id="{CF668266-E553-46CA-8B3E-5877A323CF8C}"/>
              </a:ext>
            </a:extLst>
          </p:cNvPr>
          <p:cNvSpPr txBox="1">
            <a:spLocks noChangeArrowheads="1"/>
          </p:cNvSpPr>
          <p:nvPr/>
        </p:nvSpPr>
        <p:spPr bwMode="auto">
          <a:xfrm>
            <a:off x="6019800" y="3749676"/>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Miêu</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tả</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vẻ</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đẹp</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hoang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sơ</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thơ</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mộng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của</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vùng</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núi</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cao</a:t>
            </a:r>
            <a:r>
              <a:rPr lang="en-US" altLang="en-US" sz="2400" b="1" i="1" dirty="0">
                <a:solidFill>
                  <a:srgbClr val="000099"/>
                </a:solidFill>
                <a:latin typeface="Times New Roman" panose="02020603050405020304" pitchFamily="18" charset="0"/>
                <a:cs typeface="Times New Roman" panose="02020603050405020304" pitchFamily="18" charset="0"/>
              </a:rPr>
              <a:t>.</a:t>
            </a:r>
          </a:p>
        </p:txBody>
      </p:sp>
      <p:sp>
        <p:nvSpPr>
          <p:cNvPr id="31768" name="Text Box 33">
            <a:extLst>
              <a:ext uri="{FF2B5EF4-FFF2-40B4-BE49-F238E27FC236}">
                <a16:creationId xmlns:a16="http://schemas.microsoft.com/office/drawing/2014/main" id="{1CCE6769-332E-46EB-B096-1900C49EEB26}"/>
              </a:ext>
            </a:extLst>
          </p:cNvPr>
          <p:cNvSpPr txBox="1">
            <a:spLocks noChangeArrowheads="1"/>
          </p:cNvSpPr>
          <p:nvPr/>
        </p:nvSpPr>
        <p:spPr bwMode="auto">
          <a:xfrm>
            <a:off x="5562600" y="4495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Khổ 3.</a:t>
            </a:r>
          </a:p>
        </p:txBody>
      </p:sp>
      <p:sp>
        <p:nvSpPr>
          <p:cNvPr id="54306" name="Text Box 34">
            <a:extLst>
              <a:ext uri="{FF2B5EF4-FFF2-40B4-BE49-F238E27FC236}">
                <a16:creationId xmlns:a16="http://schemas.microsoft.com/office/drawing/2014/main" id="{F134FA2A-E0F6-4054-966A-38C9EEA3292F}"/>
              </a:ext>
            </a:extLst>
          </p:cNvPr>
          <p:cNvSpPr txBox="1">
            <a:spLocks noChangeArrowheads="1"/>
          </p:cNvSpPr>
          <p:nvPr/>
        </p:nvSpPr>
        <p:spPr bwMode="auto">
          <a:xfrm>
            <a:off x="5638800" y="50006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Ý 3:</a:t>
            </a:r>
          </a:p>
        </p:txBody>
      </p:sp>
      <p:sp>
        <p:nvSpPr>
          <p:cNvPr id="54307" name="Text Box 35">
            <a:extLst>
              <a:ext uri="{FF2B5EF4-FFF2-40B4-BE49-F238E27FC236}">
                <a16:creationId xmlns:a16="http://schemas.microsoft.com/office/drawing/2014/main" id="{4EE608E8-ABA9-4D0C-BF11-9A82E57D0DA2}"/>
              </a:ext>
            </a:extLst>
          </p:cNvPr>
          <p:cNvSpPr txBox="1">
            <a:spLocks noChangeArrowheads="1"/>
          </p:cNvSpPr>
          <p:nvPr/>
        </p:nvSpPr>
        <p:spPr bwMode="auto">
          <a:xfrm>
            <a:off x="6034088" y="5024439"/>
            <a:ext cx="434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   </a:t>
            </a:r>
            <a:r>
              <a:rPr lang="en-US" altLang="en-US" sz="2400" b="1" i="1">
                <a:solidFill>
                  <a:srgbClr val="000099"/>
                </a:solidFill>
                <a:latin typeface="Times New Roman" panose="02020603050405020304" pitchFamily="18" charset="0"/>
                <a:cs typeface="Times New Roman" panose="02020603050405020304" pitchFamily="18" charset="0"/>
              </a:rPr>
              <a:t>Cuộc sống lao động của đồng bào các dân tộc.</a:t>
            </a:r>
          </a:p>
        </p:txBody>
      </p:sp>
      <p:grpSp>
        <p:nvGrpSpPr>
          <p:cNvPr id="31771" name="Group 39">
            <a:extLst>
              <a:ext uri="{FF2B5EF4-FFF2-40B4-BE49-F238E27FC236}">
                <a16:creationId xmlns:a16="http://schemas.microsoft.com/office/drawing/2014/main" id="{37D30474-D222-4CAE-9EDF-1C0503063BBA}"/>
              </a:ext>
            </a:extLst>
          </p:cNvPr>
          <p:cNvGrpSpPr>
            <a:grpSpLocks/>
          </p:cNvGrpSpPr>
          <p:nvPr/>
        </p:nvGrpSpPr>
        <p:grpSpPr bwMode="auto">
          <a:xfrm>
            <a:off x="1814514" y="527050"/>
            <a:ext cx="8320087" cy="1454150"/>
            <a:chOff x="183" y="332"/>
            <a:chExt cx="5241" cy="916"/>
          </a:xfrm>
        </p:grpSpPr>
        <p:grpSp>
          <p:nvGrpSpPr>
            <p:cNvPr id="31772" name="Group 40">
              <a:extLst>
                <a:ext uri="{FF2B5EF4-FFF2-40B4-BE49-F238E27FC236}">
                  <a16:creationId xmlns:a16="http://schemas.microsoft.com/office/drawing/2014/main" id="{7E8E8983-FC05-4F8E-9696-7F7F1D74C141}"/>
                </a:ext>
              </a:extLst>
            </p:cNvPr>
            <p:cNvGrpSpPr>
              <a:grpSpLocks/>
            </p:cNvGrpSpPr>
            <p:nvPr/>
          </p:nvGrpSpPr>
          <p:grpSpPr bwMode="auto">
            <a:xfrm>
              <a:off x="240" y="332"/>
              <a:ext cx="4335" cy="690"/>
              <a:chOff x="144" y="528"/>
              <a:chExt cx="4335" cy="690"/>
            </a:xfrm>
          </p:grpSpPr>
          <p:sp>
            <p:nvSpPr>
              <p:cNvPr id="31777" name="Text Box 41">
                <a:extLst>
                  <a:ext uri="{FF2B5EF4-FFF2-40B4-BE49-F238E27FC236}">
                    <a16:creationId xmlns:a16="http://schemas.microsoft.com/office/drawing/2014/main" id="{E639780B-B102-483F-BD24-EA82FE96D8E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31779" name="Text Box 43">
                <a:extLst>
                  <a:ext uri="{FF2B5EF4-FFF2-40B4-BE49-F238E27FC236}">
                    <a16:creationId xmlns:a16="http://schemas.microsoft.com/office/drawing/2014/main" id="{1D62E23A-3552-43A1-A4D2-C44AC991B6FC}"/>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31780" name="Group 44">
                <a:extLst>
                  <a:ext uri="{FF2B5EF4-FFF2-40B4-BE49-F238E27FC236}">
                    <a16:creationId xmlns:a16="http://schemas.microsoft.com/office/drawing/2014/main" id="{98C42DC1-87A5-4BB0-A69F-97D686B22573}"/>
                  </a:ext>
                </a:extLst>
              </p:cNvPr>
              <p:cNvGrpSpPr>
                <a:grpSpLocks/>
              </p:cNvGrpSpPr>
              <p:nvPr/>
            </p:nvGrpSpPr>
            <p:grpSpPr bwMode="auto">
              <a:xfrm>
                <a:off x="1728" y="768"/>
                <a:ext cx="2751" cy="450"/>
                <a:chOff x="2448" y="858"/>
                <a:chExt cx="2031" cy="343"/>
              </a:xfrm>
            </p:grpSpPr>
            <p:sp>
              <p:nvSpPr>
                <p:cNvPr id="31781" name="Text Box 45">
                  <a:extLst>
                    <a:ext uri="{FF2B5EF4-FFF2-40B4-BE49-F238E27FC236}">
                      <a16:creationId xmlns:a16="http://schemas.microsoft.com/office/drawing/2014/main" id="{BDA2DAB0-C2D9-46CA-85EE-D1D232D9F7D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31782" name="Text Box 46">
                  <a:extLst>
                    <a:ext uri="{FF2B5EF4-FFF2-40B4-BE49-F238E27FC236}">
                      <a16:creationId xmlns:a16="http://schemas.microsoft.com/office/drawing/2014/main" id="{557F5C11-02B6-44BC-AA61-8BD811F7C7A0}"/>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31773" name="Group 47">
              <a:extLst>
                <a:ext uri="{FF2B5EF4-FFF2-40B4-BE49-F238E27FC236}">
                  <a16:creationId xmlns:a16="http://schemas.microsoft.com/office/drawing/2014/main" id="{98257BD4-DFA5-41EF-96B9-E6BE6145E589}"/>
                </a:ext>
              </a:extLst>
            </p:cNvPr>
            <p:cNvGrpSpPr>
              <a:grpSpLocks/>
            </p:cNvGrpSpPr>
            <p:nvPr/>
          </p:nvGrpSpPr>
          <p:grpSpPr bwMode="auto">
            <a:xfrm>
              <a:off x="183" y="576"/>
              <a:ext cx="768" cy="384"/>
              <a:chOff x="87" y="768"/>
              <a:chExt cx="768" cy="384"/>
            </a:xfrm>
          </p:grpSpPr>
          <p:sp>
            <p:nvSpPr>
              <p:cNvPr id="31775" name="Oval 48">
                <a:extLst>
                  <a:ext uri="{FF2B5EF4-FFF2-40B4-BE49-F238E27FC236}">
                    <a16:creationId xmlns:a16="http://schemas.microsoft.com/office/drawing/2014/main" id="{69748F0F-1FC0-4E31-9EA5-4E465FD87B9C}"/>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31776" name="Text Box 49">
                <a:extLst>
                  <a:ext uri="{FF2B5EF4-FFF2-40B4-BE49-F238E27FC236}">
                    <a16:creationId xmlns:a16="http://schemas.microsoft.com/office/drawing/2014/main" id="{8A12FDF0-476D-4C2E-BBF8-48D8DA7FD0E0}"/>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31774" name="Text Box 50">
              <a:extLst>
                <a:ext uri="{FF2B5EF4-FFF2-40B4-BE49-F238E27FC236}">
                  <a16:creationId xmlns:a16="http://schemas.microsoft.com/office/drawing/2014/main" id="{8E203C2D-291A-4D27-B374-83BFE9776A2D}"/>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4306"/>
                                        </p:tgtEl>
                                        <p:attrNameLst>
                                          <p:attrName>style.visibility</p:attrName>
                                        </p:attrNameLst>
                                      </p:cBhvr>
                                      <p:to>
                                        <p:strVal val="visible"/>
                                      </p:to>
                                    </p:set>
                                    <p:animEffect transition="in" filter="diamond(in)">
                                      <p:cBhvr>
                                        <p:cTn id="7" dur="2000"/>
                                        <p:tgtEl>
                                          <p:spTgt spid="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4307"/>
                                        </p:tgtEl>
                                        <p:attrNameLst>
                                          <p:attrName>style.visibility</p:attrName>
                                        </p:attrNameLst>
                                      </p:cBhvr>
                                      <p:to>
                                        <p:strVal val="visible"/>
                                      </p:to>
                                    </p:set>
                                    <p:animEffect transition="in" filter="diamond(in)">
                                      <p:cBhvr>
                                        <p:cTn id="12" dur="2000"/>
                                        <p:tgtEl>
                                          <p:spTgt spid="5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6" grpId="0"/>
      <p:bldP spid="5430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DD978DBB-9220-4515-9160-8D5191A47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53622"/>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0" name="AutoShape 151">
            <a:extLst>
              <a:ext uri="{FF2B5EF4-FFF2-40B4-BE49-F238E27FC236}">
                <a16:creationId xmlns:a16="http://schemas.microsoft.com/office/drawing/2014/main" id="{1567B839-569A-4ACF-9A23-6B3475527221}"/>
              </a:ext>
            </a:extLst>
          </p:cNvPr>
          <p:cNvSpPr>
            <a:spLocks noChangeArrowheads="1"/>
          </p:cNvSpPr>
          <p:nvPr/>
        </p:nvSpPr>
        <p:spPr bwMode="auto">
          <a:xfrm>
            <a:off x="3276600" y="2057400"/>
            <a:ext cx="5956300" cy="1016000"/>
          </a:xfrm>
          <a:prstGeom prst="horizontalScroll">
            <a:avLst>
              <a:gd name="adj" fmla="val 12500"/>
            </a:avLst>
          </a:prstGeom>
          <a:solidFill>
            <a:srgbClr val="FFFF99"/>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accent2"/>
                </a:solidFill>
                <a:latin typeface="Times New Roman" panose="02020603050405020304" pitchFamily="18" charset="0"/>
                <a:ea typeface="-보람B" pitchFamily="18" charset="-127"/>
              </a:rPr>
              <a:t>Tìm hiểu bài</a:t>
            </a:r>
          </a:p>
        </p:txBody>
      </p:sp>
      <p:sp>
        <p:nvSpPr>
          <p:cNvPr id="55306" name="AutoShape 10">
            <a:extLst>
              <a:ext uri="{FF2B5EF4-FFF2-40B4-BE49-F238E27FC236}">
                <a16:creationId xmlns:a16="http://schemas.microsoft.com/office/drawing/2014/main" id="{D0A9E494-AFF1-41A6-A638-9E7C0DC85E60}"/>
              </a:ext>
            </a:extLst>
          </p:cNvPr>
          <p:cNvSpPr>
            <a:spLocks noChangeArrowheads="1"/>
          </p:cNvSpPr>
          <p:nvPr/>
        </p:nvSpPr>
        <p:spPr bwMode="auto">
          <a:xfrm>
            <a:off x="3505200" y="3184525"/>
            <a:ext cx="5486400" cy="1219200"/>
          </a:xfrm>
          <a:prstGeom prst="cloudCallout">
            <a:avLst>
              <a:gd name="adj1" fmla="val 10676"/>
              <a:gd name="adj2" fmla="val 86199"/>
            </a:avLst>
          </a:prstGeom>
          <a:gradFill rotWithShape="1">
            <a:gsLst>
              <a:gs pos="0">
                <a:srgbClr val="FFCCCC"/>
              </a:gs>
              <a:gs pos="100000">
                <a:srgbClr val="99FF33"/>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Em hãy nêu nội dung của toàn bài ?</a:t>
            </a:r>
          </a:p>
        </p:txBody>
      </p:sp>
      <p:sp>
        <p:nvSpPr>
          <p:cNvPr id="55307" name="Text Box 11">
            <a:extLst>
              <a:ext uri="{FF2B5EF4-FFF2-40B4-BE49-F238E27FC236}">
                <a16:creationId xmlns:a16="http://schemas.microsoft.com/office/drawing/2014/main" id="{9CB4A047-9C9F-407D-BFE9-244A479A8437}"/>
              </a:ext>
            </a:extLst>
          </p:cNvPr>
          <p:cNvSpPr txBox="1">
            <a:spLocks noChangeArrowheads="1"/>
          </p:cNvSpPr>
          <p:nvPr/>
        </p:nvSpPr>
        <p:spPr bwMode="auto">
          <a:xfrm>
            <a:off x="2286000" y="4953001"/>
            <a:ext cx="7772400" cy="138499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CC"/>
                </a:solidFill>
                <a:latin typeface="Times New Roman" panose="02020603050405020304" pitchFamily="18" charset="0"/>
              </a:rPr>
              <a:t>  </a:t>
            </a:r>
            <a:r>
              <a:rPr lang="en-US" altLang="en-US" sz="2800" b="1">
                <a:solidFill>
                  <a:srgbClr val="000099"/>
                </a:solidFill>
                <a:latin typeface="Times New Roman" panose="02020603050405020304" pitchFamily="18" charset="0"/>
              </a:rPr>
              <a:t>Nội dung: </a:t>
            </a:r>
            <a:r>
              <a:rPr lang="en-US" altLang="en-US" sz="28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grpSp>
        <p:nvGrpSpPr>
          <p:cNvPr id="32773" name="Group 22">
            <a:extLst>
              <a:ext uri="{FF2B5EF4-FFF2-40B4-BE49-F238E27FC236}">
                <a16:creationId xmlns:a16="http://schemas.microsoft.com/office/drawing/2014/main" id="{CB426D6B-50F9-44EC-A44C-27B06BC2853D}"/>
              </a:ext>
            </a:extLst>
          </p:cNvPr>
          <p:cNvGrpSpPr>
            <a:grpSpLocks/>
          </p:cNvGrpSpPr>
          <p:nvPr/>
        </p:nvGrpSpPr>
        <p:grpSpPr bwMode="auto">
          <a:xfrm>
            <a:off x="1905002" y="527050"/>
            <a:ext cx="8229600" cy="1454150"/>
            <a:chOff x="240" y="332"/>
            <a:chExt cx="5184" cy="916"/>
          </a:xfrm>
        </p:grpSpPr>
        <p:grpSp>
          <p:nvGrpSpPr>
            <p:cNvPr id="32774" name="Group 23">
              <a:extLst>
                <a:ext uri="{FF2B5EF4-FFF2-40B4-BE49-F238E27FC236}">
                  <a16:creationId xmlns:a16="http://schemas.microsoft.com/office/drawing/2014/main" id="{2078A5A3-7F9F-4A0F-B276-90A55D867058}"/>
                </a:ext>
              </a:extLst>
            </p:cNvPr>
            <p:cNvGrpSpPr>
              <a:grpSpLocks/>
            </p:cNvGrpSpPr>
            <p:nvPr/>
          </p:nvGrpSpPr>
          <p:grpSpPr bwMode="auto">
            <a:xfrm>
              <a:off x="240" y="332"/>
              <a:ext cx="4335" cy="690"/>
              <a:chOff x="144" y="528"/>
              <a:chExt cx="4335" cy="690"/>
            </a:xfrm>
          </p:grpSpPr>
          <p:sp>
            <p:nvSpPr>
              <p:cNvPr id="32779" name="Text Box 24">
                <a:extLst>
                  <a:ext uri="{FF2B5EF4-FFF2-40B4-BE49-F238E27FC236}">
                    <a16:creationId xmlns:a16="http://schemas.microsoft.com/office/drawing/2014/main" id="{82BD8EB6-A338-4207-BC83-C0CF8281CB9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32781" name="Text Box 26">
                <a:extLst>
                  <a:ext uri="{FF2B5EF4-FFF2-40B4-BE49-F238E27FC236}">
                    <a16:creationId xmlns:a16="http://schemas.microsoft.com/office/drawing/2014/main" id="{394CF347-8171-44D3-A3DD-8C4B81E69B52}"/>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32782" name="Group 27">
                <a:extLst>
                  <a:ext uri="{FF2B5EF4-FFF2-40B4-BE49-F238E27FC236}">
                    <a16:creationId xmlns:a16="http://schemas.microsoft.com/office/drawing/2014/main" id="{A4D47645-CFC4-4873-AAF9-B4B46347F454}"/>
                  </a:ext>
                </a:extLst>
              </p:cNvPr>
              <p:cNvGrpSpPr>
                <a:grpSpLocks/>
              </p:cNvGrpSpPr>
              <p:nvPr/>
            </p:nvGrpSpPr>
            <p:grpSpPr bwMode="auto">
              <a:xfrm>
                <a:off x="1728" y="768"/>
                <a:ext cx="2751" cy="450"/>
                <a:chOff x="2448" y="858"/>
                <a:chExt cx="2031" cy="343"/>
              </a:xfrm>
            </p:grpSpPr>
            <p:sp>
              <p:nvSpPr>
                <p:cNvPr id="32783" name="Text Box 28">
                  <a:extLst>
                    <a:ext uri="{FF2B5EF4-FFF2-40B4-BE49-F238E27FC236}">
                      <a16:creationId xmlns:a16="http://schemas.microsoft.com/office/drawing/2014/main" id="{2C41E4A2-17A8-45CD-A02D-B2B99B3EE5DB}"/>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32784" name="Text Box 29">
                  <a:extLst>
                    <a:ext uri="{FF2B5EF4-FFF2-40B4-BE49-F238E27FC236}">
                      <a16:creationId xmlns:a16="http://schemas.microsoft.com/office/drawing/2014/main" id="{6E0F549A-EDB0-4EF3-8501-B05CCBF5CC30}"/>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32776" name="Text Box 33">
              <a:extLst>
                <a:ext uri="{FF2B5EF4-FFF2-40B4-BE49-F238E27FC236}">
                  <a16:creationId xmlns:a16="http://schemas.microsoft.com/office/drawing/2014/main" id="{FE6BD428-4011-4CE1-9ECD-F987F2EF56F3}"/>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5307"/>
                                        </p:tgtEl>
                                        <p:attrNameLst>
                                          <p:attrName>style.visibility</p:attrName>
                                        </p:attrNameLst>
                                      </p:cBhvr>
                                      <p:to>
                                        <p:strVal val="visible"/>
                                      </p:to>
                                    </p:set>
                                    <p:animEffect transition="in" filter="wheel(4)">
                                      <p:cBhvr>
                                        <p:cTn id="12" dur="20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animBg="1"/>
      <p:bldP spid="5530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4D6538CB-8E6A-4B15-9224-2EF6257BD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a:extLst>
              <a:ext uri="{FF2B5EF4-FFF2-40B4-BE49-F238E27FC236}">
                <a16:creationId xmlns:a16="http://schemas.microsoft.com/office/drawing/2014/main" id="{0B4810E3-C233-4C83-BF63-E9C8E164463A}"/>
              </a:ext>
            </a:extLst>
          </p:cNvPr>
          <p:cNvSpPr>
            <a:spLocks noChangeArrowheads="1"/>
          </p:cNvSpPr>
          <p:nvPr/>
        </p:nvSpPr>
        <p:spPr bwMode="auto">
          <a:xfrm>
            <a:off x="0" y="1887538"/>
            <a:ext cx="9753600" cy="1646237"/>
          </a:xfrm>
          <a:prstGeom prst="cloudCallout">
            <a:avLst>
              <a:gd name="adj1" fmla="val -39594"/>
              <a:gd name="adj2" fmla="val 31801"/>
            </a:avLst>
          </a:prstGeom>
          <a:solidFill>
            <a:srgbClr val="CCFFFF"/>
          </a:solidFill>
          <a:ln>
            <a:headEnd/>
            <a:tailEnd/>
          </a:ln>
        </p:spPr>
        <p:style>
          <a:lnRef idx="1">
            <a:schemeClr val="accent1"/>
          </a:lnRef>
          <a:fillRef idx="2">
            <a:schemeClr val="accent1"/>
          </a:fillRef>
          <a:effectRef idx="1">
            <a:schemeClr val="accent1"/>
          </a:effectRef>
          <a:fontRef idx="minor">
            <a:schemeClr val="dk1"/>
          </a:fontRef>
        </p:style>
        <p:txBody>
          <a:bodyPr/>
          <a:lstStyle/>
          <a:p>
            <a:pPr algn="ctr">
              <a:lnSpc>
                <a:spcPct val="150000"/>
              </a:lnSpc>
              <a:defRPr/>
            </a:pPr>
            <a:r>
              <a:rPr lang="en-US" sz="4000" b="1" dirty="0">
                <a:solidFill>
                  <a:srgbClr val="FF0000"/>
                </a:solidFill>
                <a:latin typeface="Times New Roman" pitchFamily="18" charset="0"/>
              </a:rPr>
              <a:t>LUYỆN ĐỌC DIỄN CẢM </a:t>
            </a:r>
          </a:p>
        </p:txBody>
      </p:sp>
      <p:pic>
        <p:nvPicPr>
          <p:cNvPr id="29699" name="Picture 9">
            <a:extLst>
              <a:ext uri="{FF2B5EF4-FFF2-40B4-BE49-F238E27FC236}">
                <a16:creationId xmlns:a16="http://schemas.microsoft.com/office/drawing/2014/main" id="{2FF21A9A-46DA-4516-89B4-76D07D605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13188"/>
            <a:ext cx="52578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descr="POINSET2">
            <a:extLst>
              <a:ext uri="{FF2B5EF4-FFF2-40B4-BE49-F238E27FC236}">
                <a16:creationId xmlns:a16="http://schemas.microsoft.com/office/drawing/2014/main" id="{497D8183-68C6-4670-9ABF-EF40D53B0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2" descr="POINSET2">
            <a:extLst>
              <a:ext uri="{FF2B5EF4-FFF2-40B4-BE49-F238E27FC236}">
                <a16:creationId xmlns:a16="http://schemas.microsoft.com/office/drawing/2014/main" id="{7E7A274F-A9EC-494B-A500-041630EC9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94476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12">
            <a:extLst>
              <a:ext uri="{FF2B5EF4-FFF2-40B4-BE49-F238E27FC236}">
                <a16:creationId xmlns:a16="http://schemas.microsoft.com/office/drawing/2014/main" id="{90B3980C-6F30-4F28-BEE3-824E0B64F6AD}"/>
              </a:ext>
            </a:extLst>
          </p:cNvPr>
          <p:cNvSpPr txBox="1">
            <a:spLocks noChangeArrowheads="1"/>
          </p:cNvSpPr>
          <p:nvPr/>
        </p:nvSpPr>
        <p:spPr bwMode="auto">
          <a:xfrm>
            <a:off x="7196138" y="1660526"/>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b="1" i="1">
                <a:latin typeface="Times New Roman" panose="02020603050405020304" pitchFamily="18" charset="0"/>
                <a:cs typeface="Times New Roman" panose="02020603050405020304" pitchFamily="18" charset="0"/>
              </a:rPr>
              <a:t>Nguyễn Đình Ảnh</a:t>
            </a:r>
          </a:p>
        </p:txBody>
      </p:sp>
      <p:sp>
        <p:nvSpPr>
          <p:cNvPr id="29703" name="Rectangle 5">
            <a:extLst>
              <a:ext uri="{FF2B5EF4-FFF2-40B4-BE49-F238E27FC236}">
                <a16:creationId xmlns:a16="http://schemas.microsoft.com/office/drawing/2014/main" id="{AFB515DF-D485-4FB6-AA54-FB75B500226C}"/>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dirty="0">
                <a:solidFill>
                  <a:schemeClr val="tx2"/>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đọc</a:t>
            </a:r>
            <a:r>
              <a:rPr lang="en-US" altLang="en-US" sz="3600" b="1" dirty="0">
                <a:solidFill>
                  <a:srgbClr val="0000FF"/>
                </a:solidFill>
                <a:latin typeface="Times New Roman" panose="02020603050405020304" pitchFamily="18" charset="0"/>
                <a:cs typeface="Times New Roman" panose="02020603050405020304" pitchFamily="18" charset="0"/>
              </a:rPr>
              <a:t> </a:t>
            </a:r>
          </a:p>
          <a:p>
            <a:pPr algn="ctr" eaLnBrk="1" hangingPunct="1">
              <a:spcBef>
                <a:spcPct val="20000"/>
              </a:spcBef>
            </a:pPr>
            <a:r>
              <a:rPr lang="en-US" altLang="en-US" sz="3600" b="1" dirty="0" err="1">
                <a:solidFill>
                  <a:srgbClr val="FF3300"/>
                </a:solidFill>
                <a:latin typeface="Times New Roman" panose="02020603050405020304" pitchFamily="18" charset="0"/>
                <a:cs typeface="Times New Roman" panose="02020603050405020304" pitchFamily="18" charset="0"/>
              </a:rPr>
              <a:t>Trước</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cổng</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trời</a:t>
            </a:r>
            <a:endParaRPr lang="en-US" altLang="en-US" sz="3600" b="1" dirty="0">
              <a:solidFill>
                <a:srgbClr val="FF33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658680-60A5-4DE3-B0D8-114FE4B224DE}"/>
              </a:ext>
            </a:extLst>
          </p:cNvPr>
          <p:cNvSpPr txBox="1"/>
          <p:nvPr/>
        </p:nvSpPr>
        <p:spPr>
          <a:xfrm>
            <a:off x="5753462" y="4043120"/>
            <a:ext cx="6151418" cy="2742097"/>
          </a:xfrm>
          <a:prstGeom prst="rect">
            <a:avLst/>
          </a:prstGeom>
          <a:noFill/>
        </p:spPr>
        <p:txBody>
          <a:bodyPr wrap="square">
            <a:spAutoFit/>
          </a:bodyPr>
          <a:lstStyle/>
          <a:p>
            <a:pPr>
              <a:lnSpc>
                <a:spcPct val="115000"/>
              </a:lnSpc>
              <a:spcAft>
                <a:spcPts val="10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2">
            <a:extLst>
              <a:ext uri="{FF2B5EF4-FFF2-40B4-BE49-F238E27FC236}">
                <a16:creationId xmlns:a16="http://schemas.microsoft.com/office/drawing/2014/main" id="{EA06885A-680E-4CBD-80EC-4B61311F744C}"/>
              </a:ext>
            </a:extLst>
          </p:cNvPr>
          <p:cNvSpPr txBox="1">
            <a:spLocks noChangeArrowheads="1"/>
          </p:cNvSpPr>
          <p:nvPr/>
        </p:nvSpPr>
        <p:spPr bwMode="auto">
          <a:xfrm>
            <a:off x="5655149" y="3533775"/>
            <a:ext cx="3697288" cy="436563"/>
          </a:xfrm>
          <a:prstGeom prst="rect">
            <a:avLst/>
          </a:prstGeom>
          <a:noFill/>
          <a:ln>
            <a:noFill/>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defRPr/>
            </a:pP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Cách</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đọc</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toàn</a:t>
            </a:r>
            <a:r>
              <a:rPr lang="en-US" altLang="en-US" sz="2240" b="1" dirty="0">
                <a:solidFill>
                  <a:srgbClr val="0000FF"/>
                </a:solidFill>
                <a:latin typeface="Times New Roman" panose="02020603050405020304" pitchFamily="18" charset="0"/>
                <a:cs typeface="Times New Roman" panose="02020603050405020304" pitchFamily="18" charset="0"/>
              </a:rPr>
              <a:t> </a:t>
            </a:r>
            <a:r>
              <a:rPr lang="en-US" altLang="en-US" sz="2240" b="1" dirty="0" err="1">
                <a:solidFill>
                  <a:srgbClr val="0000FF"/>
                </a:solidFill>
                <a:latin typeface="Times New Roman" panose="02020603050405020304" pitchFamily="18" charset="0"/>
                <a:cs typeface="Times New Roman" panose="02020603050405020304" pitchFamily="18" charset="0"/>
              </a:rPr>
              <a:t>bài</a:t>
            </a:r>
            <a:r>
              <a:rPr lang="en-US" altLang="en-US" sz="2240" b="1" dirty="0">
                <a:solidFill>
                  <a:srgbClr val="0000FF"/>
                </a:solidFill>
                <a:latin typeface="Times New Roman" panose="02020603050405020304" pitchFamily="18" charset="0"/>
                <a:cs typeface="Times New Roman" panose="02020603050405020304" pitchFamily="18" charset="0"/>
              </a:rPr>
              <a:t> ?</a:t>
            </a:r>
            <a:endParaRPr lang="en-US" altLang="en-US" sz="224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2000"/>
                                        <p:tgtEl>
                                          <p:spTgt spid="29699"/>
                                        </p:tgtEl>
                                      </p:cBhvr>
                                    </p:animEffect>
                                    <p:anim calcmode="lin" valueType="num">
                                      <p:cBhvr>
                                        <p:cTn id="13" dur="2000" fill="hold"/>
                                        <p:tgtEl>
                                          <p:spTgt spid="29699"/>
                                        </p:tgtEl>
                                        <p:attrNameLst>
                                          <p:attrName>ppt_w</p:attrName>
                                        </p:attrNameLst>
                                      </p:cBhvr>
                                      <p:tavLst>
                                        <p:tav tm="0" fmla="#ppt_w*sin(2.5*pi*$)">
                                          <p:val>
                                            <p:fltVal val="0"/>
                                          </p:val>
                                        </p:tav>
                                        <p:tav tm="100000">
                                          <p:val>
                                            <p:fltVal val="1"/>
                                          </p:val>
                                        </p:tav>
                                      </p:tavLst>
                                    </p:anim>
                                    <p:anim calcmode="lin" valueType="num">
                                      <p:cBhvr>
                                        <p:cTn id="14" dur="2000" fill="hold"/>
                                        <p:tgtEl>
                                          <p:spTgt spid="2969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descr="Hình nền Powerpoint đẹp tạo nên một Slide chuyên nghiệp">
            <a:extLst>
              <a:ext uri="{FF2B5EF4-FFF2-40B4-BE49-F238E27FC236}">
                <a16:creationId xmlns:a16="http://schemas.microsoft.com/office/drawing/2014/main" id="{1D5CCB64-875D-4780-BCFF-6E0DB0687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2" name="Text Box 2">
            <a:extLst>
              <a:ext uri="{FF2B5EF4-FFF2-40B4-BE49-F238E27FC236}">
                <a16:creationId xmlns:a16="http://schemas.microsoft.com/office/drawing/2014/main" id="{39E23A2D-FC8A-4084-A6E4-704005E7F676}"/>
              </a:ext>
            </a:extLst>
          </p:cNvPr>
          <p:cNvSpPr txBox="1">
            <a:spLocks noChangeArrowheads="1"/>
          </p:cNvSpPr>
          <p:nvPr/>
        </p:nvSpPr>
        <p:spPr bwMode="auto">
          <a:xfrm>
            <a:off x="4267200" y="1770064"/>
            <a:ext cx="47244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600" b="1">
                <a:solidFill>
                  <a:srgbClr val="000099"/>
                </a:solidFill>
              </a:rPr>
              <a:t>Nhìn ra xa ngút ngát </a:t>
            </a:r>
          </a:p>
          <a:p>
            <a:pPr eaLnBrk="1" hangingPunct="1">
              <a:spcBef>
                <a:spcPct val="50000"/>
              </a:spcBef>
            </a:pPr>
            <a:r>
              <a:rPr lang="en-US" altLang="en-US" sz="2600" b="1">
                <a:solidFill>
                  <a:srgbClr val="000099"/>
                </a:solidFill>
              </a:rPr>
              <a:t>Bao sắc màu</a:t>
            </a:r>
            <a:r>
              <a:rPr lang="en-US" altLang="en-US">
                <a:solidFill>
                  <a:srgbClr val="FF0000"/>
                </a:solidFill>
              </a:rPr>
              <a:t> </a:t>
            </a:r>
            <a:r>
              <a:rPr lang="en-US" altLang="en-US" sz="2600" b="1">
                <a:solidFill>
                  <a:srgbClr val="000099"/>
                </a:solidFill>
              </a:rPr>
              <a:t>cỏ hoa </a:t>
            </a:r>
          </a:p>
          <a:p>
            <a:pPr eaLnBrk="1" hangingPunct="1">
              <a:spcBef>
                <a:spcPct val="50000"/>
              </a:spcBef>
            </a:pPr>
            <a:r>
              <a:rPr lang="en-US" altLang="en-US" sz="2600" b="1">
                <a:solidFill>
                  <a:srgbClr val="000099"/>
                </a:solidFill>
              </a:rPr>
              <a:t>Con thác réo ngân nga </a:t>
            </a:r>
          </a:p>
          <a:p>
            <a:pPr eaLnBrk="1" hangingPunct="1">
              <a:spcBef>
                <a:spcPct val="50000"/>
              </a:spcBef>
            </a:pPr>
            <a:r>
              <a:rPr lang="en-US" altLang="en-US" sz="2600" b="1">
                <a:solidFill>
                  <a:srgbClr val="000099"/>
                </a:solidFill>
              </a:rPr>
              <a:t>Đàn dê soi đáy suối </a:t>
            </a:r>
          </a:p>
          <a:p>
            <a:pPr eaLnBrk="1" hangingPunct="1">
              <a:spcBef>
                <a:spcPct val="50000"/>
              </a:spcBef>
            </a:pPr>
            <a:r>
              <a:rPr lang="en-US" altLang="en-US" sz="2600" b="1">
                <a:solidFill>
                  <a:srgbClr val="000099"/>
                </a:solidFill>
              </a:rPr>
              <a:t>Giữa ngút ngàn cây trái</a:t>
            </a:r>
          </a:p>
          <a:p>
            <a:pPr eaLnBrk="1" hangingPunct="1">
              <a:spcBef>
                <a:spcPct val="50000"/>
              </a:spcBef>
            </a:pPr>
            <a:r>
              <a:rPr lang="en-US" altLang="en-US" sz="2600" b="1">
                <a:solidFill>
                  <a:srgbClr val="000099"/>
                </a:solidFill>
              </a:rPr>
              <a:t>Dọc vùng rừng</a:t>
            </a:r>
            <a:r>
              <a:rPr lang="en-US" altLang="en-US" b="1"/>
              <a:t> </a:t>
            </a:r>
            <a:r>
              <a:rPr lang="en-US" altLang="en-US" sz="2600" b="1">
                <a:solidFill>
                  <a:srgbClr val="000099"/>
                </a:solidFill>
              </a:rPr>
              <a:t>nguyên sơ </a:t>
            </a:r>
          </a:p>
          <a:p>
            <a:pPr eaLnBrk="1" hangingPunct="1">
              <a:spcBef>
                <a:spcPct val="50000"/>
              </a:spcBef>
            </a:pPr>
            <a:r>
              <a:rPr lang="en-US" altLang="en-US" sz="2600" b="1">
                <a:solidFill>
                  <a:srgbClr val="000099"/>
                </a:solidFill>
              </a:rPr>
              <a:t>Không biết thực hay mơ</a:t>
            </a:r>
          </a:p>
          <a:p>
            <a:pPr eaLnBrk="1" hangingPunct="1">
              <a:spcBef>
                <a:spcPct val="50000"/>
              </a:spcBef>
            </a:pPr>
            <a:r>
              <a:rPr lang="en-US" altLang="en-US" sz="2600" b="1">
                <a:solidFill>
                  <a:srgbClr val="000099"/>
                </a:solidFill>
              </a:rPr>
              <a:t>Ráng chiều như hơi khói… </a:t>
            </a:r>
            <a:endParaRPr lang="en-US" altLang="en-US">
              <a:solidFill>
                <a:srgbClr val="FF0000"/>
              </a:solidFill>
            </a:endParaRPr>
          </a:p>
        </p:txBody>
      </p:sp>
      <p:sp>
        <p:nvSpPr>
          <p:cNvPr id="61446" name="Line 6">
            <a:extLst>
              <a:ext uri="{FF2B5EF4-FFF2-40B4-BE49-F238E27FC236}">
                <a16:creationId xmlns:a16="http://schemas.microsoft.com/office/drawing/2014/main" id="{57783A67-F190-499B-A4E8-384ACDFFF5ED}"/>
              </a:ext>
            </a:extLst>
          </p:cNvPr>
          <p:cNvSpPr>
            <a:spLocks noChangeShapeType="1"/>
          </p:cNvSpPr>
          <p:nvPr/>
        </p:nvSpPr>
        <p:spPr bwMode="auto">
          <a:xfrm>
            <a:off x="6048375" y="22113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7" name="Line 7">
            <a:extLst>
              <a:ext uri="{FF2B5EF4-FFF2-40B4-BE49-F238E27FC236}">
                <a16:creationId xmlns:a16="http://schemas.microsoft.com/office/drawing/2014/main" id="{F7CD1C3D-FECA-4E51-A1E9-FD4B79EB8047}"/>
              </a:ext>
            </a:extLst>
          </p:cNvPr>
          <p:cNvSpPr>
            <a:spLocks noChangeShapeType="1"/>
          </p:cNvSpPr>
          <p:nvPr/>
        </p:nvSpPr>
        <p:spPr bwMode="auto">
          <a:xfrm>
            <a:off x="6553200" y="34305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8" name="Line 8">
            <a:extLst>
              <a:ext uri="{FF2B5EF4-FFF2-40B4-BE49-F238E27FC236}">
                <a16:creationId xmlns:a16="http://schemas.microsoft.com/office/drawing/2014/main" id="{4E7CADC4-545A-4635-9476-DEA17BAA28EE}"/>
              </a:ext>
            </a:extLst>
          </p:cNvPr>
          <p:cNvSpPr>
            <a:spLocks noChangeShapeType="1"/>
          </p:cNvSpPr>
          <p:nvPr/>
        </p:nvSpPr>
        <p:spPr bwMode="auto">
          <a:xfrm>
            <a:off x="5295900" y="45735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9" name="Line 9">
            <a:extLst>
              <a:ext uri="{FF2B5EF4-FFF2-40B4-BE49-F238E27FC236}">
                <a16:creationId xmlns:a16="http://schemas.microsoft.com/office/drawing/2014/main" id="{309D4038-5701-4ED5-ACF0-91F0DACD6650}"/>
              </a:ext>
            </a:extLst>
          </p:cNvPr>
          <p:cNvSpPr>
            <a:spLocks noChangeShapeType="1"/>
          </p:cNvSpPr>
          <p:nvPr/>
        </p:nvSpPr>
        <p:spPr bwMode="auto">
          <a:xfrm>
            <a:off x="6943725" y="5183188"/>
            <a:ext cx="1447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0" name="Line 10">
            <a:extLst>
              <a:ext uri="{FF2B5EF4-FFF2-40B4-BE49-F238E27FC236}">
                <a16:creationId xmlns:a16="http://schemas.microsoft.com/office/drawing/2014/main" id="{1D296AC1-C32C-4631-8D1E-42C9D18B8B38}"/>
              </a:ext>
            </a:extLst>
          </p:cNvPr>
          <p:cNvSpPr>
            <a:spLocks noChangeShapeType="1"/>
          </p:cNvSpPr>
          <p:nvPr/>
        </p:nvSpPr>
        <p:spPr bwMode="auto">
          <a:xfrm>
            <a:off x="6257925" y="5792788"/>
            <a:ext cx="6096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1" name="Line 11">
            <a:extLst>
              <a:ext uri="{FF2B5EF4-FFF2-40B4-BE49-F238E27FC236}">
                <a16:creationId xmlns:a16="http://schemas.microsoft.com/office/drawing/2014/main" id="{D11EDC77-5CF1-4BDE-AF43-B12B4363DE5D}"/>
              </a:ext>
            </a:extLst>
          </p:cNvPr>
          <p:cNvSpPr>
            <a:spLocks noChangeShapeType="1"/>
          </p:cNvSpPr>
          <p:nvPr/>
        </p:nvSpPr>
        <p:spPr bwMode="auto">
          <a:xfrm>
            <a:off x="7658100" y="5792788"/>
            <a:ext cx="533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9" name="Line 19">
            <a:extLst>
              <a:ext uri="{FF2B5EF4-FFF2-40B4-BE49-F238E27FC236}">
                <a16:creationId xmlns:a16="http://schemas.microsoft.com/office/drawing/2014/main" id="{89B1C8D5-D35D-4A66-844F-B449F0447BD8}"/>
              </a:ext>
            </a:extLst>
          </p:cNvPr>
          <p:cNvSpPr>
            <a:spLocks noChangeShapeType="1"/>
          </p:cNvSpPr>
          <p:nvPr/>
        </p:nvSpPr>
        <p:spPr bwMode="auto">
          <a:xfrm flipH="1">
            <a:off x="5948363" y="1968500"/>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Line 20">
            <a:extLst>
              <a:ext uri="{FF2B5EF4-FFF2-40B4-BE49-F238E27FC236}">
                <a16:creationId xmlns:a16="http://schemas.microsoft.com/office/drawing/2014/main" id="{63854771-C2D0-4014-B2C7-5D8071890818}"/>
              </a:ext>
            </a:extLst>
          </p:cNvPr>
          <p:cNvSpPr>
            <a:spLocks noChangeShapeType="1"/>
          </p:cNvSpPr>
          <p:nvPr/>
        </p:nvSpPr>
        <p:spPr bwMode="auto">
          <a:xfrm flipH="1">
            <a:off x="6396038" y="2530475"/>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1" name="Line 21">
            <a:extLst>
              <a:ext uri="{FF2B5EF4-FFF2-40B4-BE49-F238E27FC236}">
                <a16:creationId xmlns:a16="http://schemas.microsoft.com/office/drawing/2014/main" id="{AC21B302-10A8-4B17-9B11-649A6319F344}"/>
              </a:ext>
            </a:extLst>
          </p:cNvPr>
          <p:cNvSpPr>
            <a:spLocks noChangeShapeType="1"/>
          </p:cNvSpPr>
          <p:nvPr/>
        </p:nvSpPr>
        <p:spPr bwMode="auto">
          <a:xfrm flipH="1">
            <a:off x="6362700" y="31257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2" name="Line 22">
            <a:extLst>
              <a:ext uri="{FF2B5EF4-FFF2-40B4-BE49-F238E27FC236}">
                <a16:creationId xmlns:a16="http://schemas.microsoft.com/office/drawing/2014/main" id="{BA21B788-4789-43D6-B794-650F99AF6726}"/>
              </a:ext>
            </a:extLst>
          </p:cNvPr>
          <p:cNvSpPr>
            <a:spLocks noChangeShapeType="1"/>
          </p:cNvSpPr>
          <p:nvPr/>
        </p:nvSpPr>
        <p:spPr bwMode="auto">
          <a:xfrm flipH="1">
            <a:off x="5448300" y="37353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3" name="Line 23">
            <a:extLst>
              <a:ext uri="{FF2B5EF4-FFF2-40B4-BE49-F238E27FC236}">
                <a16:creationId xmlns:a16="http://schemas.microsoft.com/office/drawing/2014/main" id="{91879172-2066-4202-A2E4-F03045D7E2D2}"/>
              </a:ext>
            </a:extLst>
          </p:cNvPr>
          <p:cNvSpPr>
            <a:spLocks noChangeShapeType="1"/>
          </p:cNvSpPr>
          <p:nvPr/>
        </p:nvSpPr>
        <p:spPr bwMode="auto">
          <a:xfrm flipH="1">
            <a:off x="6715125" y="49545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4" name="Line 24">
            <a:extLst>
              <a:ext uri="{FF2B5EF4-FFF2-40B4-BE49-F238E27FC236}">
                <a16:creationId xmlns:a16="http://schemas.microsoft.com/office/drawing/2014/main" id="{755E1047-B36A-48E6-ADCA-DAB0AD49849B}"/>
              </a:ext>
            </a:extLst>
          </p:cNvPr>
          <p:cNvSpPr>
            <a:spLocks noChangeShapeType="1"/>
          </p:cNvSpPr>
          <p:nvPr/>
        </p:nvSpPr>
        <p:spPr bwMode="auto">
          <a:xfrm flipH="1">
            <a:off x="6924675" y="5516563"/>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Line 25">
            <a:extLst>
              <a:ext uri="{FF2B5EF4-FFF2-40B4-BE49-F238E27FC236}">
                <a16:creationId xmlns:a16="http://schemas.microsoft.com/office/drawing/2014/main" id="{349A66CC-21E3-464A-A421-03B6A5F5C23C}"/>
              </a:ext>
            </a:extLst>
          </p:cNvPr>
          <p:cNvSpPr>
            <a:spLocks noChangeShapeType="1"/>
          </p:cNvSpPr>
          <p:nvPr/>
        </p:nvSpPr>
        <p:spPr bwMode="auto">
          <a:xfrm flipH="1">
            <a:off x="6881813" y="6097588"/>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26">
            <a:extLst>
              <a:ext uri="{FF2B5EF4-FFF2-40B4-BE49-F238E27FC236}">
                <a16:creationId xmlns:a16="http://schemas.microsoft.com/office/drawing/2014/main" id="{AA18D61F-1119-4444-A240-0C9869F3F5C6}"/>
              </a:ext>
            </a:extLst>
          </p:cNvPr>
          <p:cNvGrpSpPr>
            <a:grpSpLocks/>
          </p:cNvGrpSpPr>
          <p:nvPr/>
        </p:nvGrpSpPr>
        <p:grpSpPr bwMode="auto">
          <a:xfrm>
            <a:off x="7600950" y="1906588"/>
            <a:ext cx="152400" cy="228600"/>
            <a:chOff x="4512" y="1239"/>
            <a:chExt cx="96" cy="144"/>
          </a:xfrm>
        </p:grpSpPr>
        <p:sp>
          <p:nvSpPr>
            <p:cNvPr id="30761" name="Line 27">
              <a:extLst>
                <a:ext uri="{FF2B5EF4-FFF2-40B4-BE49-F238E27FC236}">
                  <a16:creationId xmlns:a16="http://schemas.microsoft.com/office/drawing/2014/main" id="{8DCAD8E0-8592-44E8-8C2D-E07215E44341}"/>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2" name="Line 28">
              <a:extLst>
                <a:ext uri="{FF2B5EF4-FFF2-40B4-BE49-F238E27FC236}">
                  <a16:creationId xmlns:a16="http://schemas.microsoft.com/office/drawing/2014/main" id="{BA05AB66-B4BE-4353-918E-A9F1D3997207}"/>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9">
            <a:extLst>
              <a:ext uri="{FF2B5EF4-FFF2-40B4-BE49-F238E27FC236}">
                <a16:creationId xmlns:a16="http://schemas.microsoft.com/office/drawing/2014/main" id="{F4A11C96-3B30-4591-8C45-0BFF55EC0AE5}"/>
              </a:ext>
            </a:extLst>
          </p:cNvPr>
          <p:cNvGrpSpPr>
            <a:grpSpLocks/>
          </p:cNvGrpSpPr>
          <p:nvPr/>
        </p:nvGrpSpPr>
        <p:grpSpPr bwMode="auto">
          <a:xfrm>
            <a:off x="7581900" y="2544763"/>
            <a:ext cx="152400" cy="228600"/>
            <a:chOff x="4512" y="1239"/>
            <a:chExt cx="96" cy="144"/>
          </a:xfrm>
        </p:grpSpPr>
        <p:sp>
          <p:nvSpPr>
            <p:cNvPr id="30759" name="Line 30">
              <a:extLst>
                <a:ext uri="{FF2B5EF4-FFF2-40B4-BE49-F238E27FC236}">
                  <a16:creationId xmlns:a16="http://schemas.microsoft.com/office/drawing/2014/main" id="{995C9315-2A54-43FF-B314-F48EA25D3B7A}"/>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0" name="Line 31">
              <a:extLst>
                <a:ext uri="{FF2B5EF4-FFF2-40B4-BE49-F238E27FC236}">
                  <a16:creationId xmlns:a16="http://schemas.microsoft.com/office/drawing/2014/main" id="{993A4916-22B4-4BC6-82EF-5CE114EF072B}"/>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32">
            <a:extLst>
              <a:ext uri="{FF2B5EF4-FFF2-40B4-BE49-F238E27FC236}">
                <a16:creationId xmlns:a16="http://schemas.microsoft.com/office/drawing/2014/main" id="{9E75022C-65C6-4778-A317-6366B3B1A792}"/>
              </a:ext>
            </a:extLst>
          </p:cNvPr>
          <p:cNvGrpSpPr>
            <a:grpSpLocks/>
          </p:cNvGrpSpPr>
          <p:nvPr/>
        </p:nvGrpSpPr>
        <p:grpSpPr bwMode="auto">
          <a:xfrm>
            <a:off x="7962900" y="3125788"/>
            <a:ext cx="152400" cy="228600"/>
            <a:chOff x="4512" y="1239"/>
            <a:chExt cx="96" cy="144"/>
          </a:xfrm>
        </p:grpSpPr>
        <p:sp>
          <p:nvSpPr>
            <p:cNvPr id="30757" name="Line 33">
              <a:extLst>
                <a:ext uri="{FF2B5EF4-FFF2-40B4-BE49-F238E27FC236}">
                  <a16:creationId xmlns:a16="http://schemas.microsoft.com/office/drawing/2014/main" id="{F6A7668E-C08B-4F5E-8A7B-6368E92E47DC}"/>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8" name="Line 34">
              <a:extLst>
                <a:ext uri="{FF2B5EF4-FFF2-40B4-BE49-F238E27FC236}">
                  <a16:creationId xmlns:a16="http://schemas.microsoft.com/office/drawing/2014/main" id="{38CC3A02-941F-460A-8BE5-E2BEE4690F73}"/>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5">
            <a:extLst>
              <a:ext uri="{FF2B5EF4-FFF2-40B4-BE49-F238E27FC236}">
                <a16:creationId xmlns:a16="http://schemas.microsoft.com/office/drawing/2014/main" id="{5B748165-CE02-4E9C-BF50-0023999148CB}"/>
              </a:ext>
            </a:extLst>
          </p:cNvPr>
          <p:cNvGrpSpPr>
            <a:grpSpLocks/>
          </p:cNvGrpSpPr>
          <p:nvPr/>
        </p:nvGrpSpPr>
        <p:grpSpPr bwMode="auto">
          <a:xfrm>
            <a:off x="7505700" y="3735388"/>
            <a:ext cx="152400" cy="228600"/>
            <a:chOff x="4512" y="1239"/>
            <a:chExt cx="96" cy="144"/>
          </a:xfrm>
        </p:grpSpPr>
        <p:sp>
          <p:nvSpPr>
            <p:cNvPr id="30755" name="Line 36">
              <a:extLst>
                <a:ext uri="{FF2B5EF4-FFF2-40B4-BE49-F238E27FC236}">
                  <a16:creationId xmlns:a16="http://schemas.microsoft.com/office/drawing/2014/main" id="{D41EC662-4031-49A1-B74B-15748ADAD7D4}"/>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6" name="Line 37">
              <a:extLst>
                <a:ext uri="{FF2B5EF4-FFF2-40B4-BE49-F238E27FC236}">
                  <a16:creationId xmlns:a16="http://schemas.microsoft.com/office/drawing/2014/main" id="{099274CE-8D5D-46BC-A551-2E39655DD681}"/>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8">
            <a:extLst>
              <a:ext uri="{FF2B5EF4-FFF2-40B4-BE49-F238E27FC236}">
                <a16:creationId xmlns:a16="http://schemas.microsoft.com/office/drawing/2014/main" id="{B8EED76E-BAFE-425C-B366-7608F72F1179}"/>
              </a:ext>
            </a:extLst>
          </p:cNvPr>
          <p:cNvGrpSpPr>
            <a:grpSpLocks/>
          </p:cNvGrpSpPr>
          <p:nvPr/>
        </p:nvGrpSpPr>
        <p:grpSpPr bwMode="auto">
          <a:xfrm>
            <a:off x="8115300" y="4344988"/>
            <a:ext cx="152400" cy="228600"/>
            <a:chOff x="4512" y="1239"/>
            <a:chExt cx="96" cy="144"/>
          </a:xfrm>
        </p:grpSpPr>
        <p:sp>
          <p:nvSpPr>
            <p:cNvPr id="30753" name="Line 39">
              <a:extLst>
                <a:ext uri="{FF2B5EF4-FFF2-40B4-BE49-F238E27FC236}">
                  <a16:creationId xmlns:a16="http://schemas.microsoft.com/office/drawing/2014/main" id="{0132AB52-ADB8-4E8E-BDD4-FFE2CB7C12F6}"/>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4" name="Line 40">
              <a:extLst>
                <a:ext uri="{FF2B5EF4-FFF2-40B4-BE49-F238E27FC236}">
                  <a16:creationId xmlns:a16="http://schemas.microsoft.com/office/drawing/2014/main" id="{44F8D029-199E-4B8F-9FCE-C5836AD002D9}"/>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1">
            <a:extLst>
              <a:ext uri="{FF2B5EF4-FFF2-40B4-BE49-F238E27FC236}">
                <a16:creationId xmlns:a16="http://schemas.microsoft.com/office/drawing/2014/main" id="{FB991D18-57B8-43C5-AD4F-4CB9B02E4A04}"/>
              </a:ext>
            </a:extLst>
          </p:cNvPr>
          <p:cNvGrpSpPr>
            <a:grpSpLocks/>
          </p:cNvGrpSpPr>
          <p:nvPr/>
        </p:nvGrpSpPr>
        <p:grpSpPr bwMode="auto">
          <a:xfrm>
            <a:off x="8572500" y="4954588"/>
            <a:ext cx="152400" cy="228600"/>
            <a:chOff x="4512" y="1239"/>
            <a:chExt cx="96" cy="144"/>
          </a:xfrm>
        </p:grpSpPr>
        <p:sp>
          <p:nvSpPr>
            <p:cNvPr id="30751" name="Line 42">
              <a:extLst>
                <a:ext uri="{FF2B5EF4-FFF2-40B4-BE49-F238E27FC236}">
                  <a16:creationId xmlns:a16="http://schemas.microsoft.com/office/drawing/2014/main" id="{8A98880D-DECE-4214-9B82-FDC3A6F17484}"/>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2" name="Line 43">
              <a:extLst>
                <a:ext uri="{FF2B5EF4-FFF2-40B4-BE49-F238E27FC236}">
                  <a16:creationId xmlns:a16="http://schemas.microsoft.com/office/drawing/2014/main" id="{053223E9-3B6B-4110-AB0A-D736B468304F}"/>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44">
            <a:extLst>
              <a:ext uri="{FF2B5EF4-FFF2-40B4-BE49-F238E27FC236}">
                <a16:creationId xmlns:a16="http://schemas.microsoft.com/office/drawing/2014/main" id="{AAFEB913-7419-489C-BFDB-5B8878074FD8}"/>
              </a:ext>
            </a:extLst>
          </p:cNvPr>
          <p:cNvGrpSpPr>
            <a:grpSpLocks/>
          </p:cNvGrpSpPr>
          <p:nvPr/>
        </p:nvGrpSpPr>
        <p:grpSpPr bwMode="auto">
          <a:xfrm>
            <a:off x="8267700" y="5564188"/>
            <a:ext cx="152400" cy="228600"/>
            <a:chOff x="4512" y="1239"/>
            <a:chExt cx="96" cy="144"/>
          </a:xfrm>
        </p:grpSpPr>
        <p:sp>
          <p:nvSpPr>
            <p:cNvPr id="30749" name="Line 45">
              <a:extLst>
                <a:ext uri="{FF2B5EF4-FFF2-40B4-BE49-F238E27FC236}">
                  <a16:creationId xmlns:a16="http://schemas.microsoft.com/office/drawing/2014/main" id="{F82EFB67-EC4D-4C26-A891-717998511739}"/>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0" name="Line 46">
              <a:extLst>
                <a:ext uri="{FF2B5EF4-FFF2-40B4-BE49-F238E27FC236}">
                  <a16:creationId xmlns:a16="http://schemas.microsoft.com/office/drawing/2014/main" id="{44409E5C-2F4F-4EF1-91CF-8B0CB761ED54}"/>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47">
            <a:extLst>
              <a:ext uri="{FF2B5EF4-FFF2-40B4-BE49-F238E27FC236}">
                <a16:creationId xmlns:a16="http://schemas.microsoft.com/office/drawing/2014/main" id="{71851EDB-B7BD-4CDB-A64C-BEDB02076196}"/>
              </a:ext>
            </a:extLst>
          </p:cNvPr>
          <p:cNvGrpSpPr>
            <a:grpSpLocks/>
          </p:cNvGrpSpPr>
          <p:nvPr/>
        </p:nvGrpSpPr>
        <p:grpSpPr bwMode="auto">
          <a:xfrm>
            <a:off x="8648700" y="6097588"/>
            <a:ext cx="152400" cy="228600"/>
            <a:chOff x="4512" y="1239"/>
            <a:chExt cx="96" cy="144"/>
          </a:xfrm>
        </p:grpSpPr>
        <p:sp>
          <p:nvSpPr>
            <p:cNvPr id="30747" name="Line 48">
              <a:extLst>
                <a:ext uri="{FF2B5EF4-FFF2-40B4-BE49-F238E27FC236}">
                  <a16:creationId xmlns:a16="http://schemas.microsoft.com/office/drawing/2014/main" id="{4E3222E7-CF6C-4EFC-926C-5295281586D3}"/>
                </a:ext>
              </a:extLst>
            </p:cNvPr>
            <p:cNvSpPr>
              <a:spLocks noChangeShapeType="1"/>
            </p:cNvSpPr>
            <p:nvPr/>
          </p:nvSpPr>
          <p:spPr bwMode="auto">
            <a:xfrm flipH="1">
              <a:off x="4560"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8" name="Line 49">
              <a:extLst>
                <a:ext uri="{FF2B5EF4-FFF2-40B4-BE49-F238E27FC236}">
                  <a16:creationId xmlns:a16="http://schemas.microsoft.com/office/drawing/2014/main" id="{E7CEFD69-D849-46D9-AD29-EF9F75D6E97C}"/>
                </a:ext>
              </a:extLst>
            </p:cNvPr>
            <p:cNvSpPr>
              <a:spLocks noChangeShapeType="1"/>
            </p:cNvSpPr>
            <p:nvPr/>
          </p:nvSpPr>
          <p:spPr bwMode="auto">
            <a:xfrm flipH="1">
              <a:off x="4512" y="1239"/>
              <a:ext cx="48"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0744" name="Picture 12" descr="POINSET2">
            <a:extLst>
              <a:ext uri="{FF2B5EF4-FFF2-40B4-BE49-F238E27FC236}">
                <a16:creationId xmlns:a16="http://schemas.microsoft.com/office/drawing/2014/main" id="{8B5F23A2-AF13-4F97-8941-EBEEC2343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5088"/>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12" descr="POINSET2">
            <a:extLst>
              <a:ext uri="{FF2B5EF4-FFF2-40B4-BE49-F238E27FC236}">
                <a16:creationId xmlns:a16="http://schemas.microsoft.com/office/drawing/2014/main" id="{CE446F7B-97BB-42B9-8188-3B7C07A42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944769" y="-64293"/>
            <a:ext cx="1771651"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6" name="Rectangle 5">
            <a:extLst>
              <a:ext uri="{FF2B5EF4-FFF2-40B4-BE49-F238E27FC236}">
                <a16:creationId xmlns:a16="http://schemas.microsoft.com/office/drawing/2014/main" id="{D0AB7201-9AE3-4AC3-98CE-9E91F3112908}"/>
              </a:ext>
            </a:extLst>
          </p:cNvPr>
          <p:cNvSpPr>
            <a:spLocks noChangeArrowheads="1"/>
          </p:cNvSpPr>
          <p:nvPr/>
        </p:nvSpPr>
        <p:spPr bwMode="auto">
          <a:xfrm>
            <a:off x="4303713" y="161925"/>
            <a:ext cx="32956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20000"/>
              </a:spcBef>
            </a:pPr>
            <a:r>
              <a:rPr lang="en-US" altLang="en-US" sz="1600">
                <a:solidFill>
                  <a:schemeClr val="tx2"/>
                </a:solidFill>
                <a:latin typeface="Times New Roman" panose="02020603050405020304" pitchFamily="18" charset="0"/>
                <a:cs typeface="Times New Roman" panose="02020603050405020304" pitchFamily="18" charset="0"/>
              </a:rPr>
              <a:t> </a:t>
            </a:r>
            <a:r>
              <a:rPr lang="en-US" altLang="en-US" sz="3600" b="1">
                <a:solidFill>
                  <a:srgbClr val="0000FF"/>
                </a:solidFill>
                <a:latin typeface="Times New Roman" panose="02020603050405020304" pitchFamily="18" charset="0"/>
                <a:cs typeface="Times New Roman" panose="02020603050405020304" pitchFamily="18" charset="0"/>
              </a:rPr>
              <a:t>Tập đọc </a:t>
            </a:r>
          </a:p>
          <a:p>
            <a:pPr algn="ctr" eaLnBrk="1" hangingPunct="1">
              <a:spcBef>
                <a:spcPct val="20000"/>
              </a:spcBef>
            </a:pPr>
            <a:r>
              <a:rPr lang="en-US" altLang="en-US" sz="3600" b="1">
                <a:solidFill>
                  <a:srgbClr val="FF3300"/>
                </a:solidFill>
                <a:latin typeface="Times New Roman" panose="02020603050405020304" pitchFamily="18" charset="0"/>
                <a:cs typeface="Times New Roman" panose="02020603050405020304" pitchFamily="18" charset="0"/>
              </a:rPr>
              <a:t>Trước cổng trời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heel(4)">
                                      <p:cBhvr>
                                        <p:cTn id="7" dur="2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61459"/>
                                        </p:tgtEl>
                                        <p:attrNameLst>
                                          <p:attrName>style.visibility</p:attrName>
                                        </p:attrNameLst>
                                      </p:cBhvr>
                                      <p:to>
                                        <p:strVal val="visible"/>
                                      </p:to>
                                    </p:set>
                                    <p:anim calcmode="lin" valueType="num">
                                      <p:cBhvr additive="base">
                                        <p:cTn id="12" dur="500" fill="hold"/>
                                        <p:tgtEl>
                                          <p:spTgt spid="61459"/>
                                        </p:tgtEl>
                                        <p:attrNameLst>
                                          <p:attrName>ppt_x</p:attrName>
                                        </p:attrNameLst>
                                      </p:cBhvr>
                                      <p:tavLst>
                                        <p:tav tm="0">
                                          <p:val>
                                            <p:strVal val="#ppt_x"/>
                                          </p:val>
                                        </p:tav>
                                        <p:tav tm="100000">
                                          <p:val>
                                            <p:strVal val="#ppt_x"/>
                                          </p:val>
                                        </p:tav>
                                      </p:tavLst>
                                    </p:anim>
                                    <p:anim calcmode="lin" valueType="num">
                                      <p:cBhvr additive="base">
                                        <p:cTn id="13" dur="500" fill="hold"/>
                                        <p:tgtEl>
                                          <p:spTgt spid="6145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61460"/>
                                        </p:tgtEl>
                                        <p:attrNameLst>
                                          <p:attrName>style.visibility</p:attrName>
                                        </p:attrNameLst>
                                      </p:cBhvr>
                                      <p:to>
                                        <p:strVal val="visible"/>
                                      </p:to>
                                    </p:set>
                                    <p:anim calcmode="lin" valueType="num">
                                      <p:cBhvr additive="base">
                                        <p:cTn id="16" dur="500" fill="hold"/>
                                        <p:tgtEl>
                                          <p:spTgt spid="61460"/>
                                        </p:tgtEl>
                                        <p:attrNameLst>
                                          <p:attrName>ppt_x</p:attrName>
                                        </p:attrNameLst>
                                      </p:cBhvr>
                                      <p:tavLst>
                                        <p:tav tm="0">
                                          <p:val>
                                            <p:strVal val="#ppt_x"/>
                                          </p:val>
                                        </p:tav>
                                        <p:tav tm="100000">
                                          <p:val>
                                            <p:strVal val="#ppt_x"/>
                                          </p:val>
                                        </p:tav>
                                      </p:tavLst>
                                    </p:anim>
                                    <p:anim calcmode="lin" valueType="num">
                                      <p:cBhvr additive="base">
                                        <p:cTn id="17" dur="500" fill="hold"/>
                                        <p:tgtEl>
                                          <p:spTgt spid="6146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1461"/>
                                        </p:tgtEl>
                                        <p:attrNameLst>
                                          <p:attrName>style.visibility</p:attrName>
                                        </p:attrNameLst>
                                      </p:cBhvr>
                                      <p:to>
                                        <p:strVal val="visible"/>
                                      </p:to>
                                    </p:set>
                                    <p:anim calcmode="lin" valueType="num">
                                      <p:cBhvr additive="base">
                                        <p:cTn id="20" dur="500" fill="hold"/>
                                        <p:tgtEl>
                                          <p:spTgt spid="61461"/>
                                        </p:tgtEl>
                                        <p:attrNameLst>
                                          <p:attrName>ppt_x</p:attrName>
                                        </p:attrNameLst>
                                      </p:cBhvr>
                                      <p:tavLst>
                                        <p:tav tm="0">
                                          <p:val>
                                            <p:strVal val="#ppt_x"/>
                                          </p:val>
                                        </p:tav>
                                        <p:tav tm="100000">
                                          <p:val>
                                            <p:strVal val="#ppt_x"/>
                                          </p:val>
                                        </p:tav>
                                      </p:tavLst>
                                    </p:anim>
                                    <p:anim calcmode="lin" valueType="num">
                                      <p:cBhvr additive="base">
                                        <p:cTn id="21" dur="500" fill="hold"/>
                                        <p:tgtEl>
                                          <p:spTgt spid="61461"/>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61462"/>
                                        </p:tgtEl>
                                        <p:attrNameLst>
                                          <p:attrName>style.visibility</p:attrName>
                                        </p:attrNameLst>
                                      </p:cBhvr>
                                      <p:to>
                                        <p:strVal val="visible"/>
                                      </p:to>
                                    </p:set>
                                    <p:anim calcmode="lin" valueType="num">
                                      <p:cBhvr additive="base">
                                        <p:cTn id="24" dur="500" fill="hold"/>
                                        <p:tgtEl>
                                          <p:spTgt spid="61462"/>
                                        </p:tgtEl>
                                        <p:attrNameLst>
                                          <p:attrName>ppt_x</p:attrName>
                                        </p:attrNameLst>
                                      </p:cBhvr>
                                      <p:tavLst>
                                        <p:tav tm="0">
                                          <p:val>
                                            <p:strVal val="#ppt_x"/>
                                          </p:val>
                                        </p:tav>
                                        <p:tav tm="100000">
                                          <p:val>
                                            <p:strVal val="#ppt_x"/>
                                          </p:val>
                                        </p:tav>
                                      </p:tavLst>
                                    </p:anim>
                                    <p:anim calcmode="lin" valueType="num">
                                      <p:cBhvr additive="base">
                                        <p:cTn id="25" dur="500" fill="hold"/>
                                        <p:tgtEl>
                                          <p:spTgt spid="61462"/>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61463"/>
                                        </p:tgtEl>
                                        <p:attrNameLst>
                                          <p:attrName>style.visibility</p:attrName>
                                        </p:attrNameLst>
                                      </p:cBhvr>
                                      <p:to>
                                        <p:strVal val="visible"/>
                                      </p:to>
                                    </p:set>
                                    <p:anim calcmode="lin" valueType="num">
                                      <p:cBhvr additive="base">
                                        <p:cTn id="28" dur="500" fill="hold"/>
                                        <p:tgtEl>
                                          <p:spTgt spid="61463"/>
                                        </p:tgtEl>
                                        <p:attrNameLst>
                                          <p:attrName>ppt_x</p:attrName>
                                        </p:attrNameLst>
                                      </p:cBhvr>
                                      <p:tavLst>
                                        <p:tav tm="0">
                                          <p:val>
                                            <p:strVal val="#ppt_x"/>
                                          </p:val>
                                        </p:tav>
                                        <p:tav tm="100000">
                                          <p:val>
                                            <p:strVal val="#ppt_x"/>
                                          </p:val>
                                        </p:tav>
                                      </p:tavLst>
                                    </p:anim>
                                    <p:anim calcmode="lin" valueType="num">
                                      <p:cBhvr additive="base">
                                        <p:cTn id="29" dur="500" fill="hold"/>
                                        <p:tgtEl>
                                          <p:spTgt spid="61463"/>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61464"/>
                                        </p:tgtEl>
                                        <p:attrNameLst>
                                          <p:attrName>style.visibility</p:attrName>
                                        </p:attrNameLst>
                                      </p:cBhvr>
                                      <p:to>
                                        <p:strVal val="visible"/>
                                      </p:to>
                                    </p:set>
                                    <p:anim calcmode="lin" valueType="num">
                                      <p:cBhvr additive="base">
                                        <p:cTn id="32" dur="500" fill="hold"/>
                                        <p:tgtEl>
                                          <p:spTgt spid="61464"/>
                                        </p:tgtEl>
                                        <p:attrNameLst>
                                          <p:attrName>ppt_x</p:attrName>
                                        </p:attrNameLst>
                                      </p:cBhvr>
                                      <p:tavLst>
                                        <p:tav tm="0">
                                          <p:val>
                                            <p:strVal val="#ppt_x"/>
                                          </p:val>
                                        </p:tav>
                                        <p:tav tm="100000">
                                          <p:val>
                                            <p:strVal val="#ppt_x"/>
                                          </p:val>
                                        </p:tav>
                                      </p:tavLst>
                                    </p:anim>
                                    <p:anim calcmode="lin" valueType="num">
                                      <p:cBhvr additive="base">
                                        <p:cTn id="33" dur="500" fill="hold"/>
                                        <p:tgtEl>
                                          <p:spTgt spid="6146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61465"/>
                                        </p:tgtEl>
                                        <p:attrNameLst>
                                          <p:attrName>style.visibility</p:attrName>
                                        </p:attrNameLst>
                                      </p:cBhvr>
                                      <p:to>
                                        <p:strVal val="visible"/>
                                      </p:to>
                                    </p:set>
                                    <p:anim calcmode="lin" valueType="num">
                                      <p:cBhvr additive="base">
                                        <p:cTn id="36" dur="500" fill="hold"/>
                                        <p:tgtEl>
                                          <p:spTgt spid="61465"/>
                                        </p:tgtEl>
                                        <p:attrNameLst>
                                          <p:attrName>ppt_x</p:attrName>
                                        </p:attrNameLst>
                                      </p:cBhvr>
                                      <p:tavLst>
                                        <p:tav tm="0">
                                          <p:val>
                                            <p:strVal val="#ppt_x"/>
                                          </p:val>
                                        </p:tav>
                                        <p:tav tm="100000">
                                          <p:val>
                                            <p:strVal val="#ppt_x"/>
                                          </p:val>
                                        </p:tav>
                                      </p:tavLst>
                                    </p:anim>
                                    <p:anim calcmode="lin" valueType="num">
                                      <p:cBhvr additive="base">
                                        <p:cTn id="37" dur="500" fill="hold"/>
                                        <p:tgtEl>
                                          <p:spTgt spid="61465"/>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nodeType="clickEffect">
                                  <p:stCondLst>
                                    <p:cond delay="0"/>
                                  </p:stCondLst>
                                  <p:childTnLst>
                                    <p:set>
                                      <p:cBhvr>
                                        <p:cTn id="73" dur="1" fill="hold">
                                          <p:stCondLst>
                                            <p:cond delay="0"/>
                                          </p:stCondLst>
                                        </p:cTn>
                                        <p:tgtEl>
                                          <p:spTgt spid="61446"/>
                                        </p:tgtEl>
                                        <p:attrNameLst>
                                          <p:attrName>style.visibility</p:attrName>
                                        </p:attrNameLst>
                                      </p:cBhvr>
                                      <p:to>
                                        <p:strVal val="visible"/>
                                      </p:to>
                                    </p:set>
                                    <p:anim calcmode="lin" valueType="num">
                                      <p:cBhvr additive="base">
                                        <p:cTn id="74" dur="500" fill="hold"/>
                                        <p:tgtEl>
                                          <p:spTgt spid="61446"/>
                                        </p:tgtEl>
                                        <p:attrNameLst>
                                          <p:attrName>ppt_x</p:attrName>
                                        </p:attrNameLst>
                                      </p:cBhvr>
                                      <p:tavLst>
                                        <p:tav tm="0">
                                          <p:val>
                                            <p:strVal val="0-#ppt_w/2"/>
                                          </p:val>
                                        </p:tav>
                                        <p:tav tm="100000">
                                          <p:val>
                                            <p:strVal val="#ppt_x"/>
                                          </p:val>
                                        </p:tav>
                                      </p:tavLst>
                                    </p:anim>
                                    <p:anim calcmode="lin" valueType="num">
                                      <p:cBhvr additive="base">
                                        <p:cTn id="75" dur="500" fill="hold"/>
                                        <p:tgtEl>
                                          <p:spTgt spid="61446"/>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61447"/>
                                        </p:tgtEl>
                                        <p:attrNameLst>
                                          <p:attrName>style.visibility</p:attrName>
                                        </p:attrNameLst>
                                      </p:cBhvr>
                                      <p:to>
                                        <p:strVal val="visible"/>
                                      </p:to>
                                    </p:set>
                                    <p:anim calcmode="lin" valueType="num">
                                      <p:cBhvr additive="base">
                                        <p:cTn id="78" dur="500" fill="hold"/>
                                        <p:tgtEl>
                                          <p:spTgt spid="61447"/>
                                        </p:tgtEl>
                                        <p:attrNameLst>
                                          <p:attrName>ppt_x</p:attrName>
                                        </p:attrNameLst>
                                      </p:cBhvr>
                                      <p:tavLst>
                                        <p:tav tm="0">
                                          <p:val>
                                            <p:strVal val="0-#ppt_w/2"/>
                                          </p:val>
                                        </p:tav>
                                        <p:tav tm="100000">
                                          <p:val>
                                            <p:strVal val="#ppt_x"/>
                                          </p:val>
                                        </p:tav>
                                      </p:tavLst>
                                    </p:anim>
                                    <p:anim calcmode="lin" valueType="num">
                                      <p:cBhvr additive="base">
                                        <p:cTn id="79" dur="500" fill="hold"/>
                                        <p:tgtEl>
                                          <p:spTgt spid="61447"/>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61448"/>
                                        </p:tgtEl>
                                        <p:attrNameLst>
                                          <p:attrName>style.visibility</p:attrName>
                                        </p:attrNameLst>
                                      </p:cBhvr>
                                      <p:to>
                                        <p:strVal val="visible"/>
                                      </p:to>
                                    </p:set>
                                    <p:anim calcmode="lin" valueType="num">
                                      <p:cBhvr additive="base">
                                        <p:cTn id="82" dur="500" fill="hold"/>
                                        <p:tgtEl>
                                          <p:spTgt spid="61448"/>
                                        </p:tgtEl>
                                        <p:attrNameLst>
                                          <p:attrName>ppt_x</p:attrName>
                                        </p:attrNameLst>
                                      </p:cBhvr>
                                      <p:tavLst>
                                        <p:tav tm="0">
                                          <p:val>
                                            <p:strVal val="0-#ppt_w/2"/>
                                          </p:val>
                                        </p:tav>
                                        <p:tav tm="100000">
                                          <p:val>
                                            <p:strVal val="#ppt_x"/>
                                          </p:val>
                                        </p:tav>
                                      </p:tavLst>
                                    </p:anim>
                                    <p:anim calcmode="lin" valueType="num">
                                      <p:cBhvr additive="base">
                                        <p:cTn id="83" dur="500" fill="hold"/>
                                        <p:tgtEl>
                                          <p:spTgt spid="61448"/>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61449"/>
                                        </p:tgtEl>
                                        <p:attrNameLst>
                                          <p:attrName>style.visibility</p:attrName>
                                        </p:attrNameLst>
                                      </p:cBhvr>
                                      <p:to>
                                        <p:strVal val="visible"/>
                                      </p:to>
                                    </p:set>
                                    <p:anim calcmode="lin" valueType="num">
                                      <p:cBhvr additive="base">
                                        <p:cTn id="86" dur="500" fill="hold"/>
                                        <p:tgtEl>
                                          <p:spTgt spid="61449"/>
                                        </p:tgtEl>
                                        <p:attrNameLst>
                                          <p:attrName>ppt_x</p:attrName>
                                        </p:attrNameLst>
                                      </p:cBhvr>
                                      <p:tavLst>
                                        <p:tav tm="0">
                                          <p:val>
                                            <p:strVal val="0-#ppt_w/2"/>
                                          </p:val>
                                        </p:tav>
                                        <p:tav tm="100000">
                                          <p:val>
                                            <p:strVal val="#ppt_x"/>
                                          </p:val>
                                        </p:tav>
                                      </p:tavLst>
                                    </p:anim>
                                    <p:anim calcmode="lin" valueType="num">
                                      <p:cBhvr additive="base">
                                        <p:cTn id="87" dur="500" fill="hold"/>
                                        <p:tgtEl>
                                          <p:spTgt spid="61449"/>
                                        </p:tgtEl>
                                        <p:attrNameLst>
                                          <p:attrName>ppt_y</p:attrName>
                                        </p:attrNameLst>
                                      </p:cBhvr>
                                      <p:tavLst>
                                        <p:tav tm="0">
                                          <p:val>
                                            <p:strVal val="#ppt_y"/>
                                          </p:val>
                                        </p:tav>
                                        <p:tav tm="100000">
                                          <p:val>
                                            <p:strVal val="#ppt_y"/>
                                          </p:val>
                                        </p:tav>
                                      </p:tavLst>
                                    </p:anim>
                                  </p:childTnLst>
                                </p:cTn>
                              </p:par>
                              <p:par>
                                <p:cTn id="88" presetID="2" presetClass="entr" presetSubtype="8" fill="hold" nodeType="withEffect">
                                  <p:stCondLst>
                                    <p:cond delay="0"/>
                                  </p:stCondLst>
                                  <p:childTnLst>
                                    <p:set>
                                      <p:cBhvr>
                                        <p:cTn id="89" dur="1" fill="hold">
                                          <p:stCondLst>
                                            <p:cond delay="0"/>
                                          </p:stCondLst>
                                        </p:cTn>
                                        <p:tgtEl>
                                          <p:spTgt spid="61450"/>
                                        </p:tgtEl>
                                        <p:attrNameLst>
                                          <p:attrName>style.visibility</p:attrName>
                                        </p:attrNameLst>
                                      </p:cBhvr>
                                      <p:to>
                                        <p:strVal val="visible"/>
                                      </p:to>
                                    </p:set>
                                    <p:anim calcmode="lin" valueType="num">
                                      <p:cBhvr additive="base">
                                        <p:cTn id="90" dur="500" fill="hold"/>
                                        <p:tgtEl>
                                          <p:spTgt spid="61450"/>
                                        </p:tgtEl>
                                        <p:attrNameLst>
                                          <p:attrName>ppt_x</p:attrName>
                                        </p:attrNameLst>
                                      </p:cBhvr>
                                      <p:tavLst>
                                        <p:tav tm="0">
                                          <p:val>
                                            <p:strVal val="0-#ppt_w/2"/>
                                          </p:val>
                                        </p:tav>
                                        <p:tav tm="100000">
                                          <p:val>
                                            <p:strVal val="#ppt_x"/>
                                          </p:val>
                                        </p:tav>
                                      </p:tavLst>
                                    </p:anim>
                                    <p:anim calcmode="lin" valueType="num">
                                      <p:cBhvr additive="base">
                                        <p:cTn id="91" dur="500" fill="hold"/>
                                        <p:tgtEl>
                                          <p:spTgt spid="61450"/>
                                        </p:tgtEl>
                                        <p:attrNameLst>
                                          <p:attrName>ppt_y</p:attrName>
                                        </p:attrNameLst>
                                      </p:cBhvr>
                                      <p:tavLst>
                                        <p:tav tm="0">
                                          <p:val>
                                            <p:strVal val="#ppt_y"/>
                                          </p:val>
                                        </p:tav>
                                        <p:tav tm="100000">
                                          <p:val>
                                            <p:strVal val="#ppt_y"/>
                                          </p:val>
                                        </p:tav>
                                      </p:tavLst>
                                    </p:anim>
                                  </p:childTnLst>
                                </p:cTn>
                              </p:par>
                              <p:par>
                                <p:cTn id="92" presetID="2" presetClass="entr" presetSubtype="8" fill="hold" nodeType="withEffect">
                                  <p:stCondLst>
                                    <p:cond delay="0"/>
                                  </p:stCondLst>
                                  <p:childTnLst>
                                    <p:set>
                                      <p:cBhvr>
                                        <p:cTn id="93" dur="1" fill="hold">
                                          <p:stCondLst>
                                            <p:cond delay="0"/>
                                          </p:stCondLst>
                                        </p:cTn>
                                        <p:tgtEl>
                                          <p:spTgt spid="61451"/>
                                        </p:tgtEl>
                                        <p:attrNameLst>
                                          <p:attrName>style.visibility</p:attrName>
                                        </p:attrNameLst>
                                      </p:cBhvr>
                                      <p:to>
                                        <p:strVal val="visible"/>
                                      </p:to>
                                    </p:set>
                                    <p:anim calcmode="lin" valueType="num">
                                      <p:cBhvr additive="base">
                                        <p:cTn id="94" dur="500" fill="hold"/>
                                        <p:tgtEl>
                                          <p:spTgt spid="61451"/>
                                        </p:tgtEl>
                                        <p:attrNameLst>
                                          <p:attrName>ppt_x</p:attrName>
                                        </p:attrNameLst>
                                      </p:cBhvr>
                                      <p:tavLst>
                                        <p:tav tm="0">
                                          <p:val>
                                            <p:strVal val="0-#ppt_w/2"/>
                                          </p:val>
                                        </p:tav>
                                        <p:tav tm="100000">
                                          <p:val>
                                            <p:strVal val="#ppt_x"/>
                                          </p:val>
                                        </p:tav>
                                      </p:tavLst>
                                    </p:anim>
                                    <p:anim calcmode="lin" valueType="num">
                                      <p:cBhvr additive="base">
                                        <p:cTn id="95" dur="500" fill="hold"/>
                                        <p:tgtEl>
                                          <p:spTgt spid="61451"/>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8" presetClass="exit" presetSubtype="16" fill="hold" nodeType="clickEffect">
                                  <p:stCondLst>
                                    <p:cond delay="0"/>
                                  </p:stCondLst>
                                  <p:childTnLst>
                                    <p:animEffect transition="out" filter="diamond(in)">
                                      <p:cBhvr>
                                        <p:cTn id="99" dur="2000"/>
                                        <p:tgtEl>
                                          <p:spTgt spid="61446"/>
                                        </p:tgtEl>
                                      </p:cBhvr>
                                    </p:animEffect>
                                    <p:set>
                                      <p:cBhvr>
                                        <p:cTn id="100" dur="1" fill="hold">
                                          <p:stCondLst>
                                            <p:cond delay="1999"/>
                                          </p:stCondLst>
                                        </p:cTn>
                                        <p:tgtEl>
                                          <p:spTgt spid="61446"/>
                                        </p:tgtEl>
                                        <p:attrNameLst>
                                          <p:attrName>style.visibility</p:attrName>
                                        </p:attrNameLst>
                                      </p:cBhvr>
                                      <p:to>
                                        <p:strVal val="hidden"/>
                                      </p:to>
                                    </p:set>
                                  </p:childTnLst>
                                </p:cTn>
                              </p:par>
                              <p:par>
                                <p:cTn id="101" presetID="8" presetClass="exit" presetSubtype="16" fill="hold" nodeType="withEffect">
                                  <p:stCondLst>
                                    <p:cond delay="0"/>
                                  </p:stCondLst>
                                  <p:childTnLst>
                                    <p:animEffect transition="out" filter="diamond(in)">
                                      <p:cBhvr>
                                        <p:cTn id="102" dur="2000"/>
                                        <p:tgtEl>
                                          <p:spTgt spid="61447"/>
                                        </p:tgtEl>
                                      </p:cBhvr>
                                    </p:animEffect>
                                    <p:set>
                                      <p:cBhvr>
                                        <p:cTn id="103" dur="1" fill="hold">
                                          <p:stCondLst>
                                            <p:cond delay="1999"/>
                                          </p:stCondLst>
                                        </p:cTn>
                                        <p:tgtEl>
                                          <p:spTgt spid="61447"/>
                                        </p:tgtEl>
                                        <p:attrNameLst>
                                          <p:attrName>style.visibility</p:attrName>
                                        </p:attrNameLst>
                                      </p:cBhvr>
                                      <p:to>
                                        <p:strVal val="hidden"/>
                                      </p:to>
                                    </p:set>
                                  </p:childTnLst>
                                </p:cTn>
                              </p:par>
                              <p:par>
                                <p:cTn id="104" presetID="8" presetClass="exit" presetSubtype="16" fill="hold" nodeType="withEffect">
                                  <p:stCondLst>
                                    <p:cond delay="0"/>
                                  </p:stCondLst>
                                  <p:childTnLst>
                                    <p:animEffect transition="out" filter="diamond(in)">
                                      <p:cBhvr>
                                        <p:cTn id="105" dur="2000"/>
                                        <p:tgtEl>
                                          <p:spTgt spid="61448"/>
                                        </p:tgtEl>
                                      </p:cBhvr>
                                    </p:animEffect>
                                    <p:set>
                                      <p:cBhvr>
                                        <p:cTn id="106" dur="1" fill="hold">
                                          <p:stCondLst>
                                            <p:cond delay="1999"/>
                                          </p:stCondLst>
                                        </p:cTn>
                                        <p:tgtEl>
                                          <p:spTgt spid="61448"/>
                                        </p:tgtEl>
                                        <p:attrNameLst>
                                          <p:attrName>style.visibility</p:attrName>
                                        </p:attrNameLst>
                                      </p:cBhvr>
                                      <p:to>
                                        <p:strVal val="hidden"/>
                                      </p:to>
                                    </p:set>
                                  </p:childTnLst>
                                </p:cTn>
                              </p:par>
                              <p:par>
                                <p:cTn id="107" presetID="8" presetClass="exit" presetSubtype="16" fill="hold" nodeType="withEffect">
                                  <p:stCondLst>
                                    <p:cond delay="0"/>
                                  </p:stCondLst>
                                  <p:childTnLst>
                                    <p:animEffect transition="out" filter="diamond(in)">
                                      <p:cBhvr>
                                        <p:cTn id="108" dur="2000"/>
                                        <p:tgtEl>
                                          <p:spTgt spid="61449"/>
                                        </p:tgtEl>
                                      </p:cBhvr>
                                    </p:animEffect>
                                    <p:set>
                                      <p:cBhvr>
                                        <p:cTn id="109" dur="1" fill="hold">
                                          <p:stCondLst>
                                            <p:cond delay="1999"/>
                                          </p:stCondLst>
                                        </p:cTn>
                                        <p:tgtEl>
                                          <p:spTgt spid="61449"/>
                                        </p:tgtEl>
                                        <p:attrNameLst>
                                          <p:attrName>style.visibility</p:attrName>
                                        </p:attrNameLst>
                                      </p:cBhvr>
                                      <p:to>
                                        <p:strVal val="hidden"/>
                                      </p:to>
                                    </p:set>
                                  </p:childTnLst>
                                </p:cTn>
                              </p:par>
                              <p:par>
                                <p:cTn id="110" presetID="8" presetClass="exit" presetSubtype="16" fill="hold" nodeType="withEffect">
                                  <p:stCondLst>
                                    <p:cond delay="0"/>
                                  </p:stCondLst>
                                  <p:childTnLst>
                                    <p:animEffect transition="out" filter="diamond(in)">
                                      <p:cBhvr>
                                        <p:cTn id="111" dur="2000"/>
                                        <p:tgtEl>
                                          <p:spTgt spid="61450"/>
                                        </p:tgtEl>
                                      </p:cBhvr>
                                    </p:animEffect>
                                    <p:set>
                                      <p:cBhvr>
                                        <p:cTn id="112" dur="1" fill="hold">
                                          <p:stCondLst>
                                            <p:cond delay="1999"/>
                                          </p:stCondLst>
                                        </p:cTn>
                                        <p:tgtEl>
                                          <p:spTgt spid="61450"/>
                                        </p:tgtEl>
                                        <p:attrNameLst>
                                          <p:attrName>style.visibility</p:attrName>
                                        </p:attrNameLst>
                                      </p:cBhvr>
                                      <p:to>
                                        <p:strVal val="hidden"/>
                                      </p:to>
                                    </p:set>
                                  </p:childTnLst>
                                </p:cTn>
                              </p:par>
                              <p:par>
                                <p:cTn id="113" presetID="8" presetClass="exit" presetSubtype="16" fill="hold" nodeType="withEffect">
                                  <p:stCondLst>
                                    <p:cond delay="0"/>
                                  </p:stCondLst>
                                  <p:childTnLst>
                                    <p:animEffect transition="out" filter="diamond(in)">
                                      <p:cBhvr>
                                        <p:cTn id="114" dur="2000"/>
                                        <p:tgtEl>
                                          <p:spTgt spid="61451"/>
                                        </p:tgtEl>
                                      </p:cBhvr>
                                    </p:animEffect>
                                    <p:set>
                                      <p:cBhvr>
                                        <p:cTn id="115" dur="1" fill="hold">
                                          <p:stCondLst>
                                            <p:cond delay="1999"/>
                                          </p:stCondLst>
                                        </p:cTn>
                                        <p:tgtEl>
                                          <p:spTgt spid="61451"/>
                                        </p:tgtEl>
                                        <p:attrNameLst>
                                          <p:attrName>style.visibility</p:attrName>
                                        </p:attrNameLst>
                                      </p:cBhvr>
                                      <p:to>
                                        <p:strVal val="hidden"/>
                                      </p:to>
                                    </p:set>
                                  </p:childTnLst>
                                </p:cTn>
                              </p:par>
                              <p:par>
                                <p:cTn id="116" presetID="8" presetClass="exit" presetSubtype="16" fill="hold" nodeType="withEffect">
                                  <p:stCondLst>
                                    <p:cond delay="0"/>
                                  </p:stCondLst>
                                  <p:childTnLst>
                                    <p:animEffect transition="out" filter="diamond(in)">
                                      <p:cBhvr>
                                        <p:cTn id="117" dur="2000"/>
                                        <p:tgtEl>
                                          <p:spTgt spid="61459"/>
                                        </p:tgtEl>
                                      </p:cBhvr>
                                    </p:animEffect>
                                    <p:set>
                                      <p:cBhvr>
                                        <p:cTn id="118" dur="1" fill="hold">
                                          <p:stCondLst>
                                            <p:cond delay="1999"/>
                                          </p:stCondLst>
                                        </p:cTn>
                                        <p:tgtEl>
                                          <p:spTgt spid="61459"/>
                                        </p:tgtEl>
                                        <p:attrNameLst>
                                          <p:attrName>style.visibility</p:attrName>
                                        </p:attrNameLst>
                                      </p:cBhvr>
                                      <p:to>
                                        <p:strVal val="hidden"/>
                                      </p:to>
                                    </p:set>
                                  </p:childTnLst>
                                </p:cTn>
                              </p:par>
                              <p:par>
                                <p:cTn id="119" presetID="8" presetClass="exit" presetSubtype="16" fill="hold" nodeType="withEffect">
                                  <p:stCondLst>
                                    <p:cond delay="0"/>
                                  </p:stCondLst>
                                  <p:childTnLst>
                                    <p:animEffect transition="out" filter="diamond(in)">
                                      <p:cBhvr>
                                        <p:cTn id="120" dur="2000"/>
                                        <p:tgtEl>
                                          <p:spTgt spid="61460"/>
                                        </p:tgtEl>
                                      </p:cBhvr>
                                    </p:animEffect>
                                    <p:set>
                                      <p:cBhvr>
                                        <p:cTn id="121" dur="1" fill="hold">
                                          <p:stCondLst>
                                            <p:cond delay="1999"/>
                                          </p:stCondLst>
                                        </p:cTn>
                                        <p:tgtEl>
                                          <p:spTgt spid="61460"/>
                                        </p:tgtEl>
                                        <p:attrNameLst>
                                          <p:attrName>style.visibility</p:attrName>
                                        </p:attrNameLst>
                                      </p:cBhvr>
                                      <p:to>
                                        <p:strVal val="hidden"/>
                                      </p:to>
                                    </p:set>
                                  </p:childTnLst>
                                </p:cTn>
                              </p:par>
                              <p:par>
                                <p:cTn id="122" presetID="8" presetClass="exit" presetSubtype="16" fill="hold" nodeType="withEffect">
                                  <p:stCondLst>
                                    <p:cond delay="0"/>
                                  </p:stCondLst>
                                  <p:childTnLst>
                                    <p:animEffect transition="out" filter="diamond(in)">
                                      <p:cBhvr>
                                        <p:cTn id="123" dur="2000"/>
                                        <p:tgtEl>
                                          <p:spTgt spid="61461"/>
                                        </p:tgtEl>
                                      </p:cBhvr>
                                    </p:animEffect>
                                    <p:set>
                                      <p:cBhvr>
                                        <p:cTn id="124" dur="1" fill="hold">
                                          <p:stCondLst>
                                            <p:cond delay="1999"/>
                                          </p:stCondLst>
                                        </p:cTn>
                                        <p:tgtEl>
                                          <p:spTgt spid="61461"/>
                                        </p:tgtEl>
                                        <p:attrNameLst>
                                          <p:attrName>style.visibility</p:attrName>
                                        </p:attrNameLst>
                                      </p:cBhvr>
                                      <p:to>
                                        <p:strVal val="hidden"/>
                                      </p:to>
                                    </p:set>
                                  </p:childTnLst>
                                </p:cTn>
                              </p:par>
                              <p:par>
                                <p:cTn id="125" presetID="8" presetClass="exit" presetSubtype="16" fill="hold" nodeType="withEffect">
                                  <p:stCondLst>
                                    <p:cond delay="0"/>
                                  </p:stCondLst>
                                  <p:childTnLst>
                                    <p:animEffect transition="out" filter="diamond(in)">
                                      <p:cBhvr>
                                        <p:cTn id="126" dur="2000"/>
                                        <p:tgtEl>
                                          <p:spTgt spid="61462"/>
                                        </p:tgtEl>
                                      </p:cBhvr>
                                    </p:animEffect>
                                    <p:set>
                                      <p:cBhvr>
                                        <p:cTn id="127" dur="1" fill="hold">
                                          <p:stCondLst>
                                            <p:cond delay="1999"/>
                                          </p:stCondLst>
                                        </p:cTn>
                                        <p:tgtEl>
                                          <p:spTgt spid="61462"/>
                                        </p:tgtEl>
                                        <p:attrNameLst>
                                          <p:attrName>style.visibility</p:attrName>
                                        </p:attrNameLst>
                                      </p:cBhvr>
                                      <p:to>
                                        <p:strVal val="hidden"/>
                                      </p:to>
                                    </p:set>
                                  </p:childTnLst>
                                </p:cTn>
                              </p:par>
                              <p:par>
                                <p:cTn id="128" presetID="8" presetClass="exit" presetSubtype="16" fill="hold" nodeType="withEffect">
                                  <p:stCondLst>
                                    <p:cond delay="0"/>
                                  </p:stCondLst>
                                  <p:childTnLst>
                                    <p:animEffect transition="out" filter="diamond(in)">
                                      <p:cBhvr>
                                        <p:cTn id="129" dur="2000"/>
                                        <p:tgtEl>
                                          <p:spTgt spid="61463"/>
                                        </p:tgtEl>
                                      </p:cBhvr>
                                    </p:animEffect>
                                    <p:set>
                                      <p:cBhvr>
                                        <p:cTn id="130" dur="1" fill="hold">
                                          <p:stCondLst>
                                            <p:cond delay="1999"/>
                                          </p:stCondLst>
                                        </p:cTn>
                                        <p:tgtEl>
                                          <p:spTgt spid="61463"/>
                                        </p:tgtEl>
                                        <p:attrNameLst>
                                          <p:attrName>style.visibility</p:attrName>
                                        </p:attrNameLst>
                                      </p:cBhvr>
                                      <p:to>
                                        <p:strVal val="hidden"/>
                                      </p:to>
                                    </p:set>
                                  </p:childTnLst>
                                </p:cTn>
                              </p:par>
                              <p:par>
                                <p:cTn id="131" presetID="8" presetClass="exit" presetSubtype="16" fill="hold" nodeType="withEffect">
                                  <p:stCondLst>
                                    <p:cond delay="0"/>
                                  </p:stCondLst>
                                  <p:childTnLst>
                                    <p:animEffect transition="out" filter="diamond(in)">
                                      <p:cBhvr>
                                        <p:cTn id="132" dur="2000"/>
                                        <p:tgtEl>
                                          <p:spTgt spid="61464"/>
                                        </p:tgtEl>
                                      </p:cBhvr>
                                    </p:animEffect>
                                    <p:set>
                                      <p:cBhvr>
                                        <p:cTn id="133" dur="1" fill="hold">
                                          <p:stCondLst>
                                            <p:cond delay="1999"/>
                                          </p:stCondLst>
                                        </p:cTn>
                                        <p:tgtEl>
                                          <p:spTgt spid="61464"/>
                                        </p:tgtEl>
                                        <p:attrNameLst>
                                          <p:attrName>style.visibility</p:attrName>
                                        </p:attrNameLst>
                                      </p:cBhvr>
                                      <p:to>
                                        <p:strVal val="hidden"/>
                                      </p:to>
                                    </p:set>
                                  </p:childTnLst>
                                </p:cTn>
                              </p:par>
                              <p:par>
                                <p:cTn id="134" presetID="8" presetClass="exit" presetSubtype="16" fill="hold" nodeType="withEffect">
                                  <p:stCondLst>
                                    <p:cond delay="0"/>
                                  </p:stCondLst>
                                  <p:childTnLst>
                                    <p:animEffect transition="out" filter="diamond(in)">
                                      <p:cBhvr>
                                        <p:cTn id="135" dur="2000"/>
                                        <p:tgtEl>
                                          <p:spTgt spid="61465"/>
                                        </p:tgtEl>
                                      </p:cBhvr>
                                    </p:animEffect>
                                    <p:set>
                                      <p:cBhvr>
                                        <p:cTn id="136" dur="1" fill="hold">
                                          <p:stCondLst>
                                            <p:cond delay="1999"/>
                                          </p:stCondLst>
                                        </p:cTn>
                                        <p:tgtEl>
                                          <p:spTgt spid="61465"/>
                                        </p:tgtEl>
                                        <p:attrNameLst>
                                          <p:attrName>style.visibility</p:attrName>
                                        </p:attrNameLst>
                                      </p:cBhvr>
                                      <p:to>
                                        <p:strVal val="hidden"/>
                                      </p:to>
                                    </p:set>
                                  </p:childTnLst>
                                </p:cTn>
                              </p:par>
                              <p:par>
                                <p:cTn id="137" presetID="8" presetClass="exit" presetSubtype="16" fill="hold" nodeType="withEffect">
                                  <p:stCondLst>
                                    <p:cond delay="0"/>
                                  </p:stCondLst>
                                  <p:childTnLst>
                                    <p:animEffect transition="out" filter="diamond(in)">
                                      <p:cBhvr>
                                        <p:cTn id="138" dur="2000"/>
                                        <p:tgtEl>
                                          <p:spTgt spid="3"/>
                                        </p:tgtEl>
                                      </p:cBhvr>
                                    </p:animEffect>
                                    <p:set>
                                      <p:cBhvr>
                                        <p:cTn id="139" dur="1" fill="hold">
                                          <p:stCondLst>
                                            <p:cond delay="1999"/>
                                          </p:stCondLst>
                                        </p:cTn>
                                        <p:tgtEl>
                                          <p:spTgt spid="3"/>
                                        </p:tgtEl>
                                        <p:attrNameLst>
                                          <p:attrName>style.visibility</p:attrName>
                                        </p:attrNameLst>
                                      </p:cBhvr>
                                      <p:to>
                                        <p:strVal val="hidden"/>
                                      </p:to>
                                    </p:set>
                                  </p:childTnLst>
                                </p:cTn>
                              </p:par>
                              <p:par>
                                <p:cTn id="140" presetID="8" presetClass="exit" presetSubtype="16" fill="hold" nodeType="withEffect">
                                  <p:stCondLst>
                                    <p:cond delay="0"/>
                                  </p:stCondLst>
                                  <p:childTnLst>
                                    <p:animEffect transition="out" filter="diamond(in)">
                                      <p:cBhvr>
                                        <p:cTn id="141" dur="2000"/>
                                        <p:tgtEl>
                                          <p:spTgt spid="4"/>
                                        </p:tgtEl>
                                      </p:cBhvr>
                                    </p:animEffect>
                                    <p:set>
                                      <p:cBhvr>
                                        <p:cTn id="142" dur="1" fill="hold">
                                          <p:stCondLst>
                                            <p:cond delay="1999"/>
                                          </p:stCondLst>
                                        </p:cTn>
                                        <p:tgtEl>
                                          <p:spTgt spid="4"/>
                                        </p:tgtEl>
                                        <p:attrNameLst>
                                          <p:attrName>style.visibility</p:attrName>
                                        </p:attrNameLst>
                                      </p:cBhvr>
                                      <p:to>
                                        <p:strVal val="hidden"/>
                                      </p:to>
                                    </p:set>
                                  </p:childTnLst>
                                </p:cTn>
                              </p:par>
                              <p:par>
                                <p:cTn id="143" presetID="8" presetClass="exit" presetSubtype="16" fill="hold" nodeType="withEffect">
                                  <p:stCondLst>
                                    <p:cond delay="0"/>
                                  </p:stCondLst>
                                  <p:childTnLst>
                                    <p:animEffect transition="out" filter="diamond(in)">
                                      <p:cBhvr>
                                        <p:cTn id="144" dur="2000"/>
                                        <p:tgtEl>
                                          <p:spTgt spid="5"/>
                                        </p:tgtEl>
                                      </p:cBhvr>
                                    </p:animEffect>
                                    <p:set>
                                      <p:cBhvr>
                                        <p:cTn id="145" dur="1" fill="hold">
                                          <p:stCondLst>
                                            <p:cond delay="1999"/>
                                          </p:stCondLst>
                                        </p:cTn>
                                        <p:tgtEl>
                                          <p:spTgt spid="5"/>
                                        </p:tgtEl>
                                        <p:attrNameLst>
                                          <p:attrName>style.visibility</p:attrName>
                                        </p:attrNameLst>
                                      </p:cBhvr>
                                      <p:to>
                                        <p:strVal val="hidden"/>
                                      </p:to>
                                    </p:set>
                                  </p:childTnLst>
                                </p:cTn>
                              </p:par>
                              <p:par>
                                <p:cTn id="146" presetID="8" presetClass="exit" presetSubtype="16" fill="hold" nodeType="withEffect">
                                  <p:stCondLst>
                                    <p:cond delay="0"/>
                                  </p:stCondLst>
                                  <p:childTnLst>
                                    <p:animEffect transition="out" filter="diamond(in)">
                                      <p:cBhvr>
                                        <p:cTn id="147" dur="2000"/>
                                        <p:tgtEl>
                                          <p:spTgt spid="6"/>
                                        </p:tgtEl>
                                      </p:cBhvr>
                                    </p:animEffect>
                                    <p:set>
                                      <p:cBhvr>
                                        <p:cTn id="148" dur="1" fill="hold">
                                          <p:stCondLst>
                                            <p:cond delay="1999"/>
                                          </p:stCondLst>
                                        </p:cTn>
                                        <p:tgtEl>
                                          <p:spTgt spid="6"/>
                                        </p:tgtEl>
                                        <p:attrNameLst>
                                          <p:attrName>style.visibility</p:attrName>
                                        </p:attrNameLst>
                                      </p:cBhvr>
                                      <p:to>
                                        <p:strVal val="hidden"/>
                                      </p:to>
                                    </p:set>
                                  </p:childTnLst>
                                </p:cTn>
                              </p:par>
                              <p:par>
                                <p:cTn id="149" presetID="8" presetClass="exit" presetSubtype="16" fill="hold" nodeType="withEffect">
                                  <p:stCondLst>
                                    <p:cond delay="0"/>
                                  </p:stCondLst>
                                  <p:childTnLst>
                                    <p:animEffect transition="out" filter="diamond(in)">
                                      <p:cBhvr>
                                        <p:cTn id="150" dur="2000"/>
                                        <p:tgtEl>
                                          <p:spTgt spid="7"/>
                                        </p:tgtEl>
                                      </p:cBhvr>
                                    </p:animEffect>
                                    <p:set>
                                      <p:cBhvr>
                                        <p:cTn id="151" dur="1" fill="hold">
                                          <p:stCondLst>
                                            <p:cond delay="1999"/>
                                          </p:stCondLst>
                                        </p:cTn>
                                        <p:tgtEl>
                                          <p:spTgt spid="7"/>
                                        </p:tgtEl>
                                        <p:attrNameLst>
                                          <p:attrName>style.visibility</p:attrName>
                                        </p:attrNameLst>
                                      </p:cBhvr>
                                      <p:to>
                                        <p:strVal val="hidden"/>
                                      </p:to>
                                    </p:set>
                                  </p:childTnLst>
                                </p:cTn>
                              </p:par>
                              <p:par>
                                <p:cTn id="152" presetID="8" presetClass="exit" presetSubtype="16" fill="hold" nodeType="withEffect">
                                  <p:stCondLst>
                                    <p:cond delay="0"/>
                                  </p:stCondLst>
                                  <p:childTnLst>
                                    <p:animEffect transition="out" filter="diamond(in)">
                                      <p:cBhvr>
                                        <p:cTn id="153" dur="2000"/>
                                        <p:tgtEl>
                                          <p:spTgt spid="8"/>
                                        </p:tgtEl>
                                      </p:cBhvr>
                                    </p:animEffect>
                                    <p:set>
                                      <p:cBhvr>
                                        <p:cTn id="154" dur="1" fill="hold">
                                          <p:stCondLst>
                                            <p:cond delay="1999"/>
                                          </p:stCondLst>
                                        </p:cTn>
                                        <p:tgtEl>
                                          <p:spTgt spid="8"/>
                                        </p:tgtEl>
                                        <p:attrNameLst>
                                          <p:attrName>style.visibility</p:attrName>
                                        </p:attrNameLst>
                                      </p:cBhvr>
                                      <p:to>
                                        <p:strVal val="hidden"/>
                                      </p:to>
                                    </p:set>
                                  </p:childTnLst>
                                </p:cTn>
                              </p:par>
                              <p:par>
                                <p:cTn id="155" presetID="8" presetClass="exit" presetSubtype="16" fill="hold" nodeType="withEffect">
                                  <p:stCondLst>
                                    <p:cond delay="0"/>
                                  </p:stCondLst>
                                  <p:childTnLst>
                                    <p:animEffect transition="out" filter="diamond(in)">
                                      <p:cBhvr>
                                        <p:cTn id="156" dur="2000"/>
                                        <p:tgtEl>
                                          <p:spTgt spid="9"/>
                                        </p:tgtEl>
                                      </p:cBhvr>
                                    </p:animEffect>
                                    <p:set>
                                      <p:cBhvr>
                                        <p:cTn id="157" dur="1" fill="hold">
                                          <p:stCondLst>
                                            <p:cond delay="1999"/>
                                          </p:stCondLst>
                                        </p:cTn>
                                        <p:tgtEl>
                                          <p:spTgt spid="9"/>
                                        </p:tgtEl>
                                        <p:attrNameLst>
                                          <p:attrName>style.visibility</p:attrName>
                                        </p:attrNameLst>
                                      </p:cBhvr>
                                      <p:to>
                                        <p:strVal val="hidden"/>
                                      </p:to>
                                    </p:set>
                                  </p:childTnLst>
                                </p:cTn>
                              </p:par>
                              <p:par>
                                <p:cTn id="158" presetID="8" presetClass="exit" presetSubtype="16" fill="hold" nodeType="withEffect">
                                  <p:stCondLst>
                                    <p:cond delay="0"/>
                                  </p:stCondLst>
                                  <p:childTnLst>
                                    <p:animEffect transition="out" filter="diamond(in)">
                                      <p:cBhvr>
                                        <p:cTn id="159" dur="2000"/>
                                        <p:tgtEl>
                                          <p:spTgt spid="10"/>
                                        </p:tgtEl>
                                      </p:cBhvr>
                                    </p:animEffect>
                                    <p:set>
                                      <p:cBhvr>
                                        <p:cTn id="16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2A89E178-F302-441B-B2D2-C5CDDC063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0" name="Text Box 40">
            <a:extLst>
              <a:ext uri="{FF2B5EF4-FFF2-40B4-BE49-F238E27FC236}">
                <a16:creationId xmlns:a16="http://schemas.microsoft.com/office/drawing/2014/main" id="{989B9583-7EF0-4A74-8B24-4DDBADF7FB3A}"/>
              </a:ext>
            </a:extLst>
          </p:cNvPr>
          <p:cNvSpPr txBox="1">
            <a:spLocks noChangeArrowheads="1"/>
          </p:cNvSpPr>
          <p:nvPr/>
        </p:nvSpPr>
        <p:spPr bwMode="auto">
          <a:xfrm>
            <a:off x="7620000" y="2960688"/>
            <a:ext cx="2376488" cy="3516312"/>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a:solidFill>
                  <a:srgbClr val="0066CC"/>
                </a:solidFill>
                <a:latin typeface="Times New Roman" panose="02020603050405020304" pitchFamily="18" charset="0"/>
              </a:rPr>
              <a:t>  </a:t>
            </a:r>
            <a:r>
              <a:rPr lang="en-US" altLang="en-US" sz="2400" b="1">
                <a:solidFill>
                  <a:srgbClr val="000099"/>
                </a:solidFill>
                <a:latin typeface="Times New Roman" panose="02020603050405020304" pitchFamily="18" charset="0"/>
              </a:rPr>
              <a:t>Nội dung: </a:t>
            </a:r>
            <a:r>
              <a:rPr lang="en-US" altLang="en-US" sz="24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sp>
        <p:nvSpPr>
          <p:cNvPr id="37891" name="Text Box 39">
            <a:extLst>
              <a:ext uri="{FF2B5EF4-FFF2-40B4-BE49-F238E27FC236}">
                <a16:creationId xmlns:a16="http://schemas.microsoft.com/office/drawing/2014/main" id="{07C81716-0C0D-41B3-B8CD-9695C4677A6E}"/>
              </a:ext>
            </a:extLst>
          </p:cNvPr>
          <p:cNvSpPr txBox="1">
            <a:spLocks noChangeArrowheads="1"/>
          </p:cNvSpPr>
          <p:nvPr/>
        </p:nvSpPr>
        <p:spPr bwMode="auto">
          <a:xfrm>
            <a:off x="2057400" y="2895600"/>
            <a:ext cx="2514600" cy="3517900"/>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000066"/>
                </a:solidFill>
              </a:rPr>
              <a:t>  </a:t>
            </a:r>
            <a:r>
              <a:rPr lang="en-US" altLang="en-US" sz="2800" b="1">
                <a:solidFill>
                  <a:srgbClr val="000066"/>
                </a:solidFill>
              </a:rPr>
              <a:t>Những người dân tộc đi tìm măng hái nấm với màu áo chàm thấp thoáng trong nắng chiều.</a:t>
            </a:r>
            <a:endParaRPr lang="en-US" altLang="en-US" sz="2800" b="1">
              <a:solidFill>
                <a:srgbClr val="000099"/>
              </a:solidFill>
            </a:endParaRPr>
          </a:p>
        </p:txBody>
      </p:sp>
      <p:pic>
        <p:nvPicPr>
          <p:cNvPr id="37892" name="Picture 2" descr="http://images.vifash.vn/news_remote/2010/07/17/thunguyen223_1279335844/vifash_297181234965861.jpg">
            <a:extLst>
              <a:ext uri="{FF2B5EF4-FFF2-40B4-BE49-F238E27FC236}">
                <a16:creationId xmlns:a16="http://schemas.microsoft.com/office/drawing/2014/main" id="{5E2EBB84-F296-4CF4-8FCC-0429E291A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8956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2">
            <a:extLst>
              <a:ext uri="{FF2B5EF4-FFF2-40B4-BE49-F238E27FC236}">
                <a16:creationId xmlns:a16="http://schemas.microsoft.com/office/drawing/2014/main" id="{A019E6E3-3263-4537-B30B-5E0B95056C3E}"/>
              </a:ext>
            </a:extLst>
          </p:cNvPr>
          <p:cNvSpPr txBox="1">
            <a:spLocks noChangeArrowheads="1"/>
          </p:cNvSpPr>
          <p:nvPr/>
        </p:nvSpPr>
        <p:spPr bwMode="auto">
          <a:xfrm>
            <a:off x="3657600" y="1905001"/>
            <a:ext cx="4876800" cy="5191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0000"/>
                </a:solidFill>
              </a:rPr>
              <a:t>Trò chơi: Hái hoa điểm 10</a:t>
            </a:r>
          </a:p>
        </p:txBody>
      </p:sp>
      <p:pic>
        <p:nvPicPr>
          <p:cNvPr id="62467" name="Picture 3" descr="untitled">
            <a:hlinkClick r:id="rId5" action="ppaction://hlinksldjump">
              <a:snd r:embed="rId2" name="camera.wav"/>
            </a:hlinkClick>
            <a:extLst>
              <a:ext uri="{FF2B5EF4-FFF2-40B4-BE49-F238E27FC236}">
                <a16:creationId xmlns:a16="http://schemas.microsoft.com/office/drawing/2014/main" id="{C4EEEE78-2B4A-4516-B48E-16D6D1F8F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0" t="11111" r="10001" b="11111"/>
          <a:stretch>
            <a:fillRect/>
          </a:stretch>
        </p:blipFill>
        <p:spPr bwMode="auto">
          <a:xfrm>
            <a:off x="2057400" y="2900363"/>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untitled">
            <a:hlinkClick r:id="rId7" action="ppaction://hlinksldjump">
              <a:snd r:embed="rId2" name="camera.wav"/>
            </a:hlinkClick>
            <a:extLst>
              <a:ext uri="{FF2B5EF4-FFF2-40B4-BE49-F238E27FC236}">
                <a16:creationId xmlns:a16="http://schemas.microsoft.com/office/drawing/2014/main" id="{D670EEB1-C9C1-4AD2-B13B-6CBBA3F5ED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000" t="11111" r="10001" b="11111"/>
          <a:stretch>
            <a:fillRect/>
          </a:stretch>
        </p:blipFill>
        <p:spPr bwMode="auto">
          <a:xfrm>
            <a:off x="4848225" y="2895600"/>
            <a:ext cx="2514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untitled">
            <a:hlinkClick r:id="rId9" action="ppaction://hlinksldjump">
              <a:snd r:embed="rId2" name="camera.wav"/>
            </a:hlinkClick>
            <a:extLst>
              <a:ext uri="{FF2B5EF4-FFF2-40B4-BE49-F238E27FC236}">
                <a16:creationId xmlns:a16="http://schemas.microsoft.com/office/drawing/2014/main" id="{6859A4B0-58A7-40F2-919F-4A7FFBC83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000" t="11111" r="10001" b="11111"/>
          <a:stretch>
            <a:fillRect/>
          </a:stretch>
        </p:blipFill>
        <p:spPr bwMode="auto">
          <a:xfrm>
            <a:off x="7591425" y="2895600"/>
            <a:ext cx="25431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41">
            <a:extLst>
              <a:ext uri="{FF2B5EF4-FFF2-40B4-BE49-F238E27FC236}">
                <a16:creationId xmlns:a16="http://schemas.microsoft.com/office/drawing/2014/main" id="{07B9D616-8C12-4341-A49C-3CF304095563}"/>
              </a:ext>
            </a:extLst>
          </p:cNvPr>
          <p:cNvSpPr txBox="1">
            <a:spLocks noChangeArrowheads="1"/>
          </p:cNvSpPr>
          <p:nvPr/>
        </p:nvSpPr>
        <p:spPr bwMode="auto">
          <a:xfrm>
            <a:off x="5181600" y="762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a:solidFill>
                  <a:srgbClr val="0000CC"/>
                </a:solidFill>
              </a:rPr>
              <a:t>Tập đọc</a:t>
            </a:r>
          </a:p>
        </p:txBody>
      </p:sp>
      <p:grpSp>
        <p:nvGrpSpPr>
          <p:cNvPr id="37899" name="Group 42">
            <a:extLst>
              <a:ext uri="{FF2B5EF4-FFF2-40B4-BE49-F238E27FC236}">
                <a16:creationId xmlns:a16="http://schemas.microsoft.com/office/drawing/2014/main" id="{40C47A8F-F5E3-4684-9F68-3B9D962B279C}"/>
              </a:ext>
            </a:extLst>
          </p:cNvPr>
          <p:cNvGrpSpPr>
            <a:grpSpLocks/>
          </p:cNvGrpSpPr>
          <p:nvPr/>
        </p:nvGrpSpPr>
        <p:grpSpPr bwMode="auto">
          <a:xfrm>
            <a:off x="4191001" y="609601"/>
            <a:ext cx="4367213" cy="714375"/>
            <a:chOff x="2448" y="858"/>
            <a:chExt cx="2031" cy="343"/>
          </a:xfrm>
        </p:grpSpPr>
        <p:sp>
          <p:nvSpPr>
            <p:cNvPr id="37901" name="Text Box 43">
              <a:extLst>
                <a:ext uri="{FF2B5EF4-FFF2-40B4-BE49-F238E27FC236}">
                  <a16:creationId xmlns:a16="http://schemas.microsoft.com/office/drawing/2014/main" id="{E78A1AB4-3F7C-4059-939B-47183C6B70E5}"/>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FF"/>
                  </a:solidFill>
                </a:rPr>
                <a:t>Trước cổng trời </a:t>
              </a:r>
            </a:p>
          </p:txBody>
        </p:sp>
        <p:sp>
          <p:nvSpPr>
            <p:cNvPr id="37902" name="Text Box 44">
              <a:extLst>
                <a:ext uri="{FF2B5EF4-FFF2-40B4-BE49-F238E27FC236}">
                  <a16:creationId xmlns:a16="http://schemas.microsoft.com/office/drawing/2014/main" id="{F750DD4A-0918-44B5-B2EA-7F0EBDDFBA63}"/>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000099"/>
                  </a:solidFill>
                </a:rPr>
                <a:t>Trước cổng trời</a:t>
              </a:r>
              <a:r>
                <a:rPr lang="en-US" altLang="en-US" sz="4000" b="1">
                  <a:solidFill>
                    <a:srgbClr val="FF00FF"/>
                  </a:solidFill>
                </a:rPr>
                <a:t> </a:t>
              </a:r>
            </a:p>
          </p:txBody>
        </p:sp>
      </p:grpSp>
      <p:sp>
        <p:nvSpPr>
          <p:cNvPr id="37900" name="Text Box 45">
            <a:extLst>
              <a:ext uri="{FF2B5EF4-FFF2-40B4-BE49-F238E27FC236}">
                <a16:creationId xmlns:a16="http://schemas.microsoft.com/office/drawing/2014/main" id="{90A1E9BE-53A4-4B20-B836-8B333EAA453D}"/>
              </a:ext>
            </a:extLst>
          </p:cNvPr>
          <p:cNvSpPr txBox="1">
            <a:spLocks noChangeArrowheads="1"/>
          </p:cNvSpPr>
          <p:nvPr/>
        </p:nvSpPr>
        <p:spPr bwMode="auto">
          <a:xfrm>
            <a:off x="7162800" y="1219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a:latin typeface="Times New Roman" panose="02020603050405020304" pitchFamily="18" charset="0"/>
              </a:rPr>
              <a:t>(Nguyễn Đình Ảnh)</a:t>
            </a:r>
          </a:p>
        </p:txBody>
      </p:sp>
      <p:sp>
        <p:nvSpPr>
          <p:cNvPr id="2" name="Action Button: Go Forward or Next 1">
            <a:hlinkClick r:id="rId11" action="ppaction://hlinksldjump" highlightClick="1"/>
            <a:extLst>
              <a:ext uri="{FF2B5EF4-FFF2-40B4-BE49-F238E27FC236}">
                <a16:creationId xmlns:a16="http://schemas.microsoft.com/office/drawing/2014/main" id="{7473B69A-8C24-4655-AB9C-7E45FBD20BD1}"/>
              </a:ext>
            </a:extLst>
          </p:cNvPr>
          <p:cNvSpPr/>
          <p:nvPr/>
        </p:nvSpPr>
        <p:spPr bwMode="auto">
          <a:xfrm>
            <a:off x="11232444" y="6265333"/>
            <a:ext cx="609600" cy="316089"/>
          </a:xfrm>
          <a:prstGeom prst="actionButtonForwardNex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24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2467"/>
                                        </p:tgtEl>
                                      </p:cBhvr>
                                    </p:animEffect>
                                    <p:set>
                                      <p:cBhvr>
                                        <p:cTn id="7" dur="1" fill="hold">
                                          <p:stCondLst>
                                            <p:cond delay="499"/>
                                          </p:stCondLst>
                                        </p:cTn>
                                        <p:tgtEl>
                                          <p:spTgt spid="6246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7"/>
                  </p:tgtEl>
                </p:cond>
              </p:nextCondLst>
            </p:seq>
            <p:seq concurrent="1" nextAc="seek">
              <p:cTn id="8" restart="whenNotActive" fill="hold" evtFilter="cancelBubble" nodeType="interactiveSeq">
                <p:stCondLst>
                  <p:cond evt="onClick" delay="0">
                    <p:tgtEl>
                      <p:spTgt spid="624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62468"/>
                                        </p:tgtEl>
                                      </p:cBhvr>
                                    </p:animEffect>
                                    <p:set>
                                      <p:cBhvr>
                                        <p:cTn id="13" dur="1" fill="hold">
                                          <p:stCondLst>
                                            <p:cond delay="499"/>
                                          </p:stCondLst>
                                        </p:cTn>
                                        <p:tgtEl>
                                          <p:spTgt spid="6246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8"/>
                  </p:tgtEl>
                </p:cond>
              </p:nextCondLst>
            </p:seq>
            <p:seq concurrent="1" nextAc="seek">
              <p:cTn id="14" restart="whenNotActive" fill="hold" evtFilter="cancelBubble" nodeType="interactiveSeq">
                <p:stCondLst>
                  <p:cond evt="onClick" delay="0">
                    <p:tgtEl>
                      <p:spTgt spid="6246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62469"/>
                                        </p:tgtEl>
                                      </p:cBhvr>
                                    </p:animEffect>
                                    <p:set>
                                      <p:cBhvr>
                                        <p:cTn id="19" dur="1" fill="hold">
                                          <p:stCondLst>
                                            <p:cond delay="499"/>
                                          </p:stCondLst>
                                        </p:cTn>
                                        <p:tgtEl>
                                          <p:spTgt spid="6246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6246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DSC02261">
            <a:extLst>
              <a:ext uri="{FF2B5EF4-FFF2-40B4-BE49-F238E27FC236}">
                <a16:creationId xmlns:a16="http://schemas.microsoft.com/office/drawing/2014/main" id="{72F3381B-CBEB-484C-A95B-3F384E9E5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344399" cy="580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6">
            <a:extLst>
              <a:ext uri="{FF2B5EF4-FFF2-40B4-BE49-F238E27FC236}">
                <a16:creationId xmlns:a16="http://schemas.microsoft.com/office/drawing/2014/main" id="{3B372988-A9D4-40D5-A669-98CBB85B9FE4}"/>
              </a:ext>
            </a:extLst>
          </p:cNvPr>
          <p:cNvSpPr txBox="1">
            <a:spLocks noChangeArrowheads="1"/>
          </p:cNvSpPr>
          <p:nvPr/>
        </p:nvSpPr>
        <p:spPr bwMode="auto">
          <a:xfrm>
            <a:off x="5181600" y="152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err="1">
                <a:solidFill>
                  <a:srgbClr val="0000CC"/>
                </a:solidFill>
              </a:rPr>
              <a:t>Tập</a:t>
            </a:r>
            <a:r>
              <a:rPr lang="en-US" altLang="en-US" b="1" dirty="0">
                <a:solidFill>
                  <a:srgbClr val="0000CC"/>
                </a:solidFill>
              </a:rPr>
              <a:t> </a:t>
            </a:r>
            <a:r>
              <a:rPr lang="en-US" altLang="en-US" b="1" dirty="0" err="1">
                <a:solidFill>
                  <a:srgbClr val="0000CC"/>
                </a:solidFill>
              </a:rPr>
              <a:t>đọc</a:t>
            </a:r>
            <a:endParaRPr lang="en-US" altLang="en-US" b="1" dirty="0">
              <a:solidFill>
                <a:srgbClr val="0000CC"/>
              </a:solidFill>
            </a:endParaRPr>
          </a:p>
        </p:txBody>
      </p:sp>
      <p:grpSp>
        <p:nvGrpSpPr>
          <p:cNvPr id="8196" name="Group 7">
            <a:extLst>
              <a:ext uri="{FF2B5EF4-FFF2-40B4-BE49-F238E27FC236}">
                <a16:creationId xmlns:a16="http://schemas.microsoft.com/office/drawing/2014/main" id="{6033C80C-A4BF-4962-840A-3351FE0CAD6F}"/>
              </a:ext>
            </a:extLst>
          </p:cNvPr>
          <p:cNvGrpSpPr>
            <a:grpSpLocks/>
          </p:cNvGrpSpPr>
          <p:nvPr/>
        </p:nvGrpSpPr>
        <p:grpSpPr bwMode="auto">
          <a:xfrm>
            <a:off x="4191001" y="685801"/>
            <a:ext cx="4367213" cy="714375"/>
            <a:chOff x="2448" y="858"/>
            <a:chExt cx="2031" cy="343"/>
          </a:xfrm>
        </p:grpSpPr>
        <p:sp>
          <p:nvSpPr>
            <p:cNvPr id="9224" name="Text Box 8">
              <a:extLst>
                <a:ext uri="{FF2B5EF4-FFF2-40B4-BE49-F238E27FC236}">
                  <a16:creationId xmlns:a16="http://schemas.microsoft.com/office/drawing/2014/main" id="{2A46B890-3580-49FC-9F35-83F3DCB8942F}"/>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FF"/>
                  </a:solidFill>
                </a:rPr>
                <a:t>Trước cổng trời </a:t>
              </a:r>
            </a:p>
          </p:txBody>
        </p:sp>
        <p:sp>
          <p:nvSpPr>
            <p:cNvPr id="9225" name="Text Box 9">
              <a:extLst>
                <a:ext uri="{FF2B5EF4-FFF2-40B4-BE49-F238E27FC236}">
                  <a16:creationId xmlns:a16="http://schemas.microsoft.com/office/drawing/2014/main" id="{B89BA5DE-ADC0-4663-B8BE-C66DEC3776DA}"/>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dirty="0" err="1">
                  <a:solidFill>
                    <a:srgbClr val="000099"/>
                  </a:solidFill>
                </a:rPr>
                <a:t>Trước</a:t>
              </a:r>
              <a:r>
                <a:rPr lang="en-US" altLang="en-US" sz="4000" b="1" dirty="0">
                  <a:solidFill>
                    <a:srgbClr val="000099"/>
                  </a:solidFill>
                </a:rPr>
                <a:t> </a:t>
              </a:r>
              <a:r>
                <a:rPr lang="en-US" altLang="en-US" sz="4000" b="1" dirty="0" err="1">
                  <a:solidFill>
                    <a:srgbClr val="000099"/>
                  </a:solidFill>
                </a:rPr>
                <a:t>cổng</a:t>
              </a:r>
              <a:r>
                <a:rPr lang="en-US" altLang="en-US" sz="4000" b="1" dirty="0">
                  <a:solidFill>
                    <a:srgbClr val="000099"/>
                  </a:solidFill>
                </a:rPr>
                <a:t> </a:t>
              </a:r>
              <a:r>
                <a:rPr lang="en-US" altLang="en-US" sz="4000" b="1" dirty="0" err="1">
                  <a:solidFill>
                    <a:srgbClr val="000099"/>
                  </a:solidFill>
                </a:rPr>
                <a:t>trời</a:t>
              </a:r>
              <a:r>
                <a:rPr lang="en-US" altLang="en-US" sz="4000" b="1" dirty="0">
                  <a:solidFill>
                    <a:srgbClr val="FF00FF"/>
                  </a:solidFill>
                </a:rPr>
                <a:t> </a:t>
              </a:r>
            </a:p>
          </p:txBody>
        </p:sp>
      </p:grpSp>
      <p:sp>
        <p:nvSpPr>
          <p:cNvPr id="36876" name="Text Box 12">
            <a:extLst>
              <a:ext uri="{FF2B5EF4-FFF2-40B4-BE49-F238E27FC236}">
                <a16:creationId xmlns:a16="http://schemas.microsoft.com/office/drawing/2014/main" id="{DC58D9B9-3A83-4421-B0E9-07124924E553}"/>
              </a:ext>
            </a:extLst>
          </p:cNvPr>
          <p:cNvSpPr txBox="1">
            <a:spLocks noChangeArrowheads="1"/>
          </p:cNvSpPr>
          <p:nvPr/>
        </p:nvSpPr>
        <p:spPr bwMode="auto">
          <a:xfrm>
            <a:off x="0" y="5985103"/>
            <a:ext cx="12344399" cy="58477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dirty="0">
                <a:solidFill>
                  <a:srgbClr val="FF0000"/>
                </a:solidFill>
              </a:rPr>
              <a:t>    </a:t>
            </a:r>
            <a:r>
              <a:rPr lang="en-US" altLang="en-US" sz="2800" dirty="0" err="1">
                <a:solidFill>
                  <a:srgbClr val="FF0000"/>
                </a:solidFill>
              </a:rPr>
              <a:t>Tranh</a:t>
            </a:r>
            <a:r>
              <a:rPr lang="en-US" altLang="en-US" sz="2800" dirty="0">
                <a:solidFill>
                  <a:srgbClr val="FF0000"/>
                </a:solidFill>
              </a:rPr>
              <a:t> </a:t>
            </a:r>
            <a:r>
              <a:rPr lang="en-US" altLang="en-US" sz="2800" dirty="0" err="1">
                <a:solidFill>
                  <a:srgbClr val="FF0000"/>
                </a:solidFill>
              </a:rPr>
              <a:t>vẽ</a:t>
            </a:r>
            <a:r>
              <a:rPr lang="en-US" altLang="en-US" sz="2800" dirty="0">
                <a:solidFill>
                  <a:srgbClr val="FF0000"/>
                </a:solidFill>
              </a:rPr>
              <a:t> </a:t>
            </a:r>
            <a:r>
              <a:rPr lang="en-US" altLang="en-US" sz="2800" dirty="0" err="1">
                <a:solidFill>
                  <a:srgbClr val="FF0000"/>
                </a:solidFill>
              </a:rPr>
              <a:t>khung</a:t>
            </a:r>
            <a:r>
              <a:rPr lang="en-US" altLang="en-US" sz="2800" dirty="0">
                <a:solidFill>
                  <a:srgbClr val="FF0000"/>
                </a:solidFill>
              </a:rPr>
              <a:t> </a:t>
            </a:r>
            <a:r>
              <a:rPr lang="en-US" altLang="en-US" sz="2800" dirty="0" err="1">
                <a:solidFill>
                  <a:srgbClr val="FF0000"/>
                </a:solidFill>
              </a:rPr>
              <a:t>cảnh</a:t>
            </a:r>
            <a:r>
              <a:rPr lang="en-US" altLang="en-US" sz="2800" dirty="0">
                <a:solidFill>
                  <a:srgbClr val="FF0000"/>
                </a:solidFill>
              </a:rPr>
              <a:t> ở </a:t>
            </a:r>
            <a:r>
              <a:rPr lang="en-US" altLang="en-US" sz="2800" dirty="0" err="1">
                <a:solidFill>
                  <a:srgbClr val="FF0000"/>
                </a:solidFill>
              </a:rPr>
              <a:t>đâu</a:t>
            </a:r>
            <a:r>
              <a:rPr lang="en-US" altLang="en-US" sz="2800" dirty="0">
                <a:solidFill>
                  <a:srgbClr val="FF0000"/>
                </a:solidFill>
              </a:rPr>
              <a:t>? </a:t>
            </a:r>
            <a:r>
              <a:rPr lang="en-US" altLang="en-US" sz="2800" dirty="0" err="1">
                <a:solidFill>
                  <a:srgbClr val="FF0000"/>
                </a:solidFill>
              </a:rPr>
              <a:t>Em</a:t>
            </a:r>
            <a:r>
              <a:rPr lang="en-US" altLang="en-US" sz="2800" dirty="0">
                <a:solidFill>
                  <a:srgbClr val="FF0000"/>
                </a:solidFill>
              </a:rPr>
              <a:t> </a:t>
            </a:r>
            <a:r>
              <a:rPr lang="en-US" altLang="en-US" sz="2800" dirty="0" err="1">
                <a:solidFill>
                  <a:srgbClr val="FF0000"/>
                </a:solidFill>
              </a:rPr>
              <a:t>thấy</a:t>
            </a:r>
            <a:r>
              <a:rPr lang="en-US" altLang="en-US" sz="2800" dirty="0">
                <a:solidFill>
                  <a:srgbClr val="FF0000"/>
                </a:solidFill>
              </a:rPr>
              <a:t> </a:t>
            </a:r>
            <a:r>
              <a:rPr lang="en-US" altLang="en-US" sz="2800" dirty="0" err="1">
                <a:solidFill>
                  <a:srgbClr val="FF0000"/>
                </a:solidFill>
              </a:rPr>
              <a:t>cảnh</a:t>
            </a:r>
            <a:r>
              <a:rPr lang="en-US" altLang="en-US" sz="2800" dirty="0">
                <a:solidFill>
                  <a:srgbClr val="FF0000"/>
                </a:solidFill>
              </a:rPr>
              <a:t> </a:t>
            </a:r>
            <a:r>
              <a:rPr lang="en-US" altLang="en-US" sz="2800" dirty="0" err="1">
                <a:solidFill>
                  <a:srgbClr val="FF0000"/>
                </a:solidFill>
              </a:rPr>
              <a:t>nơi</a:t>
            </a:r>
            <a:r>
              <a:rPr lang="en-US" altLang="en-US" sz="2800" dirty="0">
                <a:solidFill>
                  <a:srgbClr val="FF0000"/>
                </a:solidFill>
              </a:rPr>
              <a:t> </a:t>
            </a:r>
            <a:r>
              <a:rPr lang="en-US" altLang="en-US" sz="2800" dirty="0" err="1">
                <a:solidFill>
                  <a:srgbClr val="FF0000"/>
                </a:solidFill>
              </a:rPr>
              <a:t>đây</a:t>
            </a:r>
            <a:r>
              <a:rPr lang="en-US" altLang="en-US" sz="2800" dirty="0">
                <a:solidFill>
                  <a:srgbClr val="FF0000"/>
                </a:solidFill>
              </a:rPr>
              <a:t> </a:t>
            </a:r>
            <a:r>
              <a:rPr lang="en-US" altLang="en-US" sz="2800" dirty="0" err="1">
                <a:solidFill>
                  <a:srgbClr val="FF0000"/>
                </a:solidFill>
              </a:rPr>
              <a:t>như</a:t>
            </a:r>
            <a:r>
              <a:rPr lang="en-US" altLang="en-US" sz="2800" dirty="0">
                <a:solidFill>
                  <a:srgbClr val="FF0000"/>
                </a:solidFill>
              </a:rPr>
              <a:t> </a:t>
            </a:r>
            <a:r>
              <a:rPr lang="en-US" altLang="en-US" sz="2800" dirty="0" err="1">
                <a:solidFill>
                  <a:srgbClr val="FF0000"/>
                </a:solidFill>
              </a:rPr>
              <a:t>thế</a:t>
            </a:r>
            <a:r>
              <a:rPr lang="en-US" altLang="en-US" sz="2800" dirty="0">
                <a:solidFill>
                  <a:srgbClr val="FF0000"/>
                </a:solidFill>
              </a:rPr>
              <a:t> </a:t>
            </a:r>
            <a:r>
              <a:rPr lang="en-US" altLang="en-US" sz="2800" dirty="0" err="1">
                <a:solidFill>
                  <a:srgbClr val="FF0000"/>
                </a:solidFill>
              </a:rPr>
              <a:t>nào</a:t>
            </a:r>
            <a:r>
              <a:rPr lang="en-US" altLang="en-US" sz="2800" dirty="0">
                <a:solidFill>
                  <a:srgbClr val="FF0000"/>
                </a:solidFill>
              </a:rPr>
              <a:t>?</a:t>
            </a:r>
            <a:endParaRPr lang="en-US" altLang="en-US" sz="2800" b="1" i="1" dirty="0">
              <a:solidFill>
                <a:srgbClr val="000099"/>
              </a:solidFill>
              <a:latin typeface="Times New Roman" panose="02020603050405020304" pitchFamily="18" charset="0"/>
            </a:endParaRPr>
          </a:p>
        </p:txBody>
      </p:sp>
      <p:sp>
        <p:nvSpPr>
          <p:cNvPr id="36877" name="Text Box 13">
            <a:extLst>
              <a:ext uri="{FF2B5EF4-FFF2-40B4-BE49-F238E27FC236}">
                <a16:creationId xmlns:a16="http://schemas.microsoft.com/office/drawing/2014/main" id="{B4B42BBD-95B2-42E9-900D-791A5F38C1D2}"/>
              </a:ext>
            </a:extLst>
          </p:cNvPr>
          <p:cNvSpPr txBox="1">
            <a:spLocks noChangeArrowheads="1"/>
          </p:cNvSpPr>
          <p:nvPr/>
        </p:nvSpPr>
        <p:spPr bwMode="auto">
          <a:xfrm>
            <a:off x="0" y="5806135"/>
            <a:ext cx="12330545" cy="954107"/>
          </a:xfrm>
          <a:prstGeom prst="rect">
            <a:avLst/>
          </a:prstGeom>
          <a:gradFill rotWithShape="1">
            <a:gsLst>
              <a:gs pos="0">
                <a:srgbClr val="FFCCCC"/>
              </a:gs>
              <a:gs pos="100000">
                <a:srgbClr val="99FF33"/>
              </a:gs>
            </a:gsLst>
            <a:path path="shape">
              <a:fillToRect l="50000" t="50000" r="50000" b="50000"/>
            </a:path>
          </a:gradFill>
          <a:ln w="57150" cmpd="thinThick">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dirty="0">
                <a:solidFill>
                  <a:srgbClr val="0066CC"/>
                </a:solidFill>
                <a:latin typeface="Times New Roman" panose="02020603050405020304" pitchFamily="18" charset="0"/>
              </a:rPr>
              <a:t>     </a:t>
            </a:r>
            <a:r>
              <a:rPr lang="nl-NL" altLang="en-US" sz="2800" b="1" dirty="0">
                <a:solidFill>
                  <a:srgbClr val="000099"/>
                </a:solidFill>
                <a:latin typeface="Times New Roman" panose="02020603050405020304" pitchFamily="18" charset="0"/>
              </a:rPr>
              <a:t>Tranh vẽ cảnh những thửa ruộng bậc thang, rừng núi vùng cao. Cảnh ở đây rất đẹptrong lành và yên tỉnh.</a:t>
            </a:r>
            <a:endParaRPr lang="en-US" altLang="en-US" sz="2800" b="1" dirty="0">
              <a:solidFill>
                <a:srgbClr val="000099"/>
              </a:solidFill>
              <a:latin typeface="Times New Roman" panose="02020603050405020304" pitchFamily="18" charset="0"/>
            </a:endParaRPr>
          </a:p>
        </p:txBody>
      </p:sp>
      <p:sp>
        <p:nvSpPr>
          <p:cNvPr id="8199" name="Text Box 14">
            <a:extLst>
              <a:ext uri="{FF2B5EF4-FFF2-40B4-BE49-F238E27FC236}">
                <a16:creationId xmlns:a16="http://schemas.microsoft.com/office/drawing/2014/main" id="{FE900D90-42D9-4A8D-8D7B-3A4A94978F23}"/>
              </a:ext>
            </a:extLst>
          </p:cNvPr>
          <p:cNvSpPr txBox="1">
            <a:spLocks noChangeArrowheads="1"/>
          </p:cNvSpPr>
          <p:nvPr/>
        </p:nvSpPr>
        <p:spPr bwMode="auto">
          <a:xfrm>
            <a:off x="7162800" y="144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rPr>
              <a:t>(</a:t>
            </a:r>
            <a:r>
              <a:rPr lang="en-US" altLang="en-US" sz="2400" b="1" i="1" dirty="0" err="1">
                <a:latin typeface="Times New Roman" panose="02020603050405020304" pitchFamily="18" charset="0"/>
              </a:rPr>
              <a:t>Nguyễn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Đình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Ảnh</a:t>
            </a:r>
            <a:r>
              <a:rPr lang="en-US" altLang="en-US" sz="2400" b="1" i="1" dirty="0">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amond(in)">
                                      <p:cBhvr>
                                        <p:cTn id="7" dur="20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1" nodeType="clickEffect">
                                  <p:stCondLst>
                                    <p:cond delay="0"/>
                                  </p:stCondLst>
                                  <p:childTnLst>
                                    <p:set>
                                      <p:cBhvr>
                                        <p:cTn id="11" dur="1" fill="hold">
                                          <p:stCondLst>
                                            <p:cond delay="0"/>
                                          </p:stCondLst>
                                        </p:cTn>
                                        <p:tgtEl>
                                          <p:spTgt spid="36876"/>
                                        </p:tgtEl>
                                        <p:attrNameLst>
                                          <p:attrName>style.visibility</p:attrName>
                                        </p:attrNameLst>
                                      </p:cBhvr>
                                      <p:to>
                                        <p:strVal val="visible"/>
                                      </p:to>
                                    </p:set>
                                    <p:animEffect transition="in" filter="diamond(in)">
                                      <p:cBhvr>
                                        <p:cTn id="12" dur="2000"/>
                                        <p:tgtEl>
                                          <p:spTgt spid="36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grpId="0" nodeType="clickEffect">
                                  <p:stCondLst>
                                    <p:cond delay="0"/>
                                  </p:stCondLst>
                                  <p:childTnLst>
                                    <p:animEffect transition="out" filter="diamond(in)">
                                      <p:cBhvr>
                                        <p:cTn id="16" dur="2000"/>
                                        <p:tgtEl>
                                          <p:spTgt spid="36876"/>
                                        </p:tgtEl>
                                      </p:cBhvr>
                                    </p:animEffect>
                                    <p:set>
                                      <p:cBhvr>
                                        <p:cTn id="17" dur="1" fill="hold">
                                          <p:stCondLst>
                                            <p:cond delay="1999"/>
                                          </p:stCondLst>
                                        </p:cTn>
                                        <p:tgtEl>
                                          <p:spTgt spid="36876"/>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36877"/>
                                        </p:tgtEl>
                                        <p:attrNameLst>
                                          <p:attrName>style.visibility</p:attrName>
                                        </p:attrNameLst>
                                      </p:cBhvr>
                                      <p:to>
                                        <p:strVal val="visible"/>
                                      </p:to>
                                    </p:set>
                                    <p:anim calcmode="lin" valueType="num">
                                      <p:cBhvr additive="base">
                                        <p:cTn id="20" dur="500" fill="hold"/>
                                        <p:tgtEl>
                                          <p:spTgt spid="36877"/>
                                        </p:tgtEl>
                                        <p:attrNameLst>
                                          <p:attrName>ppt_x</p:attrName>
                                        </p:attrNameLst>
                                      </p:cBhvr>
                                      <p:tavLst>
                                        <p:tav tm="0">
                                          <p:val>
                                            <p:strVal val="#ppt_x"/>
                                          </p:val>
                                        </p:tav>
                                        <p:tav tm="100000">
                                          <p:val>
                                            <p:strVal val="#ppt_x"/>
                                          </p:val>
                                        </p:tav>
                                      </p:tavLst>
                                    </p:anim>
                                    <p:anim calcmode="lin" valueType="num">
                                      <p:cBhvr additive="base">
                                        <p:cTn id="21" dur="500" fill="hold"/>
                                        <p:tgtEl>
                                          <p:spTgt spid="3687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Effect transition="in" filter="circle(in)">
                                      <p:cBhvr>
                                        <p:cTn id="26" dur="2000"/>
                                        <p:tgtEl>
                                          <p:spTgt spid="819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199"/>
                                        </p:tgtEl>
                                        <p:attrNameLst>
                                          <p:attrName>style.visibility</p:attrName>
                                        </p:attrNameLst>
                                      </p:cBhvr>
                                      <p:to>
                                        <p:strVal val="visible"/>
                                      </p:to>
                                    </p:set>
                                    <p:animEffect transition="in" filter="barn(inVertical)">
                                      <p:cBhvr>
                                        <p:cTn id="31"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6" grpId="0" animBg="1"/>
      <p:bldP spid="36876" grpId="1" animBg="1"/>
      <p:bldP spid="81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ình nền Powerpoint đẹp tạo nên một Slide chuyên nghiệp">
            <a:extLst>
              <a:ext uri="{FF2B5EF4-FFF2-40B4-BE49-F238E27FC236}">
                <a16:creationId xmlns:a16="http://schemas.microsoft.com/office/drawing/2014/main" id="{D8F3B8BC-FB9E-46D7-871B-1611AAD1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2" name="Text Box 2">
            <a:extLst>
              <a:ext uri="{FF2B5EF4-FFF2-40B4-BE49-F238E27FC236}">
                <a16:creationId xmlns:a16="http://schemas.microsoft.com/office/drawing/2014/main" id="{5351A6DF-73A4-4432-97F9-145B07A637FA}"/>
              </a:ext>
            </a:extLst>
          </p:cNvPr>
          <p:cNvSpPr txBox="1">
            <a:spLocks noChangeArrowheads="1"/>
          </p:cNvSpPr>
          <p:nvPr/>
        </p:nvSpPr>
        <p:spPr bwMode="auto">
          <a:xfrm>
            <a:off x="4038600" y="2671764"/>
            <a:ext cx="4724400" cy="528637"/>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0963" name="AutoShape 4">
            <a:hlinkClick r:id="rId3" action="ppaction://hlinksldjump" highlightClick="1">
              <a:snd r:embed="rId4" name="camera.wav"/>
            </a:hlinkClick>
            <a:extLst>
              <a:ext uri="{FF2B5EF4-FFF2-40B4-BE49-F238E27FC236}">
                <a16:creationId xmlns:a16="http://schemas.microsoft.com/office/drawing/2014/main" id="{7499495B-6FF8-4A72-941B-745ABDD03B5E}"/>
              </a:ext>
            </a:extLst>
          </p:cNvPr>
          <p:cNvSpPr>
            <a:spLocks noChangeArrowheads="1"/>
          </p:cNvSpPr>
          <p:nvPr/>
        </p:nvSpPr>
        <p:spPr bwMode="auto">
          <a:xfrm>
            <a:off x="19050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0964" name="Text Box 12">
            <a:extLst>
              <a:ext uri="{FF2B5EF4-FFF2-40B4-BE49-F238E27FC236}">
                <a16:creationId xmlns:a16="http://schemas.microsoft.com/office/drawing/2014/main" id="{BF1A9A6F-D60F-433C-81E3-44C85C2E41C0}"/>
              </a:ext>
            </a:extLst>
          </p:cNvPr>
          <p:cNvSpPr txBox="1">
            <a:spLocks noChangeArrowheads="1"/>
          </p:cNvSpPr>
          <p:nvPr/>
        </p:nvSpPr>
        <p:spPr bwMode="auto">
          <a:xfrm>
            <a:off x="2362200" y="4114801"/>
            <a:ext cx="7772400" cy="58477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66CC"/>
                </a:solidFill>
                <a:latin typeface="Times New Roman" panose="02020603050405020304" pitchFamily="18" charset="0"/>
              </a:rPr>
              <a:t>  </a:t>
            </a:r>
            <a:r>
              <a:rPr lang="en-US" altLang="en-US" sz="3200">
                <a:solidFill>
                  <a:srgbClr val="FF0000"/>
                </a:solidFill>
              </a:rPr>
              <a:t>Học thuộc lòng những câu thơ em thích.</a:t>
            </a:r>
            <a:endParaRPr lang="en-US" altLang="en-US" sz="3200" b="1" i="1">
              <a:solidFill>
                <a:srgbClr val="000099"/>
              </a:solidFill>
              <a:latin typeface="Times New Roman" panose="02020603050405020304" pitchFamily="18" charset="0"/>
            </a:endParaRPr>
          </a:p>
        </p:txBody>
      </p:sp>
      <p:grpSp>
        <p:nvGrpSpPr>
          <p:cNvPr id="40965" name="Group 23">
            <a:extLst>
              <a:ext uri="{FF2B5EF4-FFF2-40B4-BE49-F238E27FC236}">
                <a16:creationId xmlns:a16="http://schemas.microsoft.com/office/drawing/2014/main" id="{43107CBC-5DC9-43D2-8057-BEB57A6B8DFA}"/>
              </a:ext>
            </a:extLst>
          </p:cNvPr>
          <p:cNvGrpSpPr>
            <a:grpSpLocks/>
          </p:cNvGrpSpPr>
          <p:nvPr/>
        </p:nvGrpSpPr>
        <p:grpSpPr bwMode="auto">
          <a:xfrm>
            <a:off x="1930400" y="760413"/>
            <a:ext cx="8229600" cy="1454150"/>
            <a:chOff x="240" y="332"/>
            <a:chExt cx="5184" cy="916"/>
          </a:xfrm>
        </p:grpSpPr>
        <p:grpSp>
          <p:nvGrpSpPr>
            <p:cNvPr id="40966" name="Group 24">
              <a:extLst>
                <a:ext uri="{FF2B5EF4-FFF2-40B4-BE49-F238E27FC236}">
                  <a16:creationId xmlns:a16="http://schemas.microsoft.com/office/drawing/2014/main" id="{F60B0CBD-2B64-4BB2-83F2-8865861E8936}"/>
                </a:ext>
              </a:extLst>
            </p:cNvPr>
            <p:cNvGrpSpPr>
              <a:grpSpLocks/>
            </p:cNvGrpSpPr>
            <p:nvPr/>
          </p:nvGrpSpPr>
          <p:grpSpPr bwMode="auto">
            <a:xfrm>
              <a:off x="240" y="332"/>
              <a:ext cx="4335" cy="690"/>
              <a:chOff x="144" y="528"/>
              <a:chExt cx="4335" cy="690"/>
            </a:xfrm>
          </p:grpSpPr>
          <p:sp>
            <p:nvSpPr>
              <p:cNvPr id="40971" name="Text Box 25">
                <a:extLst>
                  <a:ext uri="{FF2B5EF4-FFF2-40B4-BE49-F238E27FC236}">
                    <a16:creationId xmlns:a16="http://schemas.microsoft.com/office/drawing/2014/main" id="{4CC9C2FF-66F7-42D8-90CC-4DA5C963F227}"/>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0973" name="Text Box 27">
                <a:extLst>
                  <a:ext uri="{FF2B5EF4-FFF2-40B4-BE49-F238E27FC236}">
                    <a16:creationId xmlns:a16="http://schemas.microsoft.com/office/drawing/2014/main" id="{4D78577F-93B7-4F3F-8178-296C17C074A4}"/>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0974" name="Group 28">
                <a:extLst>
                  <a:ext uri="{FF2B5EF4-FFF2-40B4-BE49-F238E27FC236}">
                    <a16:creationId xmlns:a16="http://schemas.microsoft.com/office/drawing/2014/main" id="{3BF66353-8FB2-4A32-A647-53B63EA57A00}"/>
                  </a:ext>
                </a:extLst>
              </p:cNvPr>
              <p:cNvGrpSpPr>
                <a:grpSpLocks/>
              </p:cNvGrpSpPr>
              <p:nvPr/>
            </p:nvGrpSpPr>
            <p:grpSpPr bwMode="auto">
              <a:xfrm>
                <a:off x="1728" y="768"/>
                <a:ext cx="2751" cy="450"/>
                <a:chOff x="2448" y="858"/>
                <a:chExt cx="2031" cy="343"/>
              </a:xfrm>
            </p:grpSpPr>
            <p:sp>
              <p:nvSpPr>
                <p:cNvPr id="40975" name="Text Box 29">
                  <a:extLst>
                    <a:ext uri="{FF2B5EF4-FFF2-40B4-BE49-F238E27FC236}">
                      <a16:creationId xmlns:a16="http://schemas.microsoft.com/office/drawing/2014/main" id="{DA16DE33-B484-460F-BE6D-8B7C0C8B7D5F}"/>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0976" name="Text Box 30">
                  <a:extLst>
                    <a:ext uri="{FF2B5EF4-FFF2-40B4-BE49-F238E27FC236}">
                      <a16:creationId xmlns:a16="http://schemas.microsoft.com/office/drawing/2014/main" id="{0D31CCFC-6695-418F-8FE4-D7A2C044CD9E}"/>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40968" name="Text Box 34">
              <a:extLst>
                <a:ext uri="{FF2B5EF4-FFF2-40B4-BE49-F238E27FC236}">
                  <a16:creationId xmlns:a16="http://schemas.microsoft.com/office/drawing/2014/main" id="{AD5D27E9-975B-4F57-ABB6-A84664DD88D6}"/>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Hình nền Powerpoint đẹp tạo nên một Slide chuyên nghiệp">
            <a:extLst>
              <a:ext uri="{FF2B5EF4-FFF2-40B4-BE49-F238E27FC236}">
                <a16:creationId xmlns:a16="http://schemas.microsoft.com/office/drawing/2014/main" id="{8E569321-7108-4D95-B3AF-11E46AA18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5644"/>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6" name="Text Box 2">
            <a:extLst>
              <a:ext uri="{FF2B5EF4-FFF2-40B4-BE49-F238E27FC236}">
                <a16:creationId xmlns:a16="http://schemas.microsoft.com/office/drawing/2014/main" id="{61F83F1D-096D-4DF3-B532-79BA0F903946}"/>
              </a:ext>
            </a:extLst>
          </p:cNvPr>
          <p:cNvSpPr txBox="1">
            <a:spLocks noChangeArrowheads="1"/>
          </p:cNvSpPr>
          <p:nvPr/>
        </p:nvSpPr>
        <p:spPr bwMode="auto">
          <a:xfrm>
            <a:off x="4038600" y="2057400"/>
            <a:ext cx="4724400" cy="528638"/>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1987" name="AutoShape 3">
            <a:hlinkClick r:id="rId3" action="ppaction://hlinksldjump" highlightClick="1">
              <a:snd r:embed="rId4" name="camera.wav"/>
            </a:hlinkClick>
            <a:extLst>
              <a:ext uri="{FF2B5EF4-FFF2-40B4-BE49-F238E27FC236}">
                <a16:creationId xmlns:a16="http://schemas.microsoft.com/office/drawing/2014/main" id="{3425BF7B-3D77-478F-9AC2-FA6F91A42C44}"/>
              </a:ext>
            </a:extLst>
          </p:cNvPr>
          <p:cNvSpPr>
            <a:spLocks noChangeArrowheads="1"/>
          </p:cNvSpPr>
          <p:nvPr/>
        </p:nvSpPr>
        <p:spPr bwMode="auto">
          <a:xfrm>
            <a:off x="17526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1988" name="Text Box 11">
            <a:extLst>
              <a:ext uri="{FF2B5EF4-FFF2-40B4-BE49-F238E27FC236}">
                <a16:creationId xmlns:a16="http://schemas.microsoft.com/office/drawing/2014/main" id="{A1697ED2-1B93-4E01-9276-AF674069A53E}"/>
              </a:ext>
            </a:extLst>
          </p:cNvPr>
          <p:cNvSpPr txBox="1">
            <a:spLocks noChangeArrowheads="1"/>
          </p:cNvSpPr>
          <p:nvPr/>
        </p:nvSpPr>
        <p:spPr bwMode="auto">
          <a:xfrm>
            <a:off x="2362200" y="2895600"/>
            <a:ext cx="7772400" cy="1077218"/>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FF0000"/>
                </a:solidFill>
              </a:rPr>
              <a:t>   H:  Điều gì đã khiến cho cánh rừng sương giá như ấm lên ?</a:t>
            </a:r>
          </a:p>
        </p:txBody>
      </p:sp>
      <p:grpSp>
        <p:nvGrpSpPr>
          <p:cNvPr id="41989" name="Group 22">
            <a:extLst>
              <a:ext uri="{FF2B5EF4-FFF2-40B4-BE49-F238E27FC236}">
                <a16:creationId xmlns:a16="http://schemas.microsoft.com/office/drawing/2014/main" id="{021A8429-C367-4EAC-817F-8B7771BA5468}"/>
              </a:ext>
            </a:extLst>
          </p:cNvPr>
          <p:cNvGrpSpPr>
            <a:grpSpLocks/>
          </p:cNvGrpSpPr>
          <p:nvPr/>
        </p:nvGrpSpPr>
        <p:grpSpPr bwMode="auto">
          <a:xfrm>
            <a:off x="1905002" y="527050"/>
            <a:ext cx="8229600" cy="1454150"/>
            <a:chOff x="240" y="332"/>
            <a:chExt cx="5184" cy="916"/>
          </a:xfrm>
        </p:grpSpPr>
        <p:grpSp>
          <p:nvGrpSpPr>
            <p:cNvPr id="42006" name="Group 23">
              <a:extLst>
                <a:ext uri="{FF2B5EF4-FFF2-40B4-BE49-F238E27FC236}">
                  <a16:creationId xmlns:a16="http://schemas.microsoft.com/office/drawing/2014/main" id="{00457BA9-2C4F-4041-A96C-2520EE6CCDD5}"/>
                </a:ext>
              </a:extLst>
            </p:cNvPr>
            <p:cNvGrpSpPr>
              <a:grpSpLocks/>
            </p:cNvGrpSpPr>
            <p:nvPr/>
          </p:nvGrpSpPr>
          <p:grpSpPr bwMode="auto">
            <a:xfrm>
              <a:off x="240" y="332"/>
              <a:ext cx="4335" cy="690"/>
              <a:chOff x="144" y="528"/>
              <a:chExt cx="4335" cy="690"/>
            </a:xfrm>
          </p:grpSpPr>
          <p:sp>
            <p:nvSpPr>
              <p:cNvPr id="42011" name="Text Box 24">
                <a:extLst>
                  <a:ext uri="{FF2B5EF4-FFF2-40B4-BE49-F238E27FC236}">
                    <a16:creationId xmlns:a16="http://schemas.microsoft.com/office/drawing/2014/main" id="{2C625812-EFD4-40B9-BC6D-E613489D67B1}"/>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2013" name="Text Box 26">
                <a:extLst>
                  <a:ext uri="{FF2B5EF4-FFF2-40B4-BE49-F238E27FC236}">
                    <a16:creationId xmlns:a16="http://schemas.microsoft.com/office/drawing/2014/main" id="{83CC7D65-D04E-4B32-91B7-FE66C48EBD80}"/>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2014" name="Group 27">
                <a:extLst>
                  <a:ext uri="{FF2B5EF4-FFF2-40B4-BE49-F238E27FC236}">
                    <a16:creationId xmlns:a16="http://schemas.microsoft.com/office/drawing/2014/main" id="{CD513703-0A62-4CE5-B244-E795B3F45C45}"/>
                  </a:ext>
                </a:extLst>
              </p:cNvPr>
              <p:cNvGrpSpPr>
                <a:grpSpLocks/>
              </p:cNvGrpSpPr>
              <p:nvPr/>
            </p:nvGrpSpPr>
            <p:grpSpPr bwMode="auto">
              <a:xfrm>
                <a:off x="1728" y="768"/>
                <a:ext cx="2751" cy="450"/>
                <a:chOff x="2448" y="858"/>
                <a:chExt cx="2031" cy="343"/>
              </a:xfrm>
            </p:grpSpPr>
            <p:sp>
              <p:nvSpPr>
                <p:cNvPr id="42015" name="Text Box 28">
                  <a:extLst>
                    <a:ext uri="{FF2B5EF4-FFF2-40B4-BE49-F238E27FC236}">
                      <a16:creationId xmlns:a16="http://schemas.microsoft.com/office/drawing/2014/main" id="{D60C3A84-1B64-4D14-A16D-C29FE65FCDA4}"/>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2016" name="Text Box 29">
                  <a:extLst>
                    <a:ext uri="{FF2B5EF4-FFF2-40B4-BE49-F238E27FC236}">
                      <a16:creationId xmlns:a16="http://schemas.microsoft.com/office/drawing/2014/main" id="{754D526F-B7D4-4D60-B190-A557C9818319}"/>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sp>
          <p:nvSpPr>
            <p:cNvPr id="42008" name="Text Box 33">
              <a:extLst>
                <a:ext uri="{FF2B5EF4-FFF2-40B4-BE49-F238E27FC236}">
                  <a16:creationId xmlns:a16="http://schemas.microsoft.com/office/drawing/2014/main" id="{94D24365-4257-4693-990F-CC48CE29F771}"/>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grpSp>
        <p:nvGrpSpPr>
          <p:cNvPr id="2" name="Group 17">
            <a:extLst>
              <a:ext uri="{FF2B5EF4-FFF2-40B4-BE49-F238E27FC236}">
                <a16:creationId xmlns:a16="http://schemas.microsoft.com/office/drawing/2014/main" id="{BCE74E98-932C-4416-BB63-072B51EC1C36}"/>
              </a:ext>
            </a:extLst>
          </p:cNvPr>
          <p:cNvGrpSpPr>
            <a:grpSpLocks/>
          </p:cNvGrpSpPr>
          <p:nvPr/>
        </p:nvGrpSpPr>
        <p:grpSpPr bwMode="auto">
          <a:xfrm>
            <a:off x="2209800" y="4160838"/>
            <a:ext cx="7772400" cy="639762"/>
            <a:chOff x="1007820" y="3051094"/>
            <a:chExt cx="7992822" cy="640178"/>
          </a:xfrm>
        </p:grpSpPr>
        <p:sp>
          <p:nvSpPr>
            <p:cNvPr id="9" name="Text Box 5">
              <a:extLst>
                <a:ext uri="{FF2B5EF4-FFF2-40B4-BE49-F238E27FC236}">
                  <a16:creationId xmlns:a16="http://schemas.microsoft.com/office/drawing/2014/main" id="{13F34193-23CB-41F9-B544-860F0C0F4DCD}"/>
                </a:ext>
              </a:extLst>
            </p:cNvPr>
            <p:cNvSpPr txBox="1">
              <a:spLocks noChangeArrowheads="1"/>
            </p:cNvSpPr>
            <p:nvPr/>
          </p:nvSpPr>
          <p:spPr bwMode="auto">
            <a:xfrm>
              <a:off x="1523453" y="3119494"/>
              <a:ext cx="7391947" cy="46203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Những cánh đồng lúa chín vàng.</a:t>
              </a:r>
            </a:p>
          </p:txBody>
        </p:sp>
        <p:sp>
          <p:nvSpPr>
            <p:cNvPr id="12" name="Oval 11">
              <a:extLst>
                <a:ext uri="{FF2B5EF4-FFF2-40B4-BE49-F238E27FC236}">
                  <a16:creationId xmlns:a16="http://schemas.microsoft.com/office/drawing/2014/main" id="{5099ED9A-DAA1-42D1-8282-FD01741046E6}"/>
                </a:ext>
              </a:extLst>
            </p:cNvPr>
            <p:cNvSpPr/>
            <p:nvPr/>
          </p:nvSpPr>
          <p:spPr>
            <a:xfrm>
              <a:off x="1007820" y="3111458"/>
              <a:ext cx="458739" cy="38124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A</a:t>
              </a:r>
            </a:p>
          </p:txBody>
        </p:sp>
      </p:grpSp>
      <p:grpSp>
        <p:nvGrpSpPr>
          <p:cNvPr id="3" name="Group 18">
            <a:extLst>
              <a:ext uri="{FF2B5EF4-FFF2-40B4-BE49-F238E27FC236}">
                <a16:creationId xmlns:a16="http://schemas.microsoft.com/office/drawing/2014/main" id="{7149FF3F-49D8-4C72-B842-432222EDE206}"/>
              </a:ext>
            </a:extLst>
          </p:cNvPr>
          <p:cNvGrpSpPr>
            <a:grpSpLocks/>
          </p:cNvGrpSpPr>
          <p:nvPr/>
        </p:nvGrpSpPr>
        <p:grpSpPr bwMode="auto">
          <a:xfrm>
            <a:off x="2209800" y="4800600"/>
            <a:ext cx="7848600" cy="1011238"/>
            <a:chOff x="1007820" y="3969634"/>
            <a:chExt cx="8089747" cy="1012984"/>
          </a:xfrm>
        </p:grpSpPr>
        <p:sp>
          <p:nvSpPr>
            <p:cNvPr id="10" name="Text Box 5">
              <a:extLst>
                <a:ext uri="{FF2B5EF4-FFF2-40B4-BE49-F238E27FC236}">
                  <a16:creationId xmlns:a16="http://schemas.microsoft.com/office/drawing/2014/main" id="{38E9A7DF-1021-4DF8-8B8D-2E3A5264B8A7}"/>
                </a:ext>
              </a:extLst>
            </p:cNvPr>
            <p:cNvSpPr txBox="1">
              <a:spLocks noChangeArrowheads="1"/>
            </p:cNvSpPr>
            <p:nvPr/>
          </p:nvSpPr>
          <p:spPr bwMode="auto">
            <a:xfrm>
              <a:off x="1523453" y="4038603"/>
              <a:ext cx="7391947" cy="83112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Những người dân tộc đi tìm măng hái nấm với màu áo chàm thấp thoáng trong nắng chiều.</a:t>
              </a:r>
            </a:p>
          </p:txBody>
        </p:sp>
        <p:sp>
          <p:nvSpPr>
            <p:cNvPr id="13" name="Oval 12">
              <a:extLst>
                <a:ext uri="{FF2B5EF4-FFF2-40B4-BE49-F238E27FC236}">
                  <a16:creationId xmlns:a16="http://schemas.microsoft.com/office/drawing/2014/main" id="{B0A9DD47-E824-4528-A7DF-A11924BB38BE}"/>
                </a:ext>
              </a:extLst>
            </p:cNvPr>
            <p:cNvSpPr/>
            <p:nvPr/>
          </p:nvSpPr>
          <p:spPr>
            <a:xfrm>
              <a:off x="1007820" y="4190678"/>
              <a:ext cx="458157" cy="381658"/>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B</a:t>
              </a:r>
            </a:p>
          </p:txBody>
        </p:sp>
      </p:grpSp>
      <p:grpSp>
        <p:nvGrpSpPr>
          <p:cNvPr id="4" name="Group 19">
            <a:extLst>
              <a:ext uri="{FF2B5EF4-FFF2-40B4-BE49-F238E27FC236}">
                <a16:creationId xmlns:a16="http://schemas.microsoft.com/office/drawing/2014/main" id="{843518DD-97BA-47DD-BFBF-F7B61534F326}"/>
              </a:ext>
            </a:extLst>
          </p:cNvPr>
          <p:cNvGrpSpPr>
            <a:grpSpLocks/>
          </p:cNvGrpSpPr>
          <p:nvPr/>
        </p:nvGrpSpPr>
        <p:grpSpPr bwMode="auto">
          <a:xfrm>
            <a:off x="2209800" y="5791200"/>
            <a:ext cx="7772400" cy="641350"/>
            <a:chOff x="1007820" y="5264648"/>
            <a:chExt cx="7992822" cy="640175"/>
          </a:xfrm>
        </p:grpSpPr>
        <p:sp>
          <p:nvSpPr>
            <p:cNvPr id="11" name="Text Box 5">
              <a:extLst>
                <a:ext uri="{FF2B5EF4-FFF2-40B4-BE49-F238E27FC236}">
                  <a16:creationId xmlns:a16="http://schemas.microsoft.com/office/drawing/2014/main" id="{535FA7DC-6AB8-404F-B12D-DB807F5E29E6}"/>
                </a:ext>
              </a:extLst>
            </p:cNvPr>
            <p:cNvSpPr txBox="1">
              <a:spLocks noChangeArrowheads="1"/>
            </p:cNvSpPr>
            <p:nvPr/>
          </p:nvSpPr>
          <p:spPr bwMode="auto">
            <a:xfrm>
              <a:off x="1523453" y="5334000"/>
              <a:ext cx="7391947" cy="46203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defRPr/>
              </a:pPr>
              <a:r>
                <a:rPr lang="en-US" altLang="en-US" sz="2400" b="1">
                  <a:solidFill>
                    <a:srgbClr val="000066"/>
                  </a:solidFill>
                  <a:cs typeface="Arial" panose="020B0604020202020204" pitchFamily="34" charset="0"/>
                </a:rPr>
                <a:t>Cảnh vật thật đẹp của khu rừng.</a:t>
              </a:r>
            </a:p>
          </p:txBody>
        </p:sp>
        <p:sp>
          <p:nvSpPr>
            <p:cNvPr id="14" name="Oval 13">
              <a:extLst>
                <a:ext uri="{FF2B5EF4-FFF2-40B4-BE49-F238E27FC236}">
                  <a16:creationId xmlns:a16="http://schemas.microsoft.com/office/drawing/2014/main" id="{CAA29B80-C19B-4A3C-8E8C-D429FD98D8BA}"/>
                </a:ext>
              </a:extLst>
            </p:cNvPr>
            <p:cNvSpPr/>
            <p:nvPr/>
          </p:nvSpPr>
          <p:spPr>
            <a:xfrm>
              <a:off x="1007820" y="5429446"/>
              <a:ext cx="458739" cy="380302"/>
            </a:xfrm>
            <a:prstGeom prst="ellipse">
              <a:avLst/>
            </a:prstGeom>
            <a:ln>
              <a:no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C</a:t>
              </a:r>
            </a:p>
          </p:txBody>
        </p:sp>
      </p:grpSp>
      <p:sp>
        <p:nvSpPr>
          <p:cNvPr id="19" name="Oval 18">
            <a:extLst>
              <a:ext uri="{FF2B5EF4-FFF2-40B4-BE49-F238E27FC236}">
                <a16:creationId xmlns:a16="http://schemas.microsoft.com/office/drawing/2014/main" id="{4A8225D5-80AB-43B0-8920-6745DA22A897}"/>
              </a:ext>
            </a:extLst>
          </p:cNvPr>
          <p:cNvSpPr/>
          <p:nvPr/>
        </p:nvSpPr>
        <p:spPr>
          <a:xfrm flipH="1">
            <a:off x="2209800" y="5000625"/>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a:solidFill>
                  <a:srgbClr val="000066"/>
                </a:solidFill>
                <a:latin typeface="Constantia" panose="02030602050306030303" pitchFamily="18"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par>
                          <p:cTn id="12" fill="hold" nodeType="afterGroup">
                            <p:stCondLst>
                              <p:cond delay="40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ox(in)">
                                      <p:cBhvr>
                                        <p:cTn id="20" dur="500"/>
                                        <p:tgtEl>
                                          <p:spTgt spid="19"/>
                                        </p:tgtEl>
                                      </p:cBhvr>
                                    </p:animEffect>
                                  </p:childTnLst>
                                </p:cTn>
                              </p:par>
                            </p:childTnLst>
                          </p:cTn>
                        </p:par>
                        <p:par>
                          <p:cTn id="21" fill="hold" nodeType="afterGroup">
                            <p:stCondLst>
                              <p:cond delay="500"/>
                            </p:stCondLst>
                            <p:childTnLst>
                              <p:par>
                                <p:cTn id="22" presetID="1" presetClass="emph" presetSubtype="2" repeatCount="indefinite" fill="hold" nodeType="afterEffect">
                                  <p:stCondLst>
                                    <p:cond delay="0"/>
                                  </p:stCondLst>
                                  <p:childTnLst>
                                    <p:animClr clrSpc="rgb" dir="cw">
                                      <p:cBhvr>
                                        <p:cTn id="23" dur="2000" fill="hold"/>
                                        <p:tgtEl>
                                          <p:spTgt spid="19"/>
                                        </p:tgtEl>
                                        <p:attrNameLst>
                                          <p:attrName>fillcolor</p:attrName>
                                        </p:attrNameLst>
                                      </p:cBhvr>
                                      <p:to>
                                        <a:schemeClr val="hlink"/>
                                      </p:to>
                                    </p:animClr>
                                    <p:set>
                                      <p:cBhvr>
                                        <p:cTn id="24" dur="2000" fill="hold"/>
                                        <p:tgtEl>
                                          <p:spTgt spid="19"/>
                                        </p:tgtEl>
                                        <p:attrNameLst>
                                          <p:attrName>fill.type</p:attrName>
                                        </p:attrNameLst>
                                      </p:cBhvr>
                                      <p:to>
                                        <p:strVal val="solid"/>
                                      </p:to>
                                    </p:set>
                                    <p:set>
                                      <p:cBhvr>
                                        <p:cTn id="25"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đẹp tạo nên một Slide chuyên nghiệp">
            <a:extLst>
              <a:ext uri="{FF2B5EF4-FFF2-40B4-BE49-F238E27FC236}">
                <a16:creationId xmlns:a16="http://schemas.microsoft.com/office/drawing/2014/main" id="{F5357422-EC68-4DBF-B55B-7656EE30A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ext Box 2">
            <a:extLst>
              <a:ext uri="{FF2B5EF4-FFF2-40B4-BE49-F238E27FC236}">
                <a16:creationId xmlns:a16="http://schemas.microsoft.com/office/drawing/2014/main" id="{B4E7E074-0894-484B-B11E-630231F05489}"/>
              </a:ext>
            </a:extLst>
          </p:cNvPr>
          <p:cNvSpPr txBox="1">
            <a:spLocks noChangeArrowheads="1"/>
          </p:cNvSpPr>
          <p:nvPr/>
        </p:nvSpPr>
        <p:spPr bwMode="auto">
          <a:xfrm>
            <a:off x="3962400" y="2057400"/>
            <a:ext cx="4724400" cy="528638"/>
          </a:xfrm>
          <a:prstGeom prst="rect">
            <a:avLst/>
          </a:prstGeom>
          <a:solidFill>
            <a:srgbClr val="CCFF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99"/>
                </a:solidFill>
              </a:rPr>
              <a:t>Trò chơi: Hái hoa điểm 10</a:t>
            </a:r>
          </a:p>
        </p:txBody>
      </p:sp>
      <p:sp>
        <p:nvSpPr>
          <p:cNvPr id="43011" name="AutoShape 3">
            <a:hlinkClick r:id="rId3" action="ppaction://hlinksldjump" highlightClick="1">
              <a:snd r:embed="rId4" name="camera.wav"/>
            </a:hlinkClick>
            <a:extLst>
              <a:ext uri="{FF2B5EF4-FFF2-40B4-BE49-F238E27FC236}">
                <a16:creationId xmlns:a16="http://schemas.microsoft.com/office/drawing/2014/main" id="{44D8B2C9-2286-490B-9F5F-3E223D893023}"/>
              </a:ext>
            </a:extLst>
          </p:cNvPr>
          <p:cNvSpPr>
            <a:spLocks noChangeArrowheads="1"/>
          </p:cNvSpPr>
          <p:nvPr/>
        </p:nvSpPr>
        <p:spPr bwMode="auto">
          <a:xfrm>
            <a:off x="19050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grpSp>
        <p:nvGrpSpPr>
          <p:cNvPr id="43012" name="Group 22">
            <a:extLst>
              <a:ext uri="{FF2B5EF4-FFF2-40B4-BE49-F238E27FC236}">
                <a16:creationId xmlns:a16="http://schemas.microsoft.com/office/drawing/2014/main" id="{76CC2871-0767-432C-86E7-89AEFD2447E0}"/>
              </a:ext>
            </a:extLst>
          </p:cNvPr>
          <p:cNvGrpSpPr>
            <a:grpSpLocks/>
          </p:cNvGrpSpPr>
          <p:nvPr/>
        </p:nvGrpSpPr>
        <p:grpSpPr bwMode="auto">
          <a:xfrm>
            <a:off x="1814514" y="527050"/>
            <a:ext cx="8320087" cy="1454150"/>
            <a:chOff x="183" y="332"/>
            <a:chExt cx="5241" cy="916"/>
          </a:xfrm>
        </p:grpSpPr>
        <p:grpSp>
          <p:nvGrpSpPr>
            <p:cNvPr id="43015" name="Group 23">
              <a:extLst>
                <a:ext uri="{FF2B5EF4-FFF2-40B4-BE49-F238E27FC236}">
                  <a16:creationId xmlns:a16="http://schemas.microsoft.com/office/drawing/2014/main" id="{894471A8-DA20-404F-AD40-08BE832B454F}"/>
                </a:ext>
              </a:extLst>
            </p:cNvPr>
            <p:cNvGrpSpPr>
              <a:grpSpLocks/>
            </p:cNvGrpSpPr>
            <p:nvPr/>
          </p:nvGrpSpPr>
          <p:grpSpPr bwMode="auto">
            <a:xfrm>
              <a:off x="240" y="332"/>
              <a:ext cx="4335" cy="690"/>
              <a:chOff x="144" y="528"/>
              <a:chExt cx="4335" cy="690"/>
            </a:xfrm>
          </p:grpSpPr>
          <p:sp>
            <p:nvSpPr>
              <p:cNvPr id="43020" name="Text Box 24">
                <a:extLst>
                  <a:ext uri="{FF2B5EF4-FFF2-40B4-BE49-F238E27FC236}">
                    <a16:creationId xmlns:a16="http://schemas.microsoft.com/office/drawing/2014/main" id="{46D95559-CF33-4E77-A863-AEE0C138865E}"/>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endParaRPr>
              </a:p>
            </p:txBody>
          </p:sp>
          <p:sp>
            <p:nvSpPr>
              <p:cNvPr id="43022" name="Text Box 26">
                <a:extLst>
                  <a:ext uri="{FF2B5EF4-FFF2-40B4-BE49-F238E27FC236}">
                    <a16:creationId xmlns:a16="http://schemas.microsoft.com/office/drawing/2014/main" id="{A3B7D7C0-33EA-4AA4-90F9-716F3EB57D19}"/>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rPr>
                  <a:t>Tập đọc</a:t>
                </a:r>
              </a:p>
            </p:txBody>
          </p:sp>
          <p:grpSp>
            <p:nvGrpSpPr>
              <p:cNvPr id="43023" name="Group 27">
                <a:extLst>
                  <a:ext uri="{FF2B5EF4-FFF2-40B4-BE49-F238E27FC236}">
                    <a16:creationId xmlns:a16="http://schemas.microsoft.com/office/drawing/2014/main" id="{CA33DE7F-9778-4CC7-A068-83A94688A10F}"/>
                  </a:ext>
                </a:extLst>
              </p:cNvPr>
              <p:cNvGrpSpPr>
                <a:grpSpLocks/>
              </p:cNvGrpSpPr>
              <p:nvPr/>
            </p:nvGrpSpPr>
            <p:grpSpPr bwMode="auto">
              <a:xfrm>
                <a:off x="1728" y="768"/>
                <a:ext cx="2751" cy="450"/>
                <a:chOff x="2448" y="858"/>
                <a:chExt cx="2031" cy="343"/>
              </a:xfrm>
            </p:grpSpPr>
            <p:sp>
              <p:nvSpPr>
                <p:cNvPr id="43024" name="Text Box 28">
                  <a:extLst>
                    <a:ext uri="{FF2B5EF4-FFF2-40B4-BE49-F238E27FC236}">
                      <a16:creationId xmlns:a16="http://schemas.microsoft.com/office/drawing/2014/main" id="{3D35C720-DCBE-4881-9F5B-88A51D39EC3E}"/>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rPr>
                    <a:t>Trước cổng trời </a:t>
                  </a:r>
                </a:p>
              </p:txBody>
            </p:sp>
            <p:sp>
              <p:nvSpPr>
                <p:cNvPr id="43025" name="Text Box 29">
                  <a:extLst>
                    <a:ext uri="{FF2B5EF4-FFF2-40B4-BE49-F238E27FC236}">
                      <a16:creationId xmlns:a16="http://schemas.microsoft.com/office/drawing/2014/main" id="{63BA4E1D-6050-4C9A-84E3-80BABCC02F06}"/>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rPr>
                    <a:t>Trước cổng trời</a:t>
                  </a:r>
                  <a:r>
                    <a:rPr lang="en-US" altLang="en-US" sz="4000" b="1">
                      <a:solidFill>
                        <a:srgbClr val="FF00FF"/>
                      </a:solidFill>
                      <a:latin typeface="Times New Roman" panose="02020603050405020304" pitchFamily="18" charset="0"/>
                    </a:rPr>
                    <a:t> </a:t>
                  </a:r>
                </a:p>
              </p:txBody>
            </p:sp>
          </p:grpSp>
        </p:grpSp>
        <p:grpSp>
          <p:nvGrpSpPr>
            <p:cNvPr id="43016" name="Group 30">
              <a:extLst>
                <a:ext uri="{FF2B5EF4-FFF2-40B4-BE49-F238E27FC236}">
                  <a16:creationId xmlns:a16="http://schemas.microsoft.com/office/drawing/2014/main" id="{68599999-349B-4D2E-8C81-79EE4526AA97}"/>
                </a:ext>
              </a:extLst>
            </p:cNvPr>
            <p:cNvGrpSpPr>
              <a:grpSpLocks/>
            </p:cNvGrpSpPr>
            <p:nvPr/>
          </p:nvGrpSpPr>
          <p:grpSpPr bwMode="auto">
            <a:xfrm>
              <a:off x="183" y="576"/>
              <a:ext cx="768" cy="384"/>
              <a:chOff x="87" y="768"/>
              <a:chExt cx="768" cy="384"/>
            </a:xfrm>
          </p:grpSpPr>
          <p:sp>
            <p:nvSpPr>
              <p:cNvPr id="43018" name="Oval 31">
                <a:extLst>
                  <a:ext uri="{FF2B5EF4-FFF2-40B4-BE49-F238E27FC236}">
                    <a16:creationId xmlns:a16="http://schemas.microsoft.com/office/drawing/2014/main" id="{7F355532-E66B-409B-AE64-7A2762CC6282}"/>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43019" name="Text Box 32">
                <a:extLst>
                  <a:ext uri="{FF2B5EF4-FFF2-40B4-BE49-F238E27FC236}">
                    <a16:creationId xmlns:a16="http://schemas.microsoft.com/office/drawing/2014/main" id="{F7B75BF0-AB54-4405-87B0-887C496A7557}"/>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rPr>
                  <a:t>Tiết 16 </a:t>
                </a:r>
              </a:p>
            </p:txBody>
          </p:sp>
        </p:grpSp>
        <p:sp>
          <p:nvSpPr>
            <p:cNvPr id="43017" name="Text Box 33">
              <a:extLst>
                <a:ext uri="{FF2B5EF4-FFF2-40B4-BE49-F238E27FC236}">
                  <a16:creationId xmlns:a16="http://schemas.microsoft.com/office/drawing/2014/main" id="{B9EED599-BD1D-4798-AE4B-CE72231E614F}"/>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rPr>
                <a:t>(Nguyễn Đình Ảnh)</a:t>
              </a:r>
            </a:p>
          </p:txBody>
        </p:sp>
      </p:grpSp>
      <p:sp>
        <p:nvSpPr>
          <p:cNvPr id="67618" name="Text Box 34">
            <a:extLst>
              <a:ext uri="{FF2B5EF4-FFF2-40B4-BE49-F238E27FC236}">
                <a16:creationId xmlns:a16="http://schemas.microsoft.com/office/drawing/2014/main" id="{5BE2D39B-54F1-4409-89CB-55A5A3B1A5F0}"/>
              </a:ext>
            </a:extLst>
          </p:cNvPr>
          <p:cNvSpPr txBox="1">
            <a:spLocks noChangeArrowheads="1"/>
          </p:cNvSpPr>
          <p:nvPr/>
        </p:nvSpPr>
        <p:spPr bwMode="auto">
          <a:xfrm>
            <a:off x="2438400" y="4724401"/>
            <a:ext cx="7772400" cy="1384995"/>
          </a:xfrm>
          <a:prstGeom prst="rect">
            <a:avLst/>
          </a:prstGeom>
          <a:gradFill rotWithShape="1">
            <a:gsLst>
              <a:gs pos="0">
                <a:srgbClr val="FFCCCC"/>
              </a:gs>
              <a:gs pos="100000">
                <a:srgbClr val="99FF33"/>
              </a:gs>
            </a:gsLst>
            <a:path path="shape">
              <a:fillToRect l="50000" t="50000" r="50000" b="50000"/>
            </a:path>
          </a:gradFill>
          <a:ln w="76200" cmpd="tri">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rgbClr val="0066CC"/>
                </a:solidFill>
                <a:latin typeface="Times New Roman" panose="02020603050405020304" pitchFamily="18" charset="0"/>
              </a:rPr>
              <a:t>  </a:t>
            </a:r>
            <a:r>
              <a:rPr lang="en-US" altLang="en-US" sz="2800" b="1">
                <a:solidFill>
                  <a:srgbClr val="000099"/>
                </a:solidFill>
                <a:latin typeface="Times New Roman" panose="02020603050405020304" pitchFamily="18" charset="0"/>
              </a:rPr>
              <a:t>Nội dung: </a:t>
            </a:r>
            <a:r>
              <a:rPr lang="en-US" altLang="en-US" sz="2800" b="1" i="1">
                <a:solidFill>
                  <a:srgbClr val="000099"/>
                </a:solidFill>
                <a:latin typeface="Times New Roman" panose="02020603050405020304" pitchFamily="18" charset="0"/>
              </a:rPr>
              <a:t>Ca ngợi vẻ đẹp thơ mộng của thiên nhiên vùng núi cao và cuộc sống thanh bình trong lao động của đồng bào các dân tộc.</a:t>
            </a:r>
          </a:p>
        </p:txBody>
      </p:sp>
      <p:sp>
        <p:nvSpPr>
          <p:cNvPr id="43014" name="AutoShape 35">
            <a:extLst>
              <a:ext uri="{FF2B5EF4-FFF2-40B4-BE49-F238E27FC236}">
                <a16:creationId xmlns:a16="http://schemas.microsoft.com/office/drawing/2014/main" id="{14767FC7-199A-4162-A8D4-FD998DE6719C}"/>
              </a:ext>
            </a:extLst>
          </p:cNvPr>
          <p:cNvSpPr>
            <a:spLocks noChangeArrowheads="1"/>
          </p:cNvSpPr>
          <p:nvPr/>
        </p:nvSpPr>
        <p:spPr bwMode="auto">
          <a:xfrm>
            <a:off x="3505200" y="2743200"/>
            <a:ext cx="5486400" cy="1219200"/>
          </a:xfrm>
          <a:prstGeom prst="cloudCallout">
            <a:avLst>
              <a:gd name="adj1" fmla="val 10676"/>
              <a:gd name="adj2" fmla="val 103648"/>
            </a:avLst>
          </a:prstGeom>
          <a:gradFill rotWithShape="1">
            <a:gsLst>
              <a:gs pos="0">
                <a:srgbClr val="FFCCCC"/>
              </a:gs>
              <a:gs pos="100000">
                <a:srgbClr val="99FF33"/>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Em hãy nêu nội dung của toàn bài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7618"/>
                                        </p:tgtEl>
                                        <p:attrNameLst>
                                          <p:attrName>style.visibility</p:attrName>
                                        </p:attrNameLst>
                                      </p:cBhvr>
                                      <p:to>
                                        <p:strVal val="visible"/>
                                      </p:to>
                                    </p:set>
                                    <p:animEffect transition="in" filter="wheel(4)">
                                      <p:cBhvr>
                                        <p:cTn id="7" dur="2000"/>
                                        <p:tgtEl>
                                          <p:spTgt spid="67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ình nền Powerpoint đẹp tạo nên một Slide chuyên nghiệp">
            <a:extLst>
              <a:ext uri="{FF2B5EF4-FFF2-40B4-BE49-F238E27FC236}">
                <a16:creationId xmlns:a16="http://schemas.microsoft.com/office/drawing/2014/main" id="{948F5244-4F22-4451-9790-FDF59308E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46299"/>
            <a:ext cx="12268200" cy="6904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4">
            <a:extLst>
              <a:ext uri="{FF2B5EF4-FFF2-40B4-BE49-F238E27FC236}">
                <a16:creationId xmlns:a16="http://schemas.microsoft.com/office/drawing/2014/main" id="{7F30B6B3-F1CE-4727-A640-74B67E42196A}"/>
              </a:ext>
            </a:extLst>
          </p:cNvPr>
          <p:cNvSpPr txBox="1">
            <a:spLocks noChangeArrowheads="1"/>
          </p:cNvSpPr>
          <p:nvPr/>
        </p:nvSpPr>
        <p:spPr bwMode="auto">
          <a:xfrm>
            <a:off x="542925" y="5017013"/>
            <a:ext cx="7467600" cy="584775"/>
          </a:xfrm>
          <a:prstGeom prst="rect">
            <a:avLst/>
          </a:prstGeom>
          <a:noFill/>
          <a:ln w="9525">
            <a:noFill/>
            <a:miter lim="800000"/>
            <a:headEnd/>
            <a:tailEnd/>
          </a:ln>
        </p:spPr>
        <p:txBody>
          <a:bodyPr>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Chuẩn</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bị</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bài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Cái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gì</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quý</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nhất</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p>
        </p:txBody>
      </p:sp>
      <p:sp>
        <p:nvSpPr>
          <p:cNvPr id="5" name="Text Box 45">
            <a:extLst>
              <a:ext uri="{FF2B5EF4-FFF2-40B4-BE49-F238E27FC236}">
                <a16:creationId xmlns:a16="http://schemas.microsoft.com/office/drawing/2014/main" id="{F99ADF6D-D3CA-4D44-BFF0-3E1B0A30E441}"/>
              </a:ext>
            </a:extLst>
          </p:cNvPr>
          <p:cNvSpPr txBox="1">
            <a:spLocks noChangeArrowheads="1"/>
          </p:cNvSpPr>
          <p:nvPr/>
        </p:nvSpPr>
        <p:spPr bwMode="auto">
          <a:xfrm>
            <a:off x="542925" y="3686399"/>
            <a:ext cx="7467600" cy="1323439"/>
          </a:xfrm>
          <a:prstGeom prst="rect">
            <a:avLst/>
          </a:prstGeom>
          <a:noFill/>
          <a:ln w="9525">
            <a:noFill/>
            <a:miter lim="800000"/>
            <a:headEnd/>
            <a:tailEnd/>
          </a:ln>
        </p:spPr>
        <p:txBody>
          <a:bodyPr>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Học</a:t>
            </a:r>
            <a:r>
              <a:rPr lang="en-US" altLang="en-US" sz="3200" b="1" dirty="0">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thuộc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đoạn</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thơ</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mà</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em</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thích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p>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lời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các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câu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hỏi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1,3, 4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sgk</a:t>
            </a:r>
            <a:endPar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endParaRPr>
          </a:p>
        </p:txBody>
      </p:sp>
      <p:sp>
        <p:nvSpPr>
          <p:cNvPr id="6" name="Text Box 46">
            <a:extLst>
              <a:ext uri="{FF2B5EF4-FFF2-40B4-BE49-F238E27FC236}">
                <a16:creationId xmlns:a16="http://schemas.microsoft.com/office/drawing/2014/main" id="{D21142AC-F629-4133-8F31-A19D61C8A954}"/>
              </a:ext>
            </a:extLst>
          </p:cNvPr>
          <p:cNvSpPr txBox="1">
            <a:spLocks noChangeArrowheads="1"/>
          </p:cNvSpPr>
          <p:nvPr/>
        </p:nvSpPr>
        <p:spPr bwMode="auto">
          <a:xfrm>
            <a:off x="428096" y="2061834"/>
            <a:ext cx="11412008" cy="2308324"/>
          </a:xfrm>
          <a:prstGeom prst="rect">
            <a:avLst/>
          </a:prstGeom>
          <a:noFill/>
          <a:ln w="9525">
            <a:noFill/>
            <a:miter lim="800000"/>
            <a:headEnd/>
            <a:tailEnd/>
          </a:ln>
        </p:spPr>
        <p:txBody>
          <a:bodyPr wrap="square">
            <a:spAutoFit/>
          </a:bodyPr>
          <a:lstStyle/>
          <a:p>
            <a:pPr eaLnBrk="1" hangingPunct="1">
              <a:spcBef>
                <a:spcPct val="50000"/>
              </a:spcBef>
            </a:pP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Tìm</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hiểu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tác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giả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đã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miêu</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tả</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cảnh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vật</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trước</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cổng</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trời</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theo</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trình</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tự</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 </a:t>
            </a:r>
            <a:r>
              <a:rPr lang="en-US" altLang="en-US" sz="3200" b="1" dirty="0" err="1">
                <a:solidFill>
                  <a:srgbClr val="6600FF"/>
                </a:solidFill>
                <a:latin typeface="Times New Roman" panose="02020603050405020304" pitchFamily="18" charset="0"/>
                <a:ea typeface="-윤고딕140" pitchFamily="18" charset="-127"/>
                <a:cs typeface="Times New Roman" panose="02020603050405020304" pitchFamily="18" charset="0"/>
              </a:rPr>
              <a:t>nào</a:t>
            </a:r>
            <a:r>
              <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rPr>
              <a:t>?</a:t>
            </a:r>
            <a:r>
              <a:rPr lang="nl-NL" sz="1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6600FF"/>
                </a:solidFill>
                <a:effectLst/>
                <a:latin typeface="Times New Roman" panose="02020603050405020304" pitchFamily="18" charset="0"/>
                <a:ea typeface="Calibri" panose="020F0502020204030204" pitchFamily="34" charset="0"/>
                <a:cs typeface="Times New Roman" panose="02020603050405020304" pitchFamily="18" charset="0"/>
              </a:rPr>
              <a:t>Con học tập được điều gì ở cách miêu tả cảnh của tác giả?</a:t>
            </a:r>
            <a:endParaRPr lang="en-US" sz="3200" b="1" dirty="0">
              <a:solidFill>
                <a:srgbClr val="6600FF"/>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50000"/>
              </a:spcBef>
            </a:pPr>
            <a:endParaRPr lang="en-US" altLang="en-US" sz="3200" b="1" dirty="0">
              <a:solidFill>
                <a:srgbClr val="6600FF"/>
              </a:solidFill>
              <a:latin typeface="Times New Roman" panose="02020603050405020304" pitchFamily="18" charset="0"/>
              <a:ea typeface="-윤고딕140" pitchFamily="18" charset="-127"/>
              <a:cs typeface="Times New Roman" panose="02020603050405020304" pitchFamily="18" charset="0"/>
            </a:endParaRPr>
          </a:p>
        </p:txBody>
      </p:sp>
      <p:sp>
        <p:nvSpPr>
          <p:cNvPr id="9" name="TextBox 8">
            <a:extLst>
              <a:ext uri="{FF2B5EF4-FFF2-40B4-BE49-F238E27FC236}">
                <a16:creationId xmlns:a16="http://schemas.microsoft.com/office/drawing/2014/main" id="{D2C48BFB-9CD5-4987-992F-C6FDE09425C5}"/>
              </a:ext>
            </a:extLst>
          </p:cNvPr>
          <p:cNvSpPr txBox="1"/>
          <p:nvPr/>
        </p:nvSpPr>
        <p:spPr>
          <a:xfrm>
            <a:off x="4505325" y="320975"/>
            <a:ext cx="7010400" cy="742511"/>
          </a:xfrm>
          <a:prstGeom prst="rect">
            <a:avLst/>
          </a:prstGeom>
          <a:noFill/>
        </p:spPr>
        <p:txBody>
          <a:bodyPr>
            <a:spAutoFit/>
          </a:bodyPr>
          <a:lstStyle/>
          <a:p>
            <a:pPr>
              <a:lnSpc>
                <a:spcPct val="150000"/>
              </a:lnSpc>
              <a:defRPr/>
            </a:pP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Củng</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cố</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Dặn</a:t>
            </a:r>
            <a:r>
              <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 </a:t>
            </a:r>
            <a:r>
              <a:rPr lang="en-US" sz="3200" b="1" dirty="0" err="1">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rPr>
              <a:t>dò</a:t>
            </a:r>
            <a:endParaRPr lang="en-US" sz="3200" b="1" dirty="0">
              <a:ln>
                <a:solidFill>
                  <a:sysClr val="windowText" lastClr="000000"/>
                </a:solidFill>
              </a:ln>
              <a:solidFill>
                <a:srgbClr val="FF0000"/>
              </a:solidFill>
              <a:latin typeface="Times New Roman" panose="02020603050405020304" pitchFamily="18" charset="0"/>
              <a:ea typeface="HP001 5Ha" pitchFamily="34" charset="-12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D:\thuc\NH 17-18\HINH ANH\hoa-tam-giac-mach-ha-giang.jpg">
            <a:extLst>
              <a:ext uri="{FF2B5EF4-FFF2-40B4-BE49-F238E27FC236}">
                <a16:creationId xmlns:a16="http://schemas.microsoft.com/office/drawing/2014/main" id="{8FBF8711-DF26-4330-BF4B-D61024EBD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WordArt 5">
            <a:extLst>
              <a:ext uri="{FF2B5EF4-FFF2-40B4-BE49-F238E27FC236}">
                <a16:creationId xmlns:a16="http://schemas.microsoft.com/office/drawing/2014/main" id="{0FF9EEFA-CF9A-43F1-8654-95B10F73E478}"/>
              </a:ext>
            </a:extLst>
          </p:cNvPr>
          <p:cNvSpPr>
            <a:spLocks noChangeArrowheads="1" noChangeShapeType="1" noTextEdit="1"/>
          </p:cNvSpPr>
          <p:nvPr/>
        </p:nvSpPr>
        <p:spPr bwMode="auto">
          <a:xfrm>
            <a:off x="2286000" y="1295400"/>
            <a:ext cx="7772400" cy="44196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a:ln w="9525">
                  <a:round/>
                  <a:headEnd/>
                  <a:tailEnd/>
                </a:ln>
                <a:gradFill rotWithShape="1">
                  <a:gsLst>
                    <a:gs pos="0">
                      <a:srgbClr val="FFE701"/>
                    </a:gs>
                    <a:gs pos="100000">
                      <a:srgbClr val="FE3E02"/>
                    </a:gs>
                  </a:gsLst>
                  <a:lin ang="5400000" scaled="1"/>
                </a:gradFill>
                <a:cs typeface="Arial" panose="020B0604020202020204" pitchFamily="34" charset="0"/>
              </a:rPr>
              <a:t>CHÀO CÁC EM !</a:t>
            </a:r>
          </a:p>
        </p:txBody>
      </p:sp>
    </p:spTree>
  </p:cSld>
  <p:clrMapOvr>
    <a:masterClrMapping/>
  </p:clrMapOvr>
  <p:transition>
    <p:cover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Tổng hợp hình nền slide đẹp nhất - Hình nền Background cho PowerPoint">
            <a:extLst>
              <a:ext uri="{FF2B5EF4-FFF2-40B4-BE49-F238E27FC236}">
                <a16:creationId xmlns:a16="http://schemas.microsoft.com/office/drawing/2014/main" id="{48519D36-4AD9-418E-BCD4-CF1144D75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37" y="-60834"/>
            <a:ext cx="12288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ình nền Powerpoint đẹp tạo nên một Slide chuyên nghiệp">
            <a:extLst>
              <a:ext uri="{FF2B5EF4-FFF2-40B4-BE49-F238E27FC236}">
                <a16:creationId xmlns:a16="http://schemas.microsoft.com/office/drawing/2014/main" id="{30416EFD-9BB8-433E-8A7E-F9DC8B5CA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24" y="-60834"/>
            <a:ext cx="123696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5" name="WordArt 5">
            <a:extLst>
              <a:ext uri="{FF2B5EF4-FFF2-40B4-BE49-F238E27FC236}">
                <a16:creationId xmlns:a16="http://schemas.microsoft.com/office/drawing/2014/main" id="{F642376D-516D-4AAD-986B-6C8F5DD42179}"/>
              </a:ext>
            </a:extLst>
          </p:cNvPr>
          <p:cNvSpPr>
            <a:spLocks noChangeArrowheads="1" noChangeShapeType="1" noTextEdit="1"/>
          </p:cNvSpPr>
          <p:nvPr/>
        </p:nvSpPr>
        <p:spPr bwMode="auto">
          <a:xfrm>
            <a:off x="4381500" y="2228850"/>
            <a:ext cx="3151188" cy="393700"/>
          </a:xfrm>
          <a:prstGeom prst="rect">
            <a:avLst/>
          </a:prstGeom>
        </p:spPr>
        <p:txBody>
          <a:bodyPr wrap="none" fromWordArt="1">
            <a:prstTxWarp prst="textPlain">
              <a:avLst>
                <a:gd name="adj" fmla="val 50000"/>
              </a:avLst>
            </a:prstTxWarp>
          </a:bodyPr>
          <a:lstStyle/>
          <a:p>
            <a:pPr algn="ctr"/>
            <a:endParaRPr lang="en-US" sz="27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455F46-88FD-4734-998A-6028A3A6D22F}"/>
              </a:ext>
            </a:extLst>
          </p:cNvPr>
          <p:cNvSpPr txBox="1"/>
          <p:nvPr/>
        </p:nvSpPr>
        <p:spPr>
          <a:xfrm>
            <a:off x="1199456" y="2527775"/>
            <a:ext cx="10992544" cy="3477875"/>
          </a:xfrm>
          <a:prstGeom prst="rect">
            <a:avLst/>
          </a:prstGeom>
          <a:noFill/>
        </p:spPr>
        <p:txBody>
          <a:bodyPr>
            <a:spAutoFit/>
          </a:bodyPr>
          <a:lstStyle/>
          <a:p>
            <a:pPr algn="ctr" eaLnBrk="1" hangingPunct="1">
              <a:defRPr/>
            </a:pPr>
            <a:r>
              <a:rPr lang="vi-VN"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Yêu cầu </a:t>
            </a:r>
            <a:r>
              <a:rPr lang="en-US" sz="40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cần</a:t>
            </a:r>
            <a:r>
              <a:rPr lang="en-US"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đạt</a:t>
            </a:r>
            <a:r>
              <a:rPr lang="en-US"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ngắt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nghỉ</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cụm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khổ</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nhấn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giọng</a:t>
            </a:r>
            <a:r>
              <a:rPr lang="en-US" sz="3200" dirty="0">
                <a:solidFill>
                  <a:srgbClr val="0000FF"/>
                </a:solidFill>
                <a:latin typeface="Times New Roman" panose="02020603050405020304" pitchFamily="18" charset="0"/>
                <a:cs typeface="Times New Roman" panose="02020603050405020304" pitchFamily="18" charset="0"/>
              </a:rPr>
              <a:t> ở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diễn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xúc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vẻ</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đẹp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nước</a:t>
            </a:r>
            <a:r>
              <a:rPr lang="en-US" sz="3200" dirty="0">
                <a:solidFill>
                  <a:srgbClr val="0000FF"/>
                </a:solidFill>
                <a:latin typeface="Times New Roman" panose="02020603050405020304" pitchFamily="18" charset="0"/>
                <a:cs typeface="Times New Roman" panose="02020603050405020304" pitchFamily="18" charset="0"/>
              </a:rPr>
              <a:t> ta.</a:t>
            </a:r>
          </a:p>
          <a:p>
            <a:pPr marL="285750" indent="-285750">
              <a:buFontTx/>
              <a:buChar char="-"/>
            </a:pPr>
            <a:r>
              <a:rPr lang="en-US" sz="3200" dirty="0" err="1">
                <a:solidFill>
                  <a:srgbClr val="0000FF"/>
                </a:solidFill>
                <a:latin typeface="Times New Roman" panose="02020603050405020304" pitchFamily="18" charset="0"/>
                <a:cs typeface="Times New Roman" panose="02020603050405020304" pitchFamily="18" charset="0"/>
              </a:rPr>
              <a:t>Hiểu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nội</a:t>
            </a:r>
            <a:r>
              <a:rPr lang="en-US" sz="3200" dirty="0">
                <a:solidFill>
                  <a:srgbClr val="0000FF"/>
                </a:solidFill>
                <a:latin typeface="Times New Roman" panose="02020603050405020304" pitchFamily="18" charset="0"/>
                <a:cs typeface="Times New Roman" panose="02020603050405020304" pitchFamily="18" charset="0"/>
              </a:rPr>
              <a:t> dung </a:t>
            </a:r>
            <a:r>
              <a:rPr lang="en-US" sz="3200" dirty="0" err="1">
                <a:solidFill>
                  <a:srgbClr val="0000FF"/>
                </a:solidFill>
                <a:latin typeface="Times New Roman" panose="02020603050405020304" pitchFamily="18" charset="0"/>
                <a:cs typeface="Times New Roman" panose="02020603050405020304" pitchFamily="18" charset="0"/>
              </a:rPr>
              <a:t>bài</a:t>
            </a:r>
            <a:endParaRPr lang="en-US" sz="32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13318" name="WordArt 8">
            <a:extLst>
              <a:ext uri="{FF2B5EF4-FFF2-40B4-BE49-F238E27FC236}">
                <a16:creationId xmlns:a16="http://schemas.microsoft.com/office/drawing/2014/main" id="{58EA0780-5157-4ECC-9965-E6093302E239}"/>
              </a:ext>
            </a:extLst>
          </p:cNvPr>
          <p:cNvSpPr>
            <a:spLocks noChangeArrowheads="1" noChangeShapeType="1" noTextEdit="1"/>
          </p:cNvSpPr>
          <p:nvPr/>
        </p:nvSpPr>
        <p:spPr bwMode="auto">
          <a:xfrm>
            <a:off x="4729597" y="1039813"/>
            <a:ext cx="2803091" cy="372976"/>
          </a:xfrm>
          <a:prstGeom prst="rect">
            <a:avLst/>
          </a:prstGeom>
        </p:spPr>
        <p:txBody>
          <a:bodyPr wrap="none" fromWordArt="1">
            <a:prstTxWarp prst="textPlain">
              <a:avLst>
                <a:gd name="adj" fmla="val 50000"/>
              </a:avLst>
            </a:prstTxWarp>
          </a:bodyPr>
          <a:lstStyle/>
          <a:p>
            <a:pPr algn="ctr"/>
            <a:r>
              <a:rPr lang="vi-VN"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Tập đọc</a:t>
            </a:r>
          </a:p>
        </p:txBody>
      </p:sp>
      <p:sp>
        <p:nvSpPr>
          <p:cNvPr id="7" name="Text Box 5">
            <a:extLst>
              <a:ext uri="{FF2B5EF4-FFF2-40B4-BE49-F238E27FC236}">
                <a16:creationId xmlns:a16="http://schemas.microsoft.com/office/drawing/2014/main" id="{59EA5AAD-890D-4870-AF24-B09943A3EF4C}"/>
              </a:ext>
            </a:extLst>
          </p:cNvPr>
          <p:cNvSpPr txBox="1">
            <a:spLocks noChangeArrowheads="1"/>
          </p:cNvSpPr>
          <p:nvPr/>
        </p:nvSpPr>
        <p:spPr bwMode="auto">
          <a:xfrm>
            <a:off x="3287688" y="782300"/>
            <a:ext cx="561662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800" b="1" dirty="0">
                <a:solidFill>
                  <a:srgbClr val="FF0000"/>
                </a:solidFill>
                <a:latin typeface="Times New Roman" panose="02020603050405020304" pitchFamily="18" charset="0"/>
                <a:cs typeface="Times New Roman" panose="02020603050405020304" pitchFamily="18" charset="0"/>
              </a:rPr>
              <a:t> </a:t>
            </a:r>
            <a:r>
              <a:rPr lang="en-US" altLang="en-US" sz="4000" b="1" dirty="0">
                <a:solidFill>
                  <a:srgbClr val="FF0000"/>
                </a:solidFill>
                <a:latin typeface="Times New Roman" panose="02020603050405020304" pitchFamily="18" charset="0"/>
                <a:cs typeface="Times New Roman" panose="02020603050405020304" pitchFamily="18" charset="0"/>
              </a:rPr>
              <a:t> </a:t>
            </a:r>
            <a:endParaRPr lang="en-US" altLang="en-US" sz="4000" b="1" dirty="0">
              <a:solidFill>
                <a:srgbClr val="000066"/>
              </a:solidFill>
              <a:latin typeface="Times New Roman" panose="02020603050405020304" pitchFamily="18" charset="0"/>
              <a:cs typeface="Times New Roman" panose="02020603050405020304" pitchFamily="18" charset="0"/>
            </a:endParaRPr>
          </a:p>
        </p:txBody>
      </p:sp>
      <p:sp>
        <p:nvSpPr>
          <p:cNvPr id="10" name="Text Box 8">
            <a:extLst>
              <a:ext uri="{FF2B5EF4-FFF2-40B4-BE49-F238E27FC236}">
                <a16:creationId xmlns:a16="http://schemas.microsoft.com/office/drawing/2014/main" id="{D6E6BACE-9F4E-471D-AACF-BC70F22FDEF9}"/>
              </a:ext>
            </a:extLst>
          </p:cNvPr>
          <p:cNvSpPr txBox="1">
            <a:spLocks noChangeArrowheads="1"/>
          </p:cNvSpPr>
          <p:nvPr/>
        </p:nvSpPr>
        <p:spPr bwMode="auto">
          <a:xfrm>
            <a:off x="4124477" y="1584062"/>
            <a:ext cx="4334959" cy="7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err="1">
                <a:solidFill>
                  <a:srgbClr val="000099"/>
                </a:solidFill>
                <a:latin typeface="Times New Roman" panose="02020603050405020304" pitchFamily="18" charset="0"/>
                <a:cs typeface="Times New Roman" panose="02020603050405020304" pitchFamily="18" charset="0"/>
              </a:rPr>
              <a:t>Trước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cổng</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trời</a:t>
            </a:r>
            <a:r>
              <a:rPr lang="en-US" altLang="en-US" sz="4000" b="1" dirty="0">
                <a:solidFill>
                  <a:srgbClr val="FF00FF"/>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ChangeArrowheads="1"/>
          </p:cNvSpPr>
          <p:nvPr/>
        </p:nvSpPr>
        <p:spPr bwMode="auto">
          <a:xfrm>
            <a:off x="1631951" y="0"/>
            <a:ext cx="9144000" cy="1131888"/>
          </a:xfrm>
          <a:prstGeom prst="rect">
            <a:avLst/>
          </a:prstGeom>
          <a:solidFill>
            <a:schemeClr val="bg1"/>
          </a:solidFill>
          <a:ln w="9525" algn="ctr">
            <a:solidFill>
              <a:schemeClr val="tx1"/>
            </a:solidFill>
            <a:miter lim="800000"/>
            <a:headEnd/>
            <a:tailEnd/>
          </a:ln>
        </p:spPr>
        <p:txBody>
          <a:bodyPr wrap="none" anchor="ctr"/>
          <a:lstStyle/>
          <a:p>
            <a:pPr eaLnBrk="1" hangingPunct="1"/>
            <a:endParaRPr lang="en-US" altLang="en-US" sz="1800"/>
          </a:p>
        </p:txBody>
      </p:sp>
      <p:sp>
        <p:nvSpPr>
          <p:cNvPr id="9219" name="Text Box 9"/>
          <p:cNvSpPr txBox="1">
            <a:spLocks noChangeArrowheads="1"/>
          </p:cNvSpPr>
          <p:nvPr/>
        </p:nvSpPr>
        <p:spPr bwMode="auto">
          <a:xfrm>
            <a:off x="3028156" y="51482"/>
            <a:ext cx="6251575" cy="584775"/>
          </a:xfrm>
          <a:prstGeom prst="rect">
            <a:avLst/>
          </a:prstGeom>
          <a:noFill/>
          <a:ln w="9525">
            <a:noFill/>
            <a:miter lim="800000"/>
            <a:headEnd/>
            <a:tailEnd/>
          </a:ln>
        </p:spPr>
        <p:txBody>
          <a:bodyPr>
            <a:spAutoFit/>
          </a:body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Tập</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đọc</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9220" name="Line 10"/>
          <p:cNvSpPr>
            <a:spLocks noChangeShapeType="1"/>
          </p:cNvSpPr>
          <p:nvPr/>
        </p:nvSpPr>
        <p:spPr bwMode="auto">
          <a:xfrm>
            <a:off x="5675313" y="1030288"/>
            <a:ext cx="957262" cy="0"/>
          </a:xfrm>
          <a:prstGeom prst="line">
            <a:avLst/>
          </a:prstGeom>
          <a:noFill/>
          <a:ln w="38100">
            <a:solidFill>
              <a:srgbClr val="0000FF"/>
            </a:solidFill>
            <a:round/>
            <a:headEnd/>
            <a:tailEnd/>
          </a:ln>
        </p:spPr>
        <p:txBody>
          <a:bodyPr wrap="none" anchor="ctr"/>
          <a:lstStyle/>
          <a:p>
            <a:endParaRPr lang="en-US"/>
          </a:p>
        </p:txBody>
      </p:sp>
      <p:pic>
        <p:nvPicPr>
          <p:cNvPr id="9221" name="Picture 11" descr="congtroi"/>
          <p:cNvPicPr>
            <a:picLocks noChangeAspect="1" noChangeArrowheads="1"/>
          </p:cNvPicPr>
          <p:nvPr/>
        </p:nvPicPr>
        <p:blipFill>
          <a:blip r:embed="rId3"/>
          <a:srcRect/>
          <a:stretch>
            <a:fillRect/>
          </a:stretch>
        </p:blipFill>
        <p:spPr bwMode="auto">
          <a:xfrm>
            <a:off x="0" y="940811"/>
            <a:ext cx="12192000" cy="5658831"/>
          </a:xfrm>
          <a:prstGeom prst="rect">
            <a:avLst/>
          </a:prstGeom>
          <a:noFill/>
          <a:ln w="9525">
            <a:noFill/>
            <a:miter lim="800000"/>
            <a:headEnd/>
            <a:tailEnd/>
          </a:ln>
        </p:spPr>
      </p:pic>
      <p:sp>
        <p:nvSpPr>
          <p:cNvPr id="196621" name="Text Box 13"/>
          <p:cNvSpPr txBox="1">
            <a:spLocks noChangeArrowheads="1"/>
          </p:cNvSpPr>
          <p:nvPr/>
        </p:nvSpPr>
        <p:spPr bwMode="auto">
          <a:xfrm>
            <a:off x="2869407" y="636257"/>
            <a:ext cx="5380038" cy="708025"/>
          </a:xfrm>
          <a:prstGeom prst="rect">
            <a:avLst/>
          </a:prstGeom>
          <a:noFill/>
          <a:ln w="9525">
            <a:noFill/>
            <a:miter lim="800000"/>
            <a:headEnd/>
            <a:tailEnd/>
          </a:ln>
        </p:spPr>
        <p:txBody>
          <a:bodyPr>
            <a:spAutoFit/>
          </a:bodyPr>
          <a:lstStyle/>
          <a:p>
            <a:pPr algn="ctr" eaLnBrk="1" hangingPunct="1">
              <a:spcBef>
                <a:spcPct val="50000"/>
              </a:spcBef>
            </a:pPr>
            <a:r>
              <a:rPr lang="en-US" altLang="en-US" sz="4000" dirty="0">
                <a:solidFill>
                  <a:srgbClr val="FF0066"/>
                </a:solidFill>
              </a:rPr>
              <a:t>TR</a:t>
            </a:r>
            <a:r>
              <a:rPr lang="vi-VN" altLang="en-US" sz="4000" dirty="0">
                <a:solidFill>
                  <a:srgbClr val="FF0066"/>
                </a:solidFill>
              </a:rPr>
              <a:t>Ư</a:t>
            </a:r>
            <a:r>
              <a:rPr lang="en-US" altLang="en-US" sz="4000" dirty="0">
                <a:solidFill>
                  <a:srgbClr val="FF0066"/>
                </a:solidFill>
              </a:rPr>
              <a:t>ỚC CỔNG TRỜI</a:t>
            </a:r>
          </a:p>
        </p:txBody>
      </p:sp>
      <p:sp>
        <p:nvSpPr>
          <p:cNvPr id="196622" name="Text Box 14"/>
          <p:cNvSpPr txBox="1">
            <a:spLocks noChangeArrowheads="1"/>
          </p:cNvSpPr>
          <p:nvPr/>
        </p:nvSpPr>
        <p:spPr bwMode="auto">
          <a:xfrm>
            <a:off x="6632575" y="1239355"/>
            <a:ext cx="4724400" cy="461962"/>
          </a:xfrm>
          <a:prstGeom prst="rect">
            <a:avLst/>
          </a:prstGeom>
          <a:noFill/>
          <a:ln w="9525">
            <a:noFill/>
            <a:miter lim="800000"/>
            <a:headEnd/>
            <a:tailEnd/>
          </a:ln>
        </p:spPr>
        <p:txBody>
          <a:bodyPr>
            <a:spAutoFit/>
          </a:bodyPr>
          <a:lstStyle/>
          <a:p>
            <a:pPr algn="ctr" eaLnBrk="1" hangingPunct="1">
              <a:spcBef>
                <a:spcPct val="50000"/>
              </a:spcBef>
            </a:pPr>
            <a:r>
              <a:rPr lang="en-US" altLang="en-US" sz="2400" dirty="0">
                <a:solidFill>
                  <a:srgbClr val="0000FF"/>
                </a:solidFill>
              </a:rPr>
              <a:t>( </a:t>
            </a:r>
            <a:r>
              <a:rPr lang="en-US" altLang="en-US" sz="1800" i="1" dirty="0">
                <a:solidFill>
                  <a:srgbClr val="0000FF"/>
                </a:solidFill>
              </a:rPr>
              <a:t>Theo</a:t>
            </a:r>
            <a:r>
              <a:rPr lang="en-US" altLang="en-US" sz="1800" dirty="0">
                <a:solidFill>
                  <a:srgbClr val="0000FF"/>
                </a:solidFill>
              </a:rPr>
              <a:t> </a:t>
            </a:r>
            <a:r>
              <a:rPr lang="en-US" altLang="en-US" sz="1800" b="1" dirty="0">
                <a:solidFill>
                  <a:srgbClr val="0000FF"/>
                </a:solidFill>
              </a:rPr>
              <a:t>NGUYỄN ĐÌNH ẢNH</a:t>
            </a:r>
            <a:r>
              <a:rPr lang="en-US" altLang="en-US" sz="2400" dirty="0">
                <a:solidFill>
                  <a:srgbClr val="0000FF"/>
                </a:solidFill>
              </a:rPr>
              <a:t>)</a:t>
            </a:r>
          </a:p>
        </p:txBody>
      </p:sp>
      <p:pic>
        <p:nvPicPr>
          <p:cNvPr id="8" name="Picture 2" descr="Hình nền Powerpoint đẹp tạo nên một Slide chuyên nghiệp">
            <a:extLst>
              <a:ext uri="{FF2B5EF4-FFF2-40B4-BE49-F238E27FC236}">
                <a16:creationId xmlns:a16="http://schemas.microsoft.com/office/drawing/2014/main" id="{D9907DA7-459A-41F4-AB8D-6992A540B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83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8">
            <a:extLst>
              <a:ext uri="{FF2B5EF4-FFF2-40B4-BE49-F238E27FC236}">
                <a16:creationId xmlns:a16="http://schemas.microsoft.com/office/drawing/2014/main" id="{DAF2F69A-3B9A-42BA-BA12-03A49405B82A}"/>
              </a:ext>
            </a:extLst>
          </p:cNvPr>
          <p:cNvSpPr>
            <a:spLocks noChangeArrowheads="1" noChangeShapeType="1" noTextEdit="1"/>
          </p:cNvSpPr>
          <p:nvPr/>
        </p:nvSpPr>
        <p:spPr bwMode="auto">
          <a:xfrm>
            <a:off x="3873703" y="1039813"/>
            <a:ext cx="4176713" cy="1008062"/>
          </a:xfrm>
          <a:prstGeom prst="rect">
            <a:avLst/>
          </a:prstGeom>
        </p:spPr>
        <p:txBody>
          <a:bodyPr wrap="none" fromWordArt="1">
            <a:prstTxWarp prst="textPlain">
              <a:avLst>
                <a:gd name="adj" fmla="val 50000"/>
              </a:avLst>
            </a:prstTxWarp>
          </a:bodyPr>
          <a:lstStyle/>
          <a:p>
            <a:pPr algn="ctr"/>
            <a:r>
              <a:rPr lang="vi-VN"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Tập đọc</a:t>
            </a:r>
          </a:p>
          <a:p>
            <a:pPr algn="ctr"/>
            <a:r>
              <a:rPr lang="en-US" altLang="en-US" sz="3600" b="1" dirty="0">
                <a:solidFill>
                  <a:srgbClr val="FF0000"/>
                </a:solidFill>
                <a:latin typeface="Times New Roman" panose="02020603050405020304" pitchFamily="18" charset="0"/>
                <a:cs typeface="Times New Roman" panose="02020603050405020304" pitchFamily="18" charset="0"/>
              </a:rPr>
              <a:t> </a:t>
            </a:r>
            <a:endParaRPr lang="en-US" sz="3600" b="1" i="1" kern="10" dirty="0">
              <a:ln w="19050">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14" name="WordArt 5">
            <a:extLst>
              <a:ext uri="{FF2B5EF4-FFF2-40B4-BE49-F238E27FC236}">
                <a16:creationId xmlns:a16="http://schemas.microsoft.com/office/drawing/2014/main" id="{36B8B749-9C89-486A-8DB7-A892B7D757A9}"/>
              </a:ext>
            </a:extLst>
          </p:cNvPr>
          <p:cNvSpPr>
            <a:spLocks noChangeArrowheads="1" noChangeShapeType="1" noTextEdit="1"/>
          </p:cNvSpPr>
          <p:nvPr/>
        </p:nvSpPr>
        <p:spPr bwMode="auto">
          <a:xfrm>
            <a:off x="263352" y="764704"/>
            <a:ext cx="4514850" cy="2800350"/>
          </a:xfrm>
          <a:prstGeom prst="rect">
            <a:avLst/>
          </a:prstGeom>
        </p:spPr>
        <p:txBody>
          <a:bodyPr wrap="none" fromWordArt="1">
            <a:prstTxWarp prst="textCurveDown">
              <a:avLst>
                <a:gd name="adj" fmla="val 43477"/>
              </a:avLst>
            </a:prstTxWarp>
            <a:scene3d>
              <a:camera prst="legacyPerspectiveFront">
                <a:rot lat="20519977" lon="1080000" rev="0"/>
              </a:camera>
              <a:lightRig rig="legacyHarsh2" dir="b"/>
            </a:scene3d>
            <a:sp3d extrusionH="430200" prstMaterial="legacyMatte">
              <a:extrusionClr>
                <a:srgbClr val="FF6600"/>
              </a:extrusionClr>
              <a:contourClr>
                <a:srgbClr val="00FF00"/>
              </a:contourClr>
            </a:sp3d>
          </a:bodyPr>
          <a:lstStyle/>
          <a:p>
            <a:pPr algn="ctr"/>
            <a:r>
              <a:rPr lang="en-US" sz="2700" b="1" kern="10" dirty="0">
                <a:ln w="9525">
                  <a:round/>
                  <a:headEnd/>
                  <a:tailEnd/>
                </a:ln>
                <a:solidFill>
                  <a:srgbClr val="00FF00"/>
                </a:solidFill>
                <a:latin typeface="Times New Roman" panose="02020603050405020304" pitchFamily="18" charset="0"/>
                <a:cs typeface="Times New Roman" panose="02020603050405020304" pitchFamily="18" charset="0"/>
              </a:rPr>
              <a:t>LUYỆN ĐỌC </a:t>
            </a:r>
          </a:p>
        </p:txBody>
      </p:sp>
      <p:sp>
        <p:nvSpPr>
          <p:cNvPr id="16" name="TextBox 15">
            <a:extLst>
              <a:ext uri="{FF2B5EF4-FFF2-40B4-BE49-F238E27FC236}">
                <a16:creationId xmlns:a16="http://schemas.microsoft.com/office/drawing/2014/main" id="{0E4826E2-0ADD-4DCC-A354-B734F8139ECA}"/>
              </a:ext>
            </a:extLst>
          </p:cNvPr>
          <p:cNvSpPr txBox="1"/>
          <p:nvPr/>
        </p:nvSpPr>
        <p:spPr>
          <a:xfrm>
            <a:off x="4761711" y="2211929"/>
            <a:ext cx="2381240" cy="584775"/>
          </a:xfrm>
          <a:prstGeom prst="rect">
            <a:avLst/>
          </a:prstGeom>
          <a:noFill/>
        </p:spPr>
        <p:txBody>
          <a:bodyPr wrap="square">
            <a:spAutoFit/>
          </a:bodyPr>
          <a:lstStyle/>
          <a:p>
            <a:pPr algn="ctr">
              <a:defRPr/>
            </a:pPr>
            <a:r>
              <a:rPr lang="en-US" sz="3200" dirty="0">
                <a:ln w="18000">
                  <a:solidFill>
                    <a:srgbClr val="FF00FF"/>
                  </a:solidFill>
                  <a:prstDash val="solid"/>
                  <a:miter lim="800000"/>
                </a:ln>
                <a:latin typeface="Times New Roman"/>
              </a:rPr>
              <a:t>Chia </a:t>
            </a:r>
            <a:r>
              <a:rPr lang="vi-VN" sz="3200" dirty="0">
                <a:ln w="18000">
                  <a:solidFill>
                    <a:srgbClr val="FF00FF"/>
                  </a:solidFill>
                  <a:prstDash val="solid"/>
                  <a:miter lim="800000"/>
                </a:ln>
                <a:latin typeface="Times New Roman"/>
              </a:rPr>
              <a:t>đ</a:t>
            </a:r>
            <a:r>
              <a:rPr lang="en-US" sz="3200" dirty="0">
                <a:ln w="18000">
                  <a:solidFill>
                    <a:srgbClr val="FF00FF"/>
                  </a:solidFill>
                  <a:prstDash val="solid"/>
                  <a:miter lim="800000"/>
                </a:ln>
                <a:latin typeface="Times New Roman"/>
              </a:rPr>
              <a:t>oạn:</a:t>
            </a:r>
          </a:p>
        </p:txBody>
      </p:sp>
      <p:sp>
        <p:nvSpPr>
          <p:cNvPr id="17" name="TextBox 16">
            <a:extLst>
              <a:ext uri="{FF2B5EF4-FFF2-40B4-BE49-F238E27FC236}">
                <a16:creationId xmlns:a16="http://schemas.microsoft.com/office/drawing/2014/main" id="{D49EBFA7-62AF-4657-AF87-824E720C2CE8}"/>
              </a:ext>
            </a:extLst>
          </p:cNvPr>
          <p:cNvSpPr txBox="1"/>
          <p:nvPr/>
        </p:nvSpPr>
        <p:spPr>
          <a:xfrm>
            <a:off x="6835619" y="2192491"/>
            <a:ext cx="4429156" cy="584775"/>
          </a:xfrm>
          <a:prstGeom prst="rect">
            <a:avLst/>
          </a:prstGeom>
          <a:noFill/>
        </p:spPr>
        <p:txBody>
          <a:bodyPr wrap="square" rtlCol="0">
            <a:spAutoFit/>
          </a:bodyPr>
          <a:lstStyle/>
          <a:p>
            <a:r>
              <a:rPr lang="en-US" sz="3200" b="1" dirty="0" err="1">
                <a:solidFill>
                  <a:srgbClr val="AF11B3"/>
                </a:solidFill>
                <a:latin typeface="Times New Roman" pitchFamily="18" charset="0"/>
                <a:cs typeface="Times New Roman" pitchFamily="18" charset="0"/>
              </a:rPr>
              <a:t>Bài</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thơ</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có</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mấy</a:t>
            </a:r>
            <a:r>
              <a:rPr lang="en-US" sz="3200" b="1" dirty="0">
                <a:solidFill>
                  <a:srgbClr val="AF11B3"/>
                </a:solidFill>
                <a:latin typeface="Times New Roman" pitchFamily="18" charset="0"/>
                <a:cs typeface="Times New Roman" pitchFamily="18" charset="0"/>
              </a:rPr>
              <a:t> </a:t>
            </a:r>
            <a:r>
              <a:rPr lang="en-US" sz="3200" b="1" dirty="0" err="1">
                <a:solidFill>
                  <a:srgbClr val="AF11B3"/>
                </a:solidFill>
                <a:latin typeface="Times New Roman" pitchFamily="18" charset="0"/>
                <a:cs typeface="Times New Roman" pitchFamily="18" charset="0"/>
              </a:rPr>
              <a:t>đoạn</a:t>
            </a:r>
            <a:r>
              <a:rPr lang="en-US" sz="3200" b="1" dirty="0">
                <a:solidFill>
                  <a:srgbClr val="AF11B3"/>
                </a:solidFill>
                <a:latin typeface="Times New Roman" pitchFamily="18" charset="0"/>
                <a:cs typeface="Times New Roman" pitchFamily="18" charset="0"/>
              </a:rPr>
              <a:t>?</a:t>
            </a:r>
          </a:p>
        </p:txBody>
      </p:sp>
      <p:sp>
        <p:nvSpPr>
          <p:cNvPr id="19" name="Text Box 47">
            <a:extLst>
              <a:ext uri="{FF2B5EF4-FFF2-40B4-BE49-F238E27FC236}">
                <a16:creationId xmlns:a16="http://schemas.microsoft.com/office/drawing/2014/main" id="{F4704B0B-6A7F-4337-9AEF-28282822C781}"/>
              </a:ext>
            </a:extLst>
          </p:cNvPr>
          <p:cNvSpPr txBox="1">
            <a:spLocks noChangeArrowheads="1"/>
          </p:cNvSpPr>
          <p:nvPr/>
        </p:nvSpPr>
        <p:spPr bwMode="auto">
          <a:xfrm>
            <a:off x="4410868" y="3448202"/>
            <a:ext cx="6447835" cy="2246769"/>
          </a:xfrm>
          <a:prstGeom prst="rect">
            <a:avLst/>
          </a:prstGeom>
          <a:noFill/>
          <a:ln w="9525">
            <a:noFill/>
            <a:miter lim="800000"/>
            <a:headEnd/>
            <a:tailEnd/>
          </a:ln>
        </p:spPr>
        <p:txBody>
          <a:bodyPr wrap="square">
            <a:spAutoFit/>
          </a:body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1: 4 </a:t>
            </a:r>
            <a:r>
              <a:rPr lang="en-US" altLang="en-US" sz="2800" b="1" dirty="0" err="1">
                <a:solidFill>
                  <a:srgbClr val="0000FF"/>
                </a:solidFill>
                <a:latin typeface="Times New Roman" panose="02020603050405020304" pitchFamily="18" charset="0"/>
                <a:cs typeface="Times New Roman" panose="02020603050405020304" pitchFamily="18" charset="0"/>
              </a:rPr>
              <a:t>dòng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đầu</a:t>
            </a:r>
            <a:endParaRPr lang="en-US" altLang="en-US" sz="28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2: </a:t>
            </a:r>
            <a:r>
              <a:rPr lang="en-US" altLang="en-US" sz="2800" b="1" dirty="0" err="1">
                <a:solidFill>
                  <a:srgbClr val="0000FF"/>
                </a:solidFill>
                <a:latin typeface="Times New Roman" panose="02020603050405020304" pitchFamily="18" charset="0"/>
                <a:cs typeface="Times New Roman" panose="02020603050405020304" pitchFamily="18" charset="0"/>
              </a:rPr>
              <a:t>tiếp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đến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Ráng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chiều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a:t>
            </a:r>
            <a:r>
              <a:rPr lang="vi-VN" altLang="en-US" sz="2800" b="1" i="1" dirty="0">
                <a:solidFill>
                  <a:srgbClr val="0000FF"/>
                </a:solidFill>
                <a:latin typeface="Times New Roman" panose="02020603050405020304" pitchFamily="18" charset="0"/>
                <a:cs typeface="Times New Roman" panose="02020603050405020304" pitchFamily="18" charset="0"/>
              </a:rPr>
              <a:t>ư</a:t>
            </a:r>
            <a:r>
              <a:rPr lang="en-US" altLang="en-US" sz="2800" b="1" i="1" dirty="0">
                <a:solidFill>
                  <a:srgbClr val="0000FF"/>
                </a:solidFill>
                <a:latin typeface="Times New Roman" panose="02020603050405020304" pitchFamily="18" charset="0"/>
                <a:cs typeface="Times New Roman" panose="02020603050405020304" pitchFamily="18" charset="0"/>
              </a:rPr>
              <a:t> h</a:t>
            </a:r>
            <a:r>
              <a:rPr lang="vi-VN" altLang="en-US" sz="2800" b="1" i="1" dirty="0">
                <a:solidFill>
                  <a:srgbClr val="0000FF"/>
                </a:solidFill>
                <a:latin typeface="Times New Roman" panose="02020603050405020304" pitchFamily="18" charset="0"/>
                <a:cs typeface="Times New Roman" panose="02020603050405020304" pitchFamily="18" charset="0"/>
              </a:rPr>
              <a:t>ơ</a:t>
            </a:r>
            <a:r>
              <a:rPr lang="en-US" altLang="en-US" sz="2800" b="1" i="1" dirty="0" err="1">
                <a:solidFill>
                  <a:srgbClr val="0000FF"/>
                </a:solidFill>
                <a:latin typeface="Times New Roman" panose="02020603050405020304" pitchFamily="18" charset="0"/>
                <a:cs typeface="Times New Roman" panose="02020603050405020304" pitchFamily="18" charset="0"/>
              </a:rPr>
              <a:t>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khói</a:t>
            </a:r>
            <a:r>
              <a:rPr lang="en-US" altLang="en-US" sz="28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Đoạn</a:t>
            </a:r>
            <a:r>
              <a:rPr lang="en-US" altLang="en-US" sz="2800" b="1" dirty="0">
                <a:solidFill>
                  <a:srgbClr val="0000FF"/>
                </a:solidFill>
                <a:latin typeface="Times New Roman" panose="02020603050405020304" pitchFamily="18" charset="0"/>
                <a:cs typeface="Times New Roman" panose="02020603050405020304" pitchFamily="18" charset="0"/>
              </a:rPr>
              <a:t> 3: </a:t>
            </a:r>
            <a:r>
              <a:rPr lang="en-US" altLang="en-US" sz="2800" b="1" dirty="0" err="1">
                <a:solidFill>
                  <a:srgbClr val="0000FF"/>
                </a:solidFill>
                <a:latin typeface="Times New Roman" panose="02020603050405020304" pitchFamily="18" charset="0"/>
                <a:cs typeface="Times New Roman" panose="02020603050405020304" pitchFamily="18" charset="0"/>
              </a:rPr>
              <a:t>Phần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lại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0" name="Text Box 9">
            <a:extLst>
              <a:ext uri="{FF2B5EF4-FFF2-40B4-BE49-F238E27FC236}">
                <a16:creationId xmlns:a16="http://schemas.microsoft.com/office/drawing/2014/main" id="{E067386E-182C-406A-B7D5-18C6B4612B42}"/>
              </a:ext>
            </a:extLst>
          </p:cNvPr>
          <p:cNvSpPr txBox="1">
            <a:spLocks noChangeArrowheads="1"/>
          </p:cNvSpPr>
          <p:nvPr/>
        </p:nvSpPr>
        <p:spPr bwMode="auto">
          <a:xfrm>
            <a:off x="2869407" y="1511798"/>
            <a:ext cx="6328207" cy="584775"/>
          </a:xfrm>
          <a:prstGeom prst="rect">
            <a:avLst/>
          </a:prstGeom>
          <a:noFill/>
          <a:ln w="9525">
            <a:noFill/>
            <a:miter lim="800000"/>
            <a:headEnd/>
            <a:tailEnd/>
          </a:ln>
        </p:spPr>
        <p:txBody>
          <a:bodyPr wrap="square">
            <a:spAutoFit/>
          </a:body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a:t>
            </a:r>
            <a:r>
              <a:rPr lang="vi-VN" altLang="en-US" sz="3200" b="1" dirty="0">
                <a:solidFill>
                  <a:srgbClr val="0000FF"/>
                </a:solidFill>
                <a:latin typeface="Times New Roman" panose="02020603050405020304" pitchFamily="18" charset="0"/>
                <a:cs typeface="Times New Roman" panose="02020603050405020304" pitchFamily="18" charset="0"/>
              </a:rPr>
              <a:t>Ư</a:t>
            </a:r>
            <a:r>
              <a:rPr lang="en-US" altLang="en-US" sz="3200" b="1" dirty="0">
                <a:solidFill>
                  <a:srgbClr val="0000FF"/>
                </a:solidFill>
                <a:latin typeface="Times New Roman" panose="02020603050405020304" pitchFamily="18" charset="0"/>
                <a:cs typeface="Times New Roman" panose="02020603050405020304" pitchFamily="18" charset="0"/>
              </a:rPr>
              <a:t>ỚC CỔNG TRỜI (S/80)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96622"/>
                                        </p:tgtEl>
                                        <p:attrNameLst>
                                          <p:attrName>style.visibility</p:attrName>
                                        </p:attrNameLst>
                                      </p:cBhvr>
                                      <p:to>
                                        <p:strVal val="visible"/>
                                      </p:to>
                                    </p:set>
                                    <p:anim calcmode="lin" valueType="num">
                                      <p:cBhvr additive="base">
                                        <p:cTn id="7" dur="1000" fill="hold"/>
                                        <p:tgtEl>
                                          <p:spTgt spid="196622"/>
                                        </p:tgtEl>
                                        <p:attrNameLst>
                                          <p:attrName>ppt_x</p:attrName>
                                        </p:attrNameLst>
                                      </p:cBhvr>
                                      <p:tavLst>
                                        <p:tav tm="0">
                                          <p:val>
                                            <p:strVal val="0-#ppt_w/2"/>
                                          </p:val>
                                        </p:tav>
                                        <p:tav tm="100000">
                                          <p:val>
                                            <p:strVal val="#ppt_x"/>
                                          </p:val>
                                        </p:tav>
                                      </p:tavLst>
                                    </p:anim>
                                    <p:anim calcmode="lin" valueType="num">
                                      <p:cBhvr additive="base">
                                        <p:cTn id="8" dur="1000" fill="hold"/>
                                        <p:tgtEl>
                                          <p:spTgt spid="196622"/>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96621"/>
                                        </p:tgtEl>
                                        <p:attrNameLst>
                                          <p:attrName>style.visibility</p:attrName>
                                        </p:attrNameLst>
                                      </p:cBhvr>
                                      <p:to>
                                        <p:strVal val="visible"/>
                                      </p:to>
                                    </p:set>
                                    <p:anim calcmode="lin" valueType="num">
                                      <p:cBhvr additive="base">
                                        <p:cTn id="11" dur="1000" fill="hold"/>
                                        <p:tgtEl>
                                          <p:spTgt spid="196621"/>
                                        </p:tgtEl>
                                        <p:attrNameLst>
                                          <p:attrName>ppt_x</p:attrName>
                                        </p:attrNameLst>
                                      </p:cBhvr>
                                      <p:tavLst>
                                        <p:tav tm="0">
                                          <p:val>
                                            <p:strVal val="0-#ppt_w/2"/>
                                          </p:val>
                                        </p:tav>
                                        <p:tav tm="100000">
                                          <p:val>
                                            <p:strVal val="#ppt_x"/>
                                          </p:val>
                                        </p:tav>
                                      </p:tavLst>
                                    </p:anim>
                                    <p:anim calcmode="lin" valueType="num">
                                      <p:cBhvr additive="base">
                                        <p:cTn id="12" dur="1000" fill="hold"/>
                                        <p:tgtEl>
                                          <p:spTgt spid="1966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ppt_x"/>
                                          </p:val>
                                        </p:tav>
                                        <p:tav tm="100000">
                                          <p:val>
                                            <p:strVal val="#ppt_x"/>
                                          </p:val>
                                        </p:tav>
                                      </p:tavLst>
                                    </p:anim>
                                    <p:anim calcmode="lin" valueType="num">
                                      <p:cBhvr additive="base">
                                        <p:cTn id="17" dur="2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1" grpId="0"/>
      <p:bldP spid="196622"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23" y="-60834"/>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FF"/>
                </a:solidFill>
                <a:latin typeface="Times New Roman" panose="02020603050405020304" pitchFamily="18" charset="0"/>
                <a:cs typeface="Times New Roman" panose="02020603050405020304" pitchFamily="18" charset="0"/>
              </a:rPr>
              <a:t>khoảng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tr</a:t>
            </a:r>
            <a:r>
              <a:rPr lang="en-US" altLang="en-US" sz="2400" b="1" dirty="0" err="1">
                <a:solidFill>
                  <a:srgbClr val="0000FF"/>
                </a:solidFill>
                <a:latin typeface="Times New Roman" panose="02020603050405020304" pitchFamily="18" charset="0"/>
                <a:cs typeface="Times New Roman" panose="02020603050405020304" pitchFamily="18" charset="0"/>
              </a:rPr>
              <a:t>ời</a:t>
            </a:r>
            <a:r>
              <a:rPr lang="nl-NL" altLang="en-US" sz="2400" b="1" dirty="0">
                <a:solidFill>
                  <a:srgbClr val="0000FF"/>
                </a:solidFill>
                <a:latin typeface="Times New Roman" panose="02020603050405020304" pitchFamily="18" charset="0"/>
                <a:cs typeface="Times New Roman" panose="02020603050405020304" pitchFamily="18" charset="0"/>
              </a:rPr>
              <a:t>,</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rgbClr val="0000FF"/>
                </a:solidFill>
                <a:latin typeface="Times New Roman" panose="02020603050405020304" pitchFamily="18" charset="0"/>
                <a:cs typeface="Times New Roman" panose="02020603050405020304" pitchFamily="18" charset="0"/>
              </a:rPr>
              <a:t>ngú</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ngà</a:t>
            </a:r>
            <a:r>
              <a:rPr lang="en-US" altLang="en-US" sz="2400" b="1" u="sng" dirty="0" err="1">
                <a:solidFill>
                  <a:srgbClr val="0000FF"/>
                </a:solidFill>
                <a:latin typeface="Times New Roman" panose="02020603050405020304" pitchFamily="18" charset="0"/>
                <a:cs typeface="Times New Roman" panose="02020603050405020304" pitchFamily="18" charset="0"/>
              </a:rPr>
              <a:t>n</a:t>
            </a:r>
            <a:r>
              <a:rPr lang="nl-NL" altLang="en-US" sz="2400" b="1" dirty="0">
                <a:solidFill>
                  <a:srgbClr val="0000FF"/>
                </a:solidFill>
                <a:latin typeface="Times New Roman" panose="02020603050405020304" pitchFamily="18" charset="0"/>
                <a:cs typeface="Times New Roman" panose="02020603050405020304" pitchFamily="18" charset="0"/>
              </a:rPr>
              <a:t>, </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969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rgbClr val="0000FF"/>
                </a:solidFill>
                <a:latin typeface="Times New Roman" panose="02020603050405020304" pitchFamily="18" charset="0"/>
                <a:cs typeface="Times New Roman" panose="02020603050405020304" pitchFamily="18" charset="0"/>
              </a:rPr>
              <a:t>ngú</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ngá</a:t>
            </a:r>
            <a:r>
              <a:rPr lang="en-US" altLang="en-US" sz="2400" b="1" u="sng" dirty="0" err="1">
                <a:solidFill>
                  <a:srgbClr val="0000FF"/>
                </a:solidFill>
                <a:latin typeface="Times New Roman" panose="02020603050405020304" pitchFamily="18" charset="0"/>
                <a:cs typeface="Times New Roman" panose="02020603050405020304" pitchFamily="18" charset="0"/>
              </a:rPr>
              <a:t>t</a:t>
            </a:r>
            <a:r>
              <a:rPr lang="nl-NL" altLang="en-US" sz="2400" b="1" dirty="0">
                <a:solidFill>
                  <a:srgbClr val="0000FF"/>
                </a:solidFill>
                <a:latin typeface="Times New Roman" panose="02020603050405020304" pitchFamily="18" charset="0"/>
                <a:cs typeface="Times New Roman" panose="02020603050405020304" pitchFamily="18" charset="0"/>
              </a:rPr>
              <a:t>, </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3897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arn(inVertical)">
                                      <p:cBhvr>
                                        <p:cTn id="7" dur="500"/>
                                        <p:tgtEl>
                                          <p:spTgt spid="153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barn(inVertical)">
                                      <p:cBhvr>
                                        <p:cTn id="10" dur="500"/>
                                        <p:tgtEl>
                                          <p:spTgt spid="1536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barn(inVertical)">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374"/>
                                        </p:tgtEl>
                                        <p:attrNameLst>
                                          <p:attrName>style.visibility</p:attrName>
                                        </p:attrNameLst>
                                      </p:cBhvr>
                                      <p:to>
                                        <p:strVal val="visible"/>
                                      </p:to>
                                    </p:set>
                                    <p:animEffect transition="in" filter="circle(in)">
                                      <p:cBhvr>
                                        <p:cTn id="18" dur="2000"/>
                                        <p:tgtEl>
                                          <p:spTgt spid="153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375"/>
                                        </p:tgtEl>
                                        <p:attrNameLst>
                                          <p:attrName>style.visibility</p:attrName>
                                        </p:attrNameLst>
                                      </p:cBhvr>
                                      <p:to>
                                        <p:strVal val="visible"/>
                                      </p:to>
                                    </p:set>
                                    <p:animEffect transition="in" filter="circle(in)">
                                      <p:cBhvr>
                                        <p:cTn id="21" dur="2000"/>
                                        <p:tgtEl>
                                          <p:spTgt spid="1537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376"/>
                                        </p:tgtEl>
                                        <p:attrNameLst>
                                          <p:attrName>style.visibility</p:attrName>
                                        </p:attrNameLst>
                                      </p:cBhvr>
                                      <p:to>
                                        <p:strVal val="visible"/>
                                      </p:to>
                                    </p:set>
                                    <p:animEffect transition="in" filter="circle(in)">
                                      <p:cBhvr>
                                        <p:cTn id="24" dur="2000"/>
                                        <p:tgtEl>
                                          <p:spTgt spid="1537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5377"/>
                                        </p:tgtEl>
                                        <p:attrNameLst>
                                          <p:attrName>style.visibility</p:attrName>
                                        </p:attrNameLst>
                                      </p:cBhvr>
                                      <p:to>
                                        <p:strVal val="visible"/>
                                      </p:to>
                                    </p:set>
                                    <p:animEffect transition="in" filter="circle(in)">
                                      <p:cBhvr>
                                        <p:cTn id="27" dur="2000"/>
                                        <p:tgtEl>
                                          <p:spTgt spid="1537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p:bldP spid="15367" grpId="0"/>
      <p:bldP spid="15374" grpId="0"/>
      <p:bldP spid="15375" grpId="0"/>
      <p:bldP spid="15376" grpId="0"/>
      <p:bldP spid="1537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thung lũng Mường Hoa">
            <a:extLst>
              <a:ext uri="{FF2B5EF4-FFF2-40B4-BE49-F238E27FC236}">
                <a16:creationId xmlns:a16="http://schemas.microsoft.com/office/drawing/2014/main" id="{09C760CD-3490-4D49-92CB-72FF6DEF0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6" descr="D:\thuc\NH 17-18\HINH ANH\triên nui.jpg">
            <a:extLst>
              <a:ext uri="{FF2B5EF4-FFF2-40B4-BE49-F238E27FC236}">
                <a16:creationId xmlns:a16="http://schemas.microsoft.com/office/drawing/2014/main" id="{1F607C7A-0616-4142-9A0B-CB095F4F4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0">
            <a:extLst>
              <a:ext uri="{FF2B5EF4-FFF2-40B4-BE49-F238E27FC236}">
                <a16:creationId xmlns:a16="http://schemas.microsoft.com/office/drawing/2014/main" id="{47B99544-B455-4964-8A30-FC9A6D210145}"/>
              </a:ext>
            </a:extLst>
          </p:cNvPr>
          <p:cNvSpPr txBox="1">
            <a:spLocks noChangeArrowheads="1"/>
          </p:cNvSpPr>
          <p:nvPr/>
        </p:nvSpPr>
        <p:spPr bwMode="auto">
          <a:xfrm>
            <a:off x="1761067" y="174978"/>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Nguyên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sơ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nguyên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vẻ</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lúc</a:t>
            </a:r>
            <a:r>
              <a:rPr lang="en-US" altLang="en-US" sz="2800" b="1" dirty="0">
                <a:solidFill>
                  <a:srgbClr val="0000FF"/>
                </a:solidFill>
                <a:latin typeface="Times New Roman" panose="02020603050405020304" pitchFamily="18" charset="0"/>
                <a:cs typeface="Times New Roman" panose="02020603050405020304" pitchFamily="18" charset="0"/>
              </a:rPr>
              <a:t> ban </a:t>
            </a:r>
            <a:r>
              <a:rPr lang="en-US" altLang="en-US" sz="2800" b="1" dirty="0" err="1">
                <a:solidFill>
                  <a:srgbClr val="0000FF"/>
                </a:solidFill>
                <a:latin typeface="Times New Roman" panose="02020603050405020304" pitchFamily="18" charset="0"/>
                <a:cs typeface="Times New Roman" panose="02020603050405020304" pitchFamily="18" charset="0"/>
              </a:rPr>
              <a:t>đầu</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2304"/>
                                        </p:tgtEl>
                                        <p:attrNameLst>
                                          <p:attrName>style.visibility</p:attrName>
                                        </p:attrNameLst>
                                      </p:cBhvr>
                                      <p:to>
                                        <p:strVal val="visible"/>
                                      </p:to>
                                    </p:set>
                                    <p:animEffect transition="in" filter="circle(in)">
                                      <p:cBhvr>
                                        <p:cTn id="11" dur="2000"/>
                                        <p:tgtEl>
                                          <p:spTgt spid="12304"/>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randombar(horizontal)">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Hình nền Powerpoint đẹp tạo nên một Slide chuyên nghiệp">
            <a:extLst>
              <a:ext uri="{FF2B5EF4-FFF2-40B4-BE49-F238E27FC236}">
                <a16:creationId xmlns:a16="http://schemas.microsoft.com/office/drawing/2014/main" id="{F4661253-B841-4D54-BBC7-7F8A9B13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
            <a:ext cx="12163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9">
            <a:hlinkClick r:id="rId3" action="ppaction://hlinksldjump"/>
            <a:extLst>
              <a:ext uri="{FF2B5EF4-FFF2-40B4-BE49-F238E27FC236}">
                <a16:creationId xmlns:a16="http://schemas.microsoft.com/office/drawing/2014/main" id="{CDB8198C-5B01-4C5F-BA32-F1D4FEA69370}"/>
              </a:ext>
            </a:extLst>
          </p:cNvPr>
          <p:cNvSpPr txBox="1">
            <a:spLocks noChangeArrowheads="1"/>
          </p:cNvSpPr>
          <p:nvPr/>
        </p:nvSpPr>
        <p:spPr bwMode="auto">
          <a:xfrm>
            <a:off x="2362200" y="1862139"/>
            <a:ext cx="2628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Luyện đọc</a:t>
            </a:r>
          </a:p>
        </p:txBody>
      </p:sp>
      <p:sp>
        <p:nvSpPr>
          <p:cNvPr id="15363" name="Text Box 11">
            <a:hlinkClick r:id="rId3" action="ppaction://hlinksldjump"/>
            <a:extLst>
              <a:ext uri="{FF2B5EF4-FFF2-40B4-BE49-F238E27FC236}">
                <a16:creationId xmlns:a16="http://schemas.microsoft.com/office/drawing/2014/main" id="{EF997596-433E-411A-9705-B72F07C3465D}"/>
              </a:ext>
            </a:extLst>
          </p:cNvPr>
          <p:cNvSpPr txBox="1">
            <a:spLocks noChangeArrowheads="1"/>
          </p:cNvSpPr>
          <p:nvPr/>
        </p:nvSpPr>
        <p:spPr bwMode="auto">
          <a:xfrm>
            <a:off x="6743700" y="1866900"/>
            <a:ext cx="262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99"/>
                </a:solidFill>
                <a:latin typeface="Times New Roman" panose="02020603050405020304" pitchFamily="18" charset="0"/>
                <a:cs typeface="Times New Roman" panose="02020603050405020304" pitchFamily="18" charset="0"/>
              </a:rPr>
              <a:t>Tìm hiểu bài</a:t>
            </a:r>
          </a:p>
        </p:txBody>
      </p:sp>
      <p:grpSp>
        <p:nvGrpSpPr>
          <p:cNvPr id="15364" name="Group 11">
            <a:extLst>
              <a:ext uri="{FF2B5EF4-FFF2-40B4-BE49-F238E27FC236}">
                <a16:creationId xmlns:a16="http://schemas.microsoft.com/office/drawing/2014/main" id="{55D7227B-B835-45FE-861D-4FEBD0796029}"/>
              </a:ext>
            </a:extLst>
          </p:cNvPr>
          <p:cNvGrpSpPr>
            <a:grpSpLocks/>
          </p:cNvGrpSpPr>
          <p:nvPr/>
        </p:nvGrpSpPr>
        <p:grpSpPr bwMode="auto">
          <a:xfrm>
            <a:off x="5029200" y="2209800"/>
            <a:ext cx="1219200" cy="3581400"/>
            <a:chOff x="2208" y="1776"/>
            <a:chExt cx="768" cy="2256"/>
          </a:xfrm>
        </p:grpSpPr>
        <p:sp>
          <p:nvSpPr>
            <p:cNvPr id="15391" name="Line 12">
              <a:extLst>
                <a:ext uri="{FF2B5EF4-FFF2-40B4-BE49-F238E27FC236}">
                  <a16:creationId xmlns:a16="http://schemas.microsoft.com/office/drawing/2014/main" id="{5A2E2DD4-3E6E-4934-927C-30BF156985CB}"/>
                </a:ext>
              </a:extLst>
            </p:cNvPr>
            <p:cNvSpPr>
              <a:spLocks noChangeShapeType="1"/>
            </p:cNvSpPr>
            <p:nvPr/>
          </p:nvSpPr>
          <p:spPr bwMode="auto">
            <a:xfrm>
              <a:off x="2544" y="1776"/>
              <a:ext cx="0" cy="225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392" name="Line 13">
              <a:extLst>
                <a:ext uri="{FF2B5EF4-FFF2-40B4-BE49-F238E27FC236}">
                  <a16:creationId xmlns:a16="http://schemas.microsoft.com/office/drawing/2014/main" id="{2C3913C8-3ADF-47D3-A3C0-FA95E7F0C33E}"/>
                </a:ext>
              </a:extLst>
            </p:cNvPr>
            <p:cNvSpPr>
              <a:spLocks noChangeShapeType="1"/>
            </p:cNvSpPr>
            <p:nvPr/>
          </p:nvSpPr>
          <p:spPr bwMode="auto">
            <a:xfrm>
              <a:off x="2208" y="1776"/>
              <a:ext cx="7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5365" name="Rectangle 20">
            <a:extLst>
              <a:ext uri="{FF2B5EF4-FFF2-40B4-BE49-F238E27FC236}">
                <a16:creationId xmlns:a16="http://schemas.microsoft.com/office/drawing/2014/main" id="{3D53C28F-1C77-4D7C-9240-3825ADC77D73}"/>
              </a:ext>
            </a:extLst>
          </p:cNvPr>
          <p:cNvSpPr>
            <a:spLocks noChangeArrowheads="1"/>
          </p:cNvSpPr>
          <p:nvPr/>
        </p:nvSpPr>
        <p:spPr bwMode="auto">
          <a:xfrm>
            <a:off x="1981200" y="270986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chemeClr val="accent2"/>
                </a:solidFill>
                <a:latin typeface="Times New Roman" panose="02020603050405020304" pitchFamily="18" charset="0"/>
                <a:cs typeface="Times New Roman" panose="02020603050405020304" pitchFamily="18" charset="0"/>
              </a:rPr>
              <a:t>khoảng</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u="sng" dirty="0" err="1">
                <a:solidFill>
                  <a:schemeClr val="accent2"/>
                </a:solidFill>
                <a:latin typeface="Times New Roman" panose="02020603050405020304" pitchFamily="18" charset="0"/>
                <a:cs typeface="Times New Roman" panose="02020603050405020304" pitchFamily="18" charset="0"/>
              </a:rPr>
              <a:t>tr</a:t>
            </a:r>
            <a:r>
              <a:rPr lang="en-US" altLang="en-US" sz="2400" b="1" dirty="0" err="1">
                <a:solidFill>
                  <a:schemeClr val="accent2"/>
                </a:solidFill>
                <a:latin typeface="Times New Roman" panose="02020603050405020304" pitchFamily="18" charset="0"/>
                <a:cs typeface="Times New Roman" panose="02020603050405020304" pitchFamily="18" charset="0"/>
              </a:rPr>
              <a:t>ời</a:t>
            </a:r>
            <a:r>
              <a:rPr lang="nl-NL" altLang="en-US" sz="2400" b="1" dirty="0">
                <a:solidFill>
                  <a:schemeClr val="accent2"/>
                </a:solidFill>
                <a:latin typeface="Times New Roman" panose="02020603050405020304" pitchFamily="18" charset="0"/>
                <a:cs typeface="Times New Roman" panose="02020603050405020304" pitchFamily="18" charset="0"/>
              </a:rPr>
              <a:t>,</a:t>
            </a:r>
            <a:r>
              <a:rPr lang="en-US" altLang="en-US" sz="2400" b="1" dirty="0">
                <a:solidFill>
                  <a:schemeClr val="accent2"/>
                </a:solidFill>
                <a:latin typeface="Times New Roman" panose="02020603050405020304" pitchFamily="18" charset="0"/>
                <a:cs typeface="Times New Roman" panose="02020603050405020304" pitchFamily="18" charset="0"/>
              </a:rPr>
              <a:t> </a:t>
            </a:r>
          </a:p>
        </p:txBody>
      </p:sp>
      <p:sp>
        <p:nvSpPr>
          <p:cNvPr id="15366" name="Rectangle 15">
            <a:extLst>
              <a:ext uri="{FF2B5EF4-FFF2-40B4-BE49-F238E27FC236}">
                <a16:creationId xmlns:a16="http://schemas.microsoft.com/office/drawing/2014/main" id="{299C9AA8-37AA-4B73-BD9B-65A906F51DDA}"/>
              </a:ext>
            </a:extLst>
          </p:cNvPr>
          <p:cNvSpPr>
            <a:spLocks noChangeArrowheads="1"/>
          </p:cNvSpPr>
          <p:nvPr/>
        </p:nvSpPr>
        <p:spPr bwMode="auto">
          <a:xfrm>
            <a:off x="3886201" y="2769543"/>
            <a:ext cx="16658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accent2"/>
                </a:solidFill>
                <a:latin typeface="Times New Roman" panose="02020603050405020304" pitchFamily="18" charset="0"/>
                <a:cs typeface="Times New Roman" panose="02020603050405020304" pitchFamily="18" charset="0"/>
              </a:rPr>
              <a:t>ngú</a:t>
            </a:r>
            <a:r>
              <a:rPr lang="en-US" altLang="en-US" sz="2400" b="1" u="sng">
                <a:solidFill>
                  <a:schemeClr val="accent2"/>
                </a:solidFill>
                <a:latin typeface="Times New Roman" panose="02020603050405020304" pitchFamily="18" charset="0"/>
                <a:cs typeface="Times New Roman" panose="02020603050405020304" pitchFamily="18" charset="0"/>
              </a:rPr>
              <a:t>t</a:t>
            </a:r>
            <a:r>
              <a:rPr lang="en-US" altLang="en-US" sz="2400" b="1">
                <a:solidFill>
                  <a:schemeClr val="accent2"/>
                </a:solidFill>
                <a:latin typeface="Times New Roman" panose="02020603050405020304" pitchFamily="18" charset="0"/>
                <a:cs typeface="Times New Roman" panose="02020603050405020304" pitchFamily="18" charset="0"/>
              </a:rPr>
              <a:t> ngà</a:t>
            </a:r>
            <a:r>
              <a:rPr lang="en-US" altLang="en-US" sz="2400" b="1" u="sng">
                <a:solidFill>
                  <a:schemeClr val="accent2"/>
                </a:solidFill>
                <a:latin typeface="Times New Roman" panose="02020603050405020304" pitchFamily="18" charset="0"/>
                <a:cs typeface="Times New Roman" panose="02020603050405020304" pitchFamily="18" charset="0"/>
              </a:rPr>
              <a:t>n</a:t>
            </a:r>
            <a:r>
              <a:rPr lang="nl-NL" altLang="en-US" sz="2400" b="1">
                <a:solidFill>
                  <a:schemeClr val="accent2"/>
                </a:solidFill>
                <a:latin typeface="Times New Roman" panose="02020603050405020304" pitchFamily="18" charset="0"/>
                <a:cs typeface="Times New Roman" panose="02020603050405020304" pitchFamily="18" charset="0"/>
              </a:rPr>
              <a:t>, </a:t>
            </a:r>
            <a:endParaRPr lang="en-US" altLang="en-US" sz="2400" b="1">
              <a:solidFill>
                <a:schemeClr val="accent2"/>
              </a:solidFill>
              <a:latin typeface="Times New Roman" panose="02020603050405020304" pitchFamily="18" charset="0"/>
              <a:cs typeface="Times New Roman" panose="02020603050405020304" pitchFamily="18" charset="0"/>
            </a:endParaRPr>
          </a:p>
        </p:txBody>
      </p:sp>
      <p:sp>
        <p:nvSpPr>
          <p:cNvPr id="15367" name="Rectangle 16">
            <a:extLst>
              <a:ext uri="{FF2B5EF4-FFF2-40B4-BE49-F238E27FC236}">
                <a16:creationId xmlns:a16="http://schemas.microsoft.com/office/drawing/2014/main" id="{4652D463-B638-4599-ADF5-D32C73046900}"/>
              </a:ext>
            </a:extLst>
          </p:cNvPr>
          <p:cNvSpPr>
            <a:spLocks noChangeArrowheads="1"/>
          </p:cNvSpPr>
          <p:nvPr/>
        </p:nvSpPr>
        <p:spPr bwMode="auto">
          <a:xfrm>
            <a:off x="1524000" y="3241031"/>
            <a:ext cx="151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err="1">
                <a:solidFill>
                  <a:schemeClr val="accent2"/>
                </a:solidFill>
                <a:latin typeface="Times New Roman" panose="02020603050405020304" pitchFamily="18" charset="0"/>
                <a:cs typeface="Times New Roman" panose="02020603050405020304" pitchFamily="18" charset="0"/>
              </a:rPr>
              <a:t>ngú</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en-US" altLang="en-US" sz="2400" b="1" dirty="0">
                <a:solidFill>
                  <a:schemeClr val="accent2"/>
                </a:solidFill>
                <a:latin typeface="Times New Roman" panose="02020603050405020304" pitchFamily="18" charset="0"/>
                <a:cs typeface="Times New Roman" panose="02020603050405020304" pitchFamily="18" charset="0"/>
              </a:rPr>
              <a:t> </a:t>
            </a:r>
            <a:r>
              <a:rPr lang="en-US" altLang="en-US" sz="2400" b="1" dirty="0" err="1">
                <a:solidFill>
                  <a:schemeClr val="accent2"/>
                </a:solidFill>
                <a:latin typeface="Times New Roman" panose="02020603050405020304" pitchFamily="18" charset="0"/>
                <a:cs typeface="Times New Roman" panose="02020603050405020304" pitchFamily="18" charset="0"/>
              </a:rPr>
              <a:t>ngá</a:t>
            </a:r>
            <a:r>
              <a:rPr lang="en-US" altLang="en-US" sz="2400" b="1" u="sng" dirty="0" err="1">
                <a:solidFill>
                  <a:schemeClr val="accent2"/>
                </a:solidFill>
                <a:latin typeface="Times New Roman" panose="02020603050405020304" pitchFamily="18" charset="0"/>
                <a:cs typeface="Times New Roman" panose="02020603050405020304" pitchFamily="18" charset="0"/>
              </a:rPr>
              <a:t>t</a:t>
            </a:r>
            <a:r>
              <a:rPr lang="nl-NL" altLang="en-US" sz="2400" b="1" dirty="0">
                <a:solidFill>
                  <a:schemeClr val="accent2"/>
                </a:solidFill>
                <a:latin typeface="Times New Roman" panose="02020603050405020304" pitchFamily="18" charset="0"/>
                <a:cs typeface="Times New Roman" panose="02020603050405020304" pitchFamily="18" charset="0"/>
              </a:rPr>
              <a:t> </a:t>
            </a:r>
            <a:endParaRPr lang="en-US" altLang="en-US" sz="2400" b="1" dirty="0">
              <a:solidFill>
                <a:schemeClr val="accent2"/>
              </a:solidFill>
              <a:latin typeface="Times New Roman" panose="02020603050405020304" pitchFamily="18" charset="0"/>
              <a:cs typeface="Times New Roman" panose="02020603050405020304" pitchFamily="18" charset="0"/>
            </a:endParaRPr>
          </a:p>
        </p:txBody>
      </p:sp>
      <p:sp>
        <p:nvSpPr>
          <p:cNvPr id="15372" name="Text Box 9">
            <a:hlinkClick r:id="rId3" action="ppaction://hlinksldjump"/>
            <a:extLst>
              <a:ext uri="{FF2B5EF4-FFF2-40B4-BE49-F238E27FC236}">
                <a16:creationId xmlns:a16="http://schemas.microsoft.com/office/drawing/2014/main" id="{30125448-511B-463C-A1E9-7E02BDFF2127}"/>
              </a:ext>
            </a:extLst>
          </p:cNvPr>
          <p:cNvSpPr txBox="1">
            <a:spLocks noChangeArrowheads="1"/>
          </p:cNvSpPr>
          <p:nvPr/>
        </p:nvSpPr>
        <p:spPr bwMode="auto">
          <a:xfrm>
            <a:off x="1781175" y="23002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Luyện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từ</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khó</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373" name="Text Box 9">
            <a:hlinkClick r:id="rId3" action="ppaction://hlinksldjump"/>
            <a:extLst>
              <a:ext uri="{FF2B5EF4-FFF2-40B4-BE49-F238E27FC236}">
                <a16:creationId xmlns:a16="http://schemas.microsoft.com/office/drawing/2014/main" id="{AD0151CF-5CBC-4EF3-A88D-0CE14208D4C3}"/>
              </a:ext>
            </a:extLst>
          </p:cNvPr>
          <p:cNvSpPr txBox="1">
            <a:spLocks noChangeArrowheads="1"/>
          </p:cNvSpPr>
          <p:nvPr/>
        </p:nvSpPr>
        <p:spPr bwMode="auto">
          <a:xfrm>
            <a:off x="2057400" y="42814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Luyện đọc câu</a:t>
            </a:r>
          </a:p>
        </p:txBody>
      </p:sp>
      <p:sp>
        <p:nvSpPr>
          <p:cNvPr id="15374" name="Rectangle 3">
            <a:extLst>
              <a:ext uri="{FF2B5EF4-FFF2-40B4-BE49-F238E27FC236}">
                <a16:creationId xmlns:a16="http://schemas.microsoft.com/office/drawing/2014/main" id="{F00F9EE3-F86B-4C2B-BA74-7282448C719C}"/>
              </a:ext>
            </a:extLst>
          </p:cNvPr>
          <p:cNvSpPr>
            <a:spLocks noChangeArrowheads="1"/>
          </p:cNvSpPr>
          <p:nvPr/>
        </p:nvSpPr>
        <p:spPr bwMode="auto">
          <a:xfrm>
            <a:off x="1600200" y="4876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Giữa hai bên vách đá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5" name="Rectangle 10">
            <a:extLst>
              <a:ext uri="{FF2B5EF4-FFF2-40B4-BE49-F238E27FC236}">
                <a16:creationId xmlns:a16="http://schemas.microsoft.com/office/drawing/2014/main" id="{6FD746E1-9942-4E9E-A4F5-497AAC44362F}"/>
              </a:ext>
            </a:extLst>
          </p:cNvPr>
          <p:cNvSpPr>
            <a:spLocks noChangeArrowheads="1"/>
          </p:cNvSpPr>
          <p:nvPr/>
        </p:nvSpPr>
        <p:spPr bwMode="auto">
          <a:xfrm>
            <a:off x="1600200" y="5321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err="1">
                <a:solidFill>
                  <a:srgbClr val="000099"/>
                </a:solidFill>
                <a:latin typeface="Times New Roman" panose="02020603050405020304" pitchFamily="18" charset="0"/>
                <a:cs typeface="Times New Roman" panose="02020603050405020304" pitchFamily="18" charset="0"/>
              </a:rPr>
              <a:t>Mở</a:t>
            </a:r>
            <a:r>
              <a:rPr lang="en-US" altLang="en-US" sz="2400" b="1" dirty="0">
                <a:solidFill>
                  <a:srgbClr val="000099"/>
                </a:solidFill>
                <a:latin typeface="Times New Roman" panose="02020603050405020304" pitchFamily="18" charset="0"/>
                <a:cs typeface="Times New Roman" panose="02020603050405020304" pitchFamily="18" charset="0"/>
              </a:rPr>
              <a:t> ra </a:t>
            </a:r>
            <a:r>
              <a:rPr lang="en-US" altLang="en-US" sz="2400" b="1" dirty="0" err="1">
                <a:solidFill>
                  <a:srgbClr val="000099"/>
                </a:solidFill>
                <a:latin typeface="Times New Roman" panose="02020603050405020304" pitchFamily="18" charset="0"/>
                <a:cs typeface="Times New Roman" panose="02020603050405020304" pitchFamily="18" charset="0"/>
              </a:rPr>
              <a:t>một</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khoảng</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trời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376" name="Rectangle 14">
            <a:extLst>
              <a:ext uri="{FF2B5EF4-FFF2-40B4-BE49-F238E27FC236}">
                <a16:creationId xmlns:a16="http://schemas.microsoft.com/office/drawing/2014/main" id="{068B0E04-59B8-4371-9620-BC98CCF583AF}"/>
              </a:ext>
            </a:extLst>
          </p:cNvPr>
          <p:cNvSpPr>
            <a:spLocks noChangeArrowheads="1"/>
          </p:cNvSpPr>
          <p:nvPr/>
        </p:nvSpPr>
        <p:spPr bwMode="auto">
          <a:xfrm>
            <a:off x="1600200" y="57658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Có gió thoảng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mây trôi </a:t>
            </a:r>
            <a:r>
              <a:rPr lang="en-US" altLang="en-US" sz="2400" b="1">
                <a:solidFill>
                  <a:srgbClr val="FF0000"/>
                </a:solidFill>
                <a:latin typeface="Times New Roman" panose="02020603050405020304" pitchFamily="18" charset="0"/>
                <a:cs typeface="Times New Roman" panose="02020603050405020304" pitchFamily="18" charset="0"/>
              </a:rPr>
              <a:t>//</a:t>
            </a:r>
          </a:p>
        </p:txBody>
      </p:sp>
      <p:sp>
        <p:nvSpPr>
          <p:cNvPr id="15377" name="Rectangle 15">
            <a:extLst>
              <a:ext uri="{FF2B5EF4-FFF2-40B4-BE49-F238E27FC236}">
                <a16:creationId xmlns:a16="http://schemas.microsoft.com/office/drawing/2014/main" id="{2E37E42B-54ED-49A8-BDFD-9E2BEC6680BD}"/>
              </a:ext>
            </a:extLst>
          </p:cNvPr>
          <p:cNvSpPr>
            <a:spLocks noChangeArrowheads="1"/>
          </p:cNvSpPr>
          <p:nvPr/>
        </p:nvSpPr>
        <p:spPr bwMode="auto">
          <a:xfrm>
            <a:off x="1600200" y="6210300"/>
            <a:ext cx="3657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99"/>
                </a:solidFill>
                <a:latin typeface="Times New Roman" panose="02020603050405020304" pitchFamily="18" charset="0"/>
                <a:cs typeface="Times New Roman" panose="02020603050405020304" pitchFamily="18" charset="0"/>
              </a:rPr>
              <a:t>Cổng trời</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99"/>
                </a:solidFill>
                <a:latin typeface="Times New Roman" panose="02020603050405020304" pitchFamily="18" charset="0"/>
                <a:cs typeface="Times New Roman" panose="02020603050405020304" pitchFamily="18" charset="0"/>
              </a:rPr>
              <a:t> trên mặt đất ? </a:t>
            </a:r>
            <a:r>
              <a:rPr lang="en-US" altLang="en-US" sz="2400" b="1">
                <a:solidFill>
                  <a:srgbClr val="FF0000"/>
                </a:solidFill>
                <a:latin typeface="Times New Roman" panose="02020603050405020304" pitchFamily="18" charset="0"/>
                <a:cs typeface="Times New Roman" panose="02020603050405020304" pitchFamily="18" charset="0"/>
              </a:rPr>
              <a:t>//</a:t>
            </a:r>
          </a:p>
        </p:txBody>
      </p:sp>
      <p:grpSp>
        <p:nvGrpSpPr>
          <p:cNvPr id="15379" name="Group 35">
            <a:extLst>
              <a:ext uri="{FF2B5EF4-FFF2-40B4-BE49-F238E27FC236}">
                <a16:creationId xmlns:a16="http://schemas.microsoft.com/office/drawing/2014/main" id="{50EB93E0-C212-4E8E-9301-F5BC01A9E871}"/>
              </a:ext>
            </a:extLst>
          </p:cNvPr>
          <p:cNvGrpSpPr>
            <a:grpSpLocks/>
          </p:cNvGrpSpPr>
          <p:nvPr/>
        </p:nvGrpSpPr>
        <p:grpSpPr bwMode="auto">
          <a:xfrm>
            <a:off x="1814514" y="527050"/>
            <a:ext cx="8320087" cy="1454150"/>
            <a:chOff x="183" y="332"/>
            <a:chExt cx="5241" cy="916"/>
          </a:xfrm>
        </p:grpSpPr>
        <p:grpSp>
          <p:nvGrpSpPr>
            <p:cNvPr id="15380" name="Group 2">
              <a:extLst>
                <a:ext uri="{FF2B5EF4-FFF2-40B4-BE49-F238E27FC236}">
                  <a16:creationId xmlns:a16="http://schemas.microsoft.com/office/drawing/2014/main" id="{79D52C3E-E6FA-464D-9FC4-B6C78296E37B}"/>
                </a:ext>
              </a:extLst>
            </p:cNvPr>
            <p:cNvGrpSpPr>
              <a:grpSpLocks/>
            </p:cNvGrpSpPr>
            <p:nvPr/>
          </p:nvGrpSpPr>
          <p:grpSpPr bwMode="auto">
            <a:xfrm>
              <a:off x="240" y="332"/>
              <a:ext cx="4335" cy="690"/>
              <a:chOff x="144" y="528"/>
              <a:chExt cx="4335" cy="690"/>
            </a:xfrm>
          </p:grpSpPr>
          <p:sp>
            <p:nvSpPr>
              <p:cNvPr id="15385" name="Text Box 3">
                <a:extLst>
                  <a:ext uri="{FF2B5EF4-FFF2-40B4-BE49-F238E27FC236}">
                    <a16:creationId xmlns:a16="http://schemas.microsoft.com/office/drawing/2014/main" id="{C0A6CC06-3CF8-4D84-A125-23B3FFF132F4}"/>
                  </a:ext>
                </a:extLst>
              </p:cNvPr>
              <p:cNvSpPr txBox="1">
                <a:spLocks noChangeArrowheads="1"/>
              </p:cNvSpPr>
              <p:nvPr/>
            </p:nvSpPr>
            <p:spPr bwMode="auto">
              <a:xfrm>
                <a:off x="144" y="816"/>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solidFill>
                    <a:srgbClr val="003300"/>
                  </a:solidFill>
                  <a:latin typeface="Times New Roman" panose="02020603050405020304" pitchFamily="18" charset="0"/>
                  <a:cs typeface="Times New Roman" panose="02020603050405020304" pitchFamily="18" charset="0"/>
                </a:endParaRPr>
              </a:p>
            </p:txBody>
          </p:sp>
          <p:sp>
            <p:nvSpPr>
              <p:cNvPr id="15387" name="Text Box 5">
                <a:extLst>
                  <a:ext uri="{FF2B5EF4-FFF2-40B4-BE49-F238E27FC236}">
                    <a16:creationId xmlns:a16="http://schemas.microsoft.com/office/drawing/2014/main" id="{56999803-1382-492F-B81B-D76CB82D93EA}"/>
                  </a:ext>
                </a:extLst>
              </p:cNvPr>
              <p:cNvSpPr txBox="1">
                <a:spLocks noChangeArrowheads="1"/>
              </p:cNvSpPr>
              <p:nvPr/>
            </p:nvSpPr>
            <p:spPr bwMode="auto">
              <a:xfrm>
                <a:off x="2496" y="52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CC0099"/>
                    </a:solidFill>
                    <a:latin typeface="Times New Roman" panose="02020603050405020304" pitchFamily="18" charset="0"/>
                    <a:cs typeface="Times New Roman" panose="02020603050405020304" pitchFamily="18" charset="0"/>
                  </a:rPr>
                  <a:t>Tập đọc</a:t>
                </a:r>
              </a:p>
            </p:txBody>
          </p:sp>
          <p:grpSp>
            <p:nvGrpSpPr>
              <p:cNvPr id="15388" name="Group 6">
                <a:extLst>
                  <a:ext uri="{FF2B5EF4-FFF2-40B4-BE49-F238E27FC236}">
                    <a16:creationId xmlns:a16="http://schemas.microsoft.com/office/drawing/2014/main" id="{9A458ED4-49C2-4F63-B155-42B999114FD7}"/>
                  </a:ext>
                </a:extLst>
              </p:cNvPr>
              <p:cNvGrpSpPr>
                <a:grpSpLocks/>
              </p:cNvGrpSpPr>
              <p:nvPr/>
            </p:nvGrpSpPr>
            <p:grpSpPr bwMode="auto">
              <a:xfrm>
                <a:off x="1728" y="768"/>
                <a:ext cx="2751" cy="450"/>
                <a:chOff x="2448" y="858"/>
                <a:chExt cx="2031" cy="343"/>
              </a:xfrm>
            </p:grpSpPr>
            <p:sp>
              <p:nvSpPr>
                <p:cNvPr id="15389" name="Text Box 7">
                  <a:extLst>
                    <a:ext uri="{FF2B5EF4-FFF2-40B4-BE49-F238E27FC236}">
                      <a16:creationId xmlns:a16="http://schemas.microsoft.com/office/drawing/2014/main" id="{397E9248-1532-4E53-8DA3-B6A5DD9EAAD7}"/>
                    </a:ext>
                  </a:extLst>
                </p:cNvPr>
                <p:cNvSpPr txBox="1">
                  <a:spLocks noChangeArrowheads="1"/>
                </p:cNvSpPr>
                <p:nvPr/>
              </p:nvSpPr>
              <p:spPr bwMode="auto">
                <a:xfrm>
                  <a:off x="2448" y="864"/>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FF00FF"/>
                      </a:solidFill>
                      <a:latin typeface="Times New Roman" panose="02020603050405020304" pitchFamily="18" charset="0"/>
                      <a:cs typeface="Times New Roman" panose="02020603050405020304" pitchFamily="18" charset="0"/>
                    </a:rPr>
                    <a:t>Trước cổng trời </a:t>
                  </a:r>
                </a:p>
              </p:txBody>
            </p:sp>
            <p:sp>
              <p:nvSpPr>
                <p:cNvPr id="15390" name="Text Box 8">
                  <a:extLst>
                    <a:ext uri="{FF2B5EF4-FFF2-40B4-BE49-F238E27FC236}">
                      <a16:creationId xmlns:a16="http://schemas.microsoft.com/office/drawing/2014/main" id="{A7BE4401-AEB5-4762-AC9A-E87777E4FED1}"/>
                    </a:ext>
                  </a:extLst>
                </p:cNvPr>
                <p:cNvSpPr txBox="1">
                  <a:spLocks noChangeArrowheads="1"/>
                </p:cNvSpPr>
                <p:nvPr/>
              </p:nvSpPr>
              <p:spPr bwMode="auto">
                <a:xfrm>
                  <a:off x="2463" y="858"/>
                  <a:ext cx="2016"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0099"/>
                      </a:solidFill>
                      <a:latin typeface="Times New Roman" panose="02020603050405020304" pitchFamily="18" charset="0"/>
                      <a:cs typeface="Times New Roman" panose="02020603050405020304" pitchFamily="18" charset="0"/>
                    </a:rPr>
                    <a:t>Trước cổng trời</a:t>
                  </a:r>
                  <a:r>
                    <a:rPr lang="en-US" altLang="en-US" sz="4000" b="1">
                      <a:solidFill>
                        <a:srgbClr val="FF00FF"/>
                      </a:solidFill>
                      <a:latin typeface="Times New Roman" panose="02020603050405020304" pitchFamily="18" charset="0"/>
                      <a:cs typeface="Times New Roman" panose="02020603050405020304" pitchFamily="18" charset="0"/>
                    </a:rPr>
                    <a:t> </a:t>
                  </a:r>
                </a:p>
              </p:txBody>
            </p:sp>
          </p:grpSp>
        </p:grpSp>
        <p:grpSp>
          <p:nvGrpSpPr>
            <p:cNvPr id="15381" name="Group 31">
              <a:extLst>
                <a:ext uri="{FF2B5EF4-FFF2-40B4-BE49-F238E27FC236}">
                  <a16:creationId xmlns:a16="http://schemas.microsoft.com/office/drawing/2014/main" id="{23E217DF-D741-4478-9879-038B7E6D0233}"/>
                </a:ext>
              </a:extLst>
            </p:cNvPr>
            <p:cNvGrpSpPr>
              <a:grpSpLocks/>
            </p:cNvGrpSpPr>
            <p:nvPr/>
          </p:nvGrpSpPr>
          <p:grpSpPr bwMode="auto">
            <a:xfrm>
              <a:off x="183" y="576"/>
              <a:ext cx="768" cy="384"/>
              <a:chOff x="87" y="768"/>
              <a:chExt cx="768" cy="384"/>
            </a:xfrm>
          </p:grpSpPr>
          <p:sp>
            <p:nvSpPr>
              <p:cNvPr id="15383" name="Oval 32">
                <a:extLst>
                  <a:ext uri="{FF2B5EF4-FFF2-40B4-BE49-F238E27FC236}">
                    <a16:creationId xmlns:a16="http://schemas.microsoft.com/office/drawing/2014/main" id="{AE4BD329-0059-4DA1-BD56-6EEBC6AC76E9}"/>
                  </a:ext>
                </a:extLst>
              </p:cNvPr>
              <p:cNvSpPr>
                <a:spLocks noChangeArrowheads="1"/>
              </p:cNvSpPr>
              <p:nvPr/>
            </p:nvSpPr>
            <p:spPr bwMode="auto">
              <a:xfrm>
                <a:off x="96" y="768"/>
                <a:ext cx="720" cy="38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Times New Roman" panose="02020603050405020304" pitchFamily="18" charset="0"/>
                  <a:cs typeface="Times New Roman" panose="02020603050405020304" pitchFamily="18" charset="0"/>
                </a:endParaRPr>
              </a:p>
            </p:txBody>
          </p:sp>
          <p:sp>
            <p:nvSpPr>
              <p:cNvPr id="15384" name="Text Box 33">
                <a:extLst>
                  <a:ext uri="{FF2B5EF4-FFF2-40B4-BE49-F238E27FC236}">
                    <a16:creationId xmlns:a16="http://schemas.microsoft.com/office/drawing/2014/main" id="{9BA5807E-8762-4498-8D66-27FB3052D049}"/>
                  </a:ext>
                </a:extLst>
              </p:cNvPr>
              <p:cNvSpPr txBox="1">
                <a:spLocks noChangeArrowheads="1"/>
              </p:cNvSpPr>
              <p:nvPr/>
            </p:nvSpPr>
            <p:spPr bwMode="auto">
              <a:xfrm>
                <a:off x="87" y="8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00"/>
                    </a:solidFill>
                    <a:latin typeface="Times New Roman" panose="02020603050405020304" pitchFamily="18" charset="0"/>
                    <a:cs typeface="Times New Roman" panose="02020603050405020304" pitchFamily="18" charset="0"/>
                  </a:rPr>
                  <a:t>Tiết 16 </a:t>
                </a:r>
              </a:p>
            </p:txBody>
          </p:sp>
        </p:grpSp>
        <p:sp>
          <p:nvSpPr>
            <p:cNvPr id="15382" name="Text Box 34">
              <a:extLst>
                <a:ext uri="{FF2B5EF4-FFF2-40B4-BE49-F238E27FC236}">
                  <a16:creationId xmlns:a16="http://schemas.microsoft.com/office/drawing/2014/main" id="{64F2CBEE-A1D7-4109-8CA9-E54C66AE522C}"/>
                </a:ext>
              </a:extLst>
            </p:cNvPr>
            <p:cNvSpPr txBox="1">
              <a:spLocks noChangeArrowheads="1"/>
            </p:cNvSpPr>
            <p:nvPr/>
          </p:nvSpPr>
          <p:spPr bwMode="auto">
            <a:xfrm>
              <a:off x="3648" y="960"/>
              <a:ext cx="17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(Nguyễn Đình Ảnh)</a:t>
              </a:r>
            </a:p>
          </p:txBody>
        </p:sp>
      </p:grpSp>
      <p:sp>
        <p:nvSpPr>
          <p:cNvPr id="2" name="TextBox 1">
            <a:extLst>
              <a:ext uri="{FF2B5EF4-FFF2-40B4-BE49-F238E27FC236}">
                <a16:creationId xmlns:a16="http://schemas.microsoft.com/office/drawing/2014/main" id="{A0635F9C-C0D8-4621-97B3-95E269716342}"/>
              </a:ext>
            </a:extLst>
          </p:cNvPr>
          <p:cNvSpPr txBox="1"/>
          <p:nvPr/>
        </p:nvSpPr>
        <p:spPr>
          <a:xfrm>
            <a:off x="5692776" y="2393390"/>
            <a:ext cx="1880643" cy="523220"/>
          </a:xfrm>
          <a:prstGeom prst="rect">
            <a:avLst/>
          </a:prstGeom>
          <a:noFill/>
        </p:spPr>
        <p:txBody>
          <a:bodyPr wrap="none" rtlCol="0">
            <a:spAutoFit/>
          </a:bodyPr>
          <a:lstStyle/>
          <a:p>
            <a:r>
              <a:rPr lang="en-US" sz="2800" b="1" dirty="0" err="1">
                <a:solidFill>
                  <a:schemeClr val="accent2"/>
                </a:solidFill>
                <a:latin typeface="Times New Roman" panose="02020603050405020304" pitchFamily="18" charset="0"/>
                <a:cs typeface="Times New Roman" panose="02020603050405020304" pitchFamily="18" charset="0"/>
              </a:rPr>
              <a:t>Nguyên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sơ</a:t>
            </a:r>
            <a:r>
              <a:rPr lang="en-US" sz="2800" b="1" dirty="0">
                <a:solidFill>
                  <a:schemeClr val="accent2"/>
                </a:solidFill>
                <a:latin typeface="Times New Roman" panose="02020603050405020304" pitchFamily="18" charset="0"/>
                <a:cs typeface="Times New Roman" panose="02020603050405020304" pitchFamily="18" charset="0"/>
              </a:rPr>
              <a:t>,</a:t>
            </a:r>
          </a:p>
        </p:txBody>
      </p:sp>
      <p:sp>
        <p:nvSpPr>
          <p:cNvPr id="35" name="Text Box 14">
            <a:extLst>
              <a:ext uri="{FF2B5EF4-FFF2-40B4-BE49-F238E27FC236}">
                <a16:creationId xmlns:a16="http://schemas.microsoft.com/office/drawing/2014/main" id="{5D321518-4075-4951-8BF4-ED5EC7CC0FCC}"/>
              </a:ext>
            </a:extLst>
          </p:cNvPr>
          <p:cNvSpPr txBox="1">
            <a:spLocks noChangeArrowheads="1"/>
          </p:cNvSpPr>
          <p:nvPr/>
        </p:nvSpPr>
        <p:spPr bwMode="auto">
          <a:xfrm>
            <a:off x="7391401" y="237037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vạt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nương</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2230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45045570"/>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B041">
  <a:themeElements>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41">
      <a:majorFont>
        <a:latin typeface="-윤체M"/>
        <a:ea typeface="-윤체M"/>
        <a:cs typeface=""/>
      </a:majorFont>
      <a:minorFont>
        <a:latin typeface="-윤고딕140"/>
        <a:ea typeface="-윤고딕14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4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4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4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4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4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4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4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023">
  <a:themeElements>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023">
      <a:majorFont>
        <a:latin typeface="-윤고딕140"/>
        <a:ea typeface="-윤고딕140"/>
        <a:cs typeface=""/>
      </a:majorFont>
      <a:minorFont>
        <a:latin typeface="-윤고딕120"/>
        <a:ea typeface="-윤고딕12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02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02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02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02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02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02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02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3517</TotalTime>
  <Words>2279</Words>
  <Application>Microsoft Office PowerPoint</Application>
  <PresentationFormat>Widescreen</PresentationFormat>
  <Paragraphs>378</Paragraphs>
  <Slides>44</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.VnTime</vt:lpstr>
      <vt:lpstr>Arial</vt:lpstr>
      <vt:lpstr>Calibri</vt:lpstr>
      <vt:lpstr>Constantia</vt:lpstr>
      <vt:lpstr>굴림</vt:lpstr>
      <vt:lpstr>HP001 5Ha</vt:lpstr>
      <vt:lpstr>Times New Roman</vt:lpstr>
      <vt:lpstr>-보람B</vt:lpstr>
      <vt:lpstr>-윤고딕120</vt:lpstr>
      <vt:lpstr>-윤고딕140</vt:lpstr>
      <vt:lpstr>-윤명조230</vt:lpstr>
      <vt:lpstr>-윤체L</vt:lpstr>
      <vt:lpstr>-윤체M</vt:lpstr>
      <vt:lpstr>B041</vt:lpstr>
      <vt:lpstr>B023</vt:lpstr>
      <vt:lpstr>TẬP ĐỌC TUẦN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Nhat Huy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NHHPC Computer</dc:creator>
  <cp:lastModifiedBy>ADMIN</cp:lastModifiedBy>
  <cp:revision>451</cp:revision>
  <dcterms:created xsi:type="dcterms:W3CDTF">2006-10-23T14:50:20Z</dcterms:created>
  <dcterms:modified xsi:type="dcterms:W3CDTF">2023-10-25T01:27:42Z</dcterms:modified>
</cp:coreProperties>
</file>