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2" r:id="rId1"/>
    <p:sldMasterId id="2147483764" r:id="rId2"/>
  </p:sldMasterIdLst>
  <p:notesMasterIdLst>
    <p:notesMasterId r:id="rId14"/>
  </p:notesMasterIdLst>
  <p:sldIdLst>
    <p:sldId id="276" r:id="rId3"/>
    <p:sldId id="275" r:id="rId4"/>
    <p:sldId id="264" r:id="rId5"/>
    <p:sldId id="265" r:id="rId6"/>
    <p:sldId id="266" r:id="rId7"/>
    <p:sldId id="267" r:id="rId8"/>
    <p:sldId id="270" r:id="rId9"/>
    <p:sldId id="268" r:id="rId10"/>
    <p:sldId id="269" r:id="rId11"/>
    <p:sldId id="271" r:id="rId12"/>
    <p:sldId id="263" r:id="rId13"/>
  </p:sldIdLst>
  <p:sldSz cx="9144000" cy="6858000" type="screen4x3"/>
  <p:notesSz cx="6858000" cy="91440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7687" autoAdjust="0"/>
  </p:normalViewPr>
  <p:slideViewPr>
    <p:cSldViewPr>
      <p:cViewPr varScale="1">
        <p:scale>
          <a:sx n="81" d="100"/>
          <a:sy n="81" d="100"/>
        </p:scale>
        <p:origin x="1445"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EF62E1-F642-40F1-B959-680C65F74BD9}" type="datetimeFigureOut">
              <a:rPr lang="en-US" smtClean="0"/>
              <a:pPr/>
              <a:t>9/19/2022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C439EA-870B-4280-B91C-FBF042497B71}" type="slidenum">
              <a:rPr lang="en-US" smtClean="0"/>
              <a:pPr/>
              <a:t>‹#›</a:t>
            </a:fld>
            <a:endParaRPr lang="en-US"/>
          </a:p>
        </p:txBody>
      </p:sp>
    </p:spTree>
    <p:extLst>
      <p:ext uri="{BB962C8B-B14F-4D97-AF65-F5344CB8AC3E}">
        <p14:creationId xmlns:p14="http://schemas.microsoft.com/office/powerpoint/2010/main" val="21689410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C439EA-870B-4280-B91C-FBF042497B71}" type="slidenum">
              <a:rPr lang="en-US" smtClean="0"/>
              <a:pPr/>
              <a:t>6</a:t>
            </a:fld>
            <a:endParaRPr lang="en-US"/>
          </a:p>
        </p:txBody>
      </p:sp>
    </p:spTree>
    <p:extLst>
      <p:ext uri="{BB962C8B-B14F-4D97-AF65-F5344CB8AC3E}">
        <p14:creationId xmlns:p14="http://schemas.microsoft.com/office/powerpoint/2010/main" val="1776029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C439EA-870B-4280-B91C-FBF042497B71}" type="slidenum">
              <a:rPr lang="en-US" smtClean="0"/>
              <a:pPr/>
              <a:t>9</a:t>
            </a:fld>
            <a:endParaRPr lang="en-US"/>
          </a:p>
        </p:txBody>
      </p:sp>
    </p:spTree>
    <p:extLst>
      <p:ext uri="{BB962C8B-B14F-4D97-AF65-F5344CB8AC3E}">
        <p14:creationId xmlns:p14="http://schemas.microsoft.com/office/powerpoint/2010/main" val="3434749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939D1395-2C9E-4404-A5CC-12197BFBE2D6}" type="datetime1">
              <a:rPr lang="vi-VN" smtClean="0"/>
              <a:pPr/>
              <a:t>19/09/2022</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r>
              <a:rPr lang="en-US"/>
              <a:t>Giáo viên: Quan Văn Thắng</a:t>
            </a: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63BB91DD-B65E-43B2-A280-28DBD03048E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4525836-9E79-4D5F-8201-CB7CFFF96632}" type="datetime1">
              <a:rPr lang="vi-VN" smtClean="0"/>
              <a:pPr/>
              <a:t>19/09/2022</a:t>
            </a:fld>
            <a:endParaRPr lang="en-US"/>
          </a:p>
        </p:txBody>
      </p:sp>
      <p:sp>
        <p:nvSpPr>
          <p:cNvPr id="5" name="Footer Placeholder 4"/>
          <p:cNvSpPr>
            <a:spLocks noGrp="1"/>
          </p:cNvSpPr>
          <p:nvPr>
            <p:ph type="ftr" sz="quarter" idx="11"/>
          </p:nvPr>
        </p:nvSpPr>
        <p:spPr/>
        <p:txBody>
          <a:bodyPr/>
          <a:lstStyle/>
          <a:p>
            <a:r>
              <a:rPr lang="en-US"/>
              <a:t>Giáo viên: Quan Văn Thắng</a:t>
            </a:r>
          </a:p>
        </p:txBody>
      </p:sp>
      <p:sp>
        <p:nvSpPr>
          <p:cNvPr id="6" name="Slide Number Placeholder 5"/>
          <p:cNvSpPr>
            <a:spLocks noGrp="1"/>
          </p:cNvSpPr>
          <p:nvPr>
            <p:ph type="sldNum" sz="quarter" idx="12"/>
          </p:nvPr>
        </p:nvSpPr>
        <p:spPr/>
        <p:txBody>
          <a:bodyPr/>
          <a:lstStyle/>
          <a:p>
            <a:fld id="{63BB91DD-B65E-43B2-A280-28DBD03048E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BB6911B-F636-4B99-AFE7-C5DF301EB794}" type="datetime1">
              <a:rPr lang="vi-VN" smtClean="0"/>
              <a:pPr/>
              <a:t>19/09/2022</a:t>
            </a:fld>
            <a:endParaRPr lang="en-US"/>
          </a:p>
        </p:txBody>
      </p:sp>
      <p:sp>
        <p:nvSpPr>
          <p:cNvPr id="5" name="Footer Placeholder 4"/>
          <p:cNvSpPr>
            <a:spLocks noGrp="1"/>
          </p:cNvSpPr>
          <p:nvPr>
            <p:ph type="ftr" sz="quarter" idx="11"/>
          </p:nvPr>
        </p:nvSpPr>
        <p:spPr/>
        <p:txBody>
          <a:bodyPr/>
          <a:lstStyle/>
          <a:p>
            <a:r>
              <a:rPr lang="en-US"/>
              <a:t>Giáo viên: Quan Văn Thắng</a:t>
            </a:r>
          </a:p>
        </p:txBody>
      </p:sp>
      <p:sp>
        <p:nvSpPr>
          <p:cNvPr id="6" name="Slide Number Placeholder 5"/>
          <p:cNvSpPr>
            <a:spLocks noGrp="1"/>
          </p:cNvSpPr>
          <p:nvPr>
            <p:ph type="sldNum" sz="quarter" idx="12"/>
          </p:nvPr>
        </p:nvSpPr>
        <p:spPr/>
        <p:txBody>
          <a:bodyPr/>
          <a:lstStyle/>
          <a:p>
            <a:fld id="{63BB91DD-B65E-43B2-A280-28DBD03048E3}"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5006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29" name="Title 28"/>
          <p:cNvSpPr>
            <a:spLocks noGrp="1"/>
          </p:cNvSpPr>
          <p:nvPr>
            <p:ph type="ctrTitle"/>
          </p:nvPr>
        </p:nvSpPr>
        <p:spPr>
          <a:xfrm>
            <a:off x="381000" y="4853570"/>
            <a:ext cx="8458200" cy="1222375"/>
          </a:xfrm>
        </p:spPr>
        <p:txBody>
          <a:bodyPr anchor="t"/>
          <a:lstStyle/>
          <a:p>
            <a:r>
              <a:rPr kumimoji="0"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16" name="Date Placeholder 15"/>
          <p:cNvSpPr>
            <a:spLocks noGrp="1"/>
          </p:cNvSpPr>
          <p:nvPr>
            <p:ph type="dt" sz="half" idx="10"/>
          </p:nvPr>
        </p:nvSpPr>
        <p:spPr/>
        <p:txBody>
          <a:bodyPr/>
          <a:lstStyle/>
          <a:p>
            <a:fld id="{5F1D4CA7-7FA1-49F3-B0A4-C3C9EB9988AB}" type="datetimeFigureOut">
              <a:rPr lang="en-US" smtClean="0">
                <a:solidFill>
                  <a:srgbClr val="F0A22E">
                    <a:shade val="75000"/>
                  </a:srgbClr>
                </a:solidFill>
              </a:rPr>
              <a:pPr/>
              <a:t>9/19/2022</a:t>
            </a:fld>
            <a:endParaRPr lang="en-US">
              <a:solidFill>
                <a:srgbClr val="F0A22E">
                  <a:shade val="75000"/>
                </a:srgbClr>
              </a:solidFill>
            </a:endParaRPr>
          </a:p>
        </p:txBody>
      </p:sp>
      <p:sp>
        <p:nvSpPr>
          <p:cNvPr id="2" name="Footer Placeholder 1"/>
          <p:cNvSpPr>
            <a:spLocks noGrp="1"/>
          </p:cNvSpPr>
          <p:nvPr>
            <p:ph type="ftr" sz="quarter" idx="11"/>
          </p:nvPr>
        </p:nvSpPr>
        <p:spPr/>
        <p:txBody>
          <a:bodyPr/>
          <a:lstStyle/>
          <a:p>
            <a:endParaRPr lang="en-US">
              <a:solidFill>
                <a:srgbClr val="2DA2BF">
                  <a:tint val="20000"/>
                </a:srgbClr>
              </a:solidFill>
            </a:endParaRPr>
          </a:p>
        </p:txBody>
      </p:sp>
      <p:sp>
        <p:nvSpPr>
          <p:cNvPr id="15" name="Slide Number Placeholder 14"/>
          <p:cNvSpPr>
            <a:spLocks noGrp="1"/>
          </p:cNvSpPr>
          <p:nvPr>
            <p:ph type="sldNum" sz="quarter" idx="12"/>
          </p:nvPr>
        </p:nvSpPr>
        <p:spPr>
          <a:xfrm>
            <a:off x="8229600" y="6473952"/>
            <a:ext cx="758952" cy="246888"/>
          </a:xfrm>
        </p:spPr>
        <p:txBody>
          <a:bodyPr/>
          <a:lstStyle/>
          <a:p>
            <a:fld id="{640D6418-3DD8-476D-BE8D-DBB207996C49}"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18754645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a:t>Click to edit Master title style</a:t>
            </a:r>
          </a:p>
        </p:txBody>
      </p:sp>
      <p:sp>
        <p:nvSpPr>
          <p:cNvPr id="27" name="Content Placeholder 26"/>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5F1D4CA7-7FA1-49F3-B0A4-C3C9EB9988AB}" type="datetimeFigureOut">
              <a:rPr lang="en-US" smtClean="0">
                <a:solidFill>
                  <a:prstClr val="black"/>
                </a:solidFill>
              </a:rPr>
              <a:pPr/>
              <a:t>9/19/2022</a:t>
            </a:fld>
            <a:endParaRPr lang="en-US">
              <a:solidFill>
                <a:prstClr val="black"/>
              </a:solidFill>
            </a:endParaRPr>
          </a:p>
        </p:txBody>
      </p:sp>
      <p:sp>
        <p:nvSpPr>
          <p:cNvPr id="19" name="Footer Placeholder 18"/>
          <p:cNvSpPr>
            <a:spLocks noGrp="1"/>
          </p:cNvSpPr>
          <p:nvPr>
            <p:ph type="ftr" sz="quarter" idx="11"/>
          </p:nvPr>
        </p:nvSpPr>
        <p:spPr>
          <a:xfrm>
            <a:off x="3581400" y="76203"/>
            <a:ext cx="2895600" cy="288925"/>
          </a:xfrm>
        </p:spPr>
        <p:txBody>
          <a:bodyPr/>
          <a:lstStyle/>
          <a:p>
            <a:endParaRPr lang="en-US">
              <a:solidFill>
                <a:prstClr val="black"/>
              </a:solidFill>
            </a:endParaRPr>
          </a:p>
        </p:txBody>
      </p:sp>
      <p:sp>
        <p:nvSpPr>
          <p:cNvPr id="16" name="Slide Number Placeholder 15"/>
          <p:cNvSpPr>
            <a:spLocks noGrp="1"/>
          </p:cNvSpPr>
          <p:nvPr>
            <p:ph type="sldNum" sz="quarter" idx="12"/>
          </p:nvPr>
        </p:nvSpPr>
        <p:spPr>
          <a:xfrm>
            <a:off x="8229600" y="6473952"/>
            <a:ext cx="758952" cy="246888"/>
          </a:xfrm>
        </p:spPr>
        <p:txBody>
          <a:bodyPr/>
          <a:lstStyle/>
          <a:p>
            <a:fld id="{640D6418-3DD8-476D-BE8D-DBB207996C49}"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2957876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4"/>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9" name="Date Placeholder 18"/>
          <p:cNvSpPr>
            <a:spLocks noGrp="1"/>
          </p:cNvSpPr>
          <p:nvPr>
            <p:ph type="dt" sz="half" idx="10"/>
          </p:nvPr>
        </p:nvSpPr>
        <p:spPr/>
        <p:txBody>
          <a:bodyPr/>
          <a:lstStyle/>
          <a:p>
            <a:fld id="{5F1D4CA7-7FA1-49F3-B0A4-C3C9EB9988AB}" type="datetimeFigureOut">
              <a:rPr lang="en-US" smtClean="0">
                <a:solidFill>
                  <a:prstClr val="white"/>
                </a:solidFill>
              </a:rPr>
              <a:pPr/>
              <a:t>9/19/2022</a:t>
            </a:fld>
            <a:endParaRPr lang="en-US">
              <a:solidFill>
                <a:prstClr val="white"/>
              </a:solidFill>
            </a:endParaRPr>
          </a:p>
        </p:txBody>
      </p:sp>
      <p:sp>
        <p:nvSpPr>
          <p:cNvPr id="11" name="Footer Placeholder 10"/>
          <p:cNvSpPr>
            <a:spLocks noGrp="1"/>
          </p:cNvSpPr>
          <p:nvPr>
            <p:ph type="ftr" sz="quarter" idx="11"/>
          </p:nvPr>
        </p:nvSpPr>
        <p:spPr/>
        <p:txBody>
          <a:bodyPr/>
          <a:lstStyle/>
          <a:p>
            <a:endParaRPr lang="en-US">
              <a:solidFill>
                <a:prstClr val="white"/>
              </a:solidFill>
            </a:endParaRPr>
          </a:p>
        </p:txBody>
      </p:sp>
      <p:sp>
        <p:nvSpPr>
          <p:cNvPr id="16" name="Slide Number Placeholder 15"/>
          <p:cNvSpPr>
            <a:spLocks noGrp="1"/>
          </p:cNvSpPr>
          <p:nvPr>
            <p:ph type="sldNum" sz="quarter" idx="12"/>
          </p:nvPr>
        </p:nvSpPr>
        <p:spPr/>
        <p:txBody>
          <a:bodyPr/>
          <a:lstStyle/>
          <a:p>
            <a:fld id="{640D6418-3DD8-476D-BE8D-DBB207996C49}" type="slidenum">
              <a:rPr lang="en-US" smtClean="0">
                <a:solidFill>
                  <a:prstClr val="white"/>
                </a:solidFill>
              </a:rPr>
              <a:pPr/>
              <a:t>‹#›</a:t>
            </a:fld>
            <a:endParaRPr lang="en-US">
              <a:solidFill>
                <a:prstClr val="white"/>
              </a:solidFill>
            </a:endParaRPr>
          </a:p>
        </p:txBody>
      </p:sp>
      <p:sp>
        <p:nvSpPr>
          <p:cNvPr id="8" name="Title 7"/>
          <p:cNvSpPr>
            <a:spLocks noGrp="1"/>
          </p:cNvSpPr>
          <p:nvPr>
            <p:ph type="title"/>
          </p:nvPr>
        </p:nvSpPr>
        <p:spPr>
          <a:xfrm>
            <a:off x="180475" y="2947087"/>
            <a:ext cx="8686800" cy="1184825"/>
          </a:xfrm>
        </p:spPr>
        <p:txBody>
          <a:bodyPr rtlCol="0" anchor="t"/>
          <a:lstStyle>
            <a:lvl1pPr algn="r">
              <a:defRPr/>
            </a:lvl1pPr>
          </a:lstStyle>
          <a:p>
            <a:r>
              <a:rPr kumimoji="0" lang="en-US"/>
              <a:t>Click to edit Master title style</a:t>
            </a:r>
          </a:p>
        </p:txBody>
      </p:sp>
    </p:spTree>
    <p:extLst>
      <p:ext uri="{BB962C8B-B14F-4D97-AF65-F5344CB8AC3E}">
        <p14:creationId xmlns:p14="http://schemas.microsoft.com/office/powerpoint/2010/main" val="1530562524"/>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0"/>
          </p:nvPr>
        </p:nvSpPr>
        <p:spPr/>
        <p:txBody>
          <a:bodyPr/>
          <a:lstStyle/>
          <a:p>
            <a:fld id="{5F1D4CA7-7FA1-49F3-B0A4-C3C9EB9988AB}" type="datetimeFigureOut">
              <a:rPr lang="en-US" smtClean="0">
                <a:solidFill>
                  <a:prstClr val="white"/>
                </a:solidFill>
              </a:rPr>
              <a:pPr/>
              <a:t>9/19/2022</a:t>
            </a:fld>
            <a:endParaRPr lang="en-US">
              <a:solidFill>
                <a:prstClr val="white"/>
              </a:solidFill>
            </a:endParaRPr>
          </a:p>
        </p:txBody>
      </p:sp>
      <p:sp>
        <p:nvSpPr>
          <p:cNvPr id="10" name="Footer Placeholder 9"/>
          <p:cNvSpPr>
            <a:spLocks noGrp="1"/>
          </p:cNvSpPr>
          <p:nvPr>
            <p:ph type="ftr" sz="quarter" idx="11"/>
          </p:nvPr>
        </p:nvSpPr>
        <p:spPr/>
        <p:txBody>
          <a:bodyPr/>
          <a:lstStyle/>
          <a:p>
            <a:endParaRPr lang="en-US">
              <a:solidFill>
                <a:prstClr val="white"/>
              </a:solidFill>
            </a:endParaRPr>
          </a:p>
        </p:txBody>
      </p:sp>
      <p:sp>
        <p:nvSpPr>
          <p:cNvPr id="31" name="Slide Number Placeholder 30"/>
          <p:cNvSpPr>
            <a:spLocks noGrp="1"/>
          </p:cNvSpPr>
          <p:nvPr>
            <p:ph type="sldNum" sz="quarter" idx="12"/>
          </p:nvPr>
        </p:nvSpPr>
        <p:spPr/>
        <p:txBody>
          <a:bodyPr/>
          <a:lstStyle/>
          <a:p>
            <a:fld id="{640D6418-3DD8-476D-BE8D-DBB207996C49}"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6395029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357"/>
            <a:ext cx="8610600" cy="882651"/>
          </a:xfrm>
        </p:spPr>
        <p:txBody>
          <a:bodyPr anchor="ctr"/>
          <a:lstStyle>
            <a:lvl1pPr>
              <a:defRPr/>
            </a:lvl1pPr>
          </a:lstStyle>
          <a:p>
            <a:r>
              <a:rPr kumimoji="0" lang="en-US"/>
              <a:t>Click to edit Master title style</a:t>
            </a:r>
          </a:p>
        </p:txBody>
      </p:sp>
      <p:sp>
        <p:nvSpPr>
          <p:cNvPr id="13" name="Text Placeholder 12"/>
          <p:cNvSpPr>
            <a:spLocks noGrp="1"/>
          </p:cNvSpPr>
          <p:nvPr>
            <p:ph type="body" idx="1"/>
          </p:nvPr>
        </p:nvSpPr>
        <p:spPr>
          <a:xfrm>
            <a:off x="281444" y="666750"/>
            <a:ext cx="4290556" cy="639763"/>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25" name="Text Placeholder 24"/>
          <p:cNvSpPr>
            <a:spLocks noGrp="1"/>
          </p:cNvSpPr>
          <p:nvPr>
            <p:ph type="body" sz="half" idx="3"/>
          </p:nvPr>
        </p:nvSpPr>
        <p:spPr>
          <a:xfrm>
            <a:off x="4645107" y="666750"/>
            <a:ext cx="4292241" cy="639763"/>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Content Placeholder 3"/>
          <p:cNvSpPr>
            <a:spLocks noGrp="1"/>
          </p:cNvSpPr>
          <p:nvPr>
            <p:ph sz="quarter" idx="2"/>
          </p:nvPr>
        </p:nvSpPr>
        <p:spPr>
          <a:xfrm>
            <a:off x="281444" y="1316193"/>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8" name="Content Placeholder 27"/>
          <p:cNvSpPr>
            <a:spLocks noGrp="1"/>
          </p:cNvSpPr>
          <p:nvPr>
            <p:ph sz="quarter" idx="4"/>
          </p:nvPr>
        </p:nvSpPr>
        <p:spPr>
          <a:xfrm>
            <a:off x="4648730" y="1316193"/>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0"/>
          </p:nvPr>
        </p:nvSpPr>
        <p:spPr/>
        <p:txBody>
          <a:bodyPr/>
          <a:lstStyle/>
          <a:p>
            <a:fld id="{5F1D4CA7-7FA1-49F3-B0A4-C3C9EB9988AB}" type="datetimeFigureOut">
              <a:rPr lang="en-US" smtClean="0">
                <a:solidFill>
                  <a:prstClr val="black"/>
                </a:solidFill>
              </a:rPr>
              <a:pPr/>
              <a:t>9/19/2022</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8229600" y="6477000"/>
            <a:ext cx="762000" cy="246888"/>
          </a:xfrm>
        </p:spPr>
        <p:txBody>
          <a:bodyPr/>
          <a:lstStyle/>
          <a:p>
            <a:fld id="{640D6418-3DD8-476D-BE8D-DBB207996C49}" type="slidenum">
              <a:rPr lang="en-US" smtClean="0">
                <a:solidFill>
                  <a:prstClr val="black"/>
                </a:solidFill>
              </a:rPr>
              <a:pPr/>
              <a:t>‹#›</a:t>
            </a:fld>
            <a:endParaRPr lang="en-US">
              <a:solidFill>
                <a:prstClr val="black"/>
              </a:solidFill>
            </a:endParaRPr>
          </a:p>
        </p:txBody>
      </p:sp>
      <p:sp>
        <p:nvSpPr>
          <p:cNvPr id="11" name="Straight Connector 10"/>
          <p:cNvSpPr>
            <a:spLocks noChangeShapeType="1"/>
          </p:cNvSpPr>
          <p:nvPr/>
        </p:nvSpPr>
        <p:spPr bwMode="auto">
          <a:xfrm>
            <a:off x="514350" y="601995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28485855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a:t>Click to edit Master title style</a:t>
            </a:r>
          </a:p>
        </p:txBody>
      </p:sp>
      <p:sp>
        <p:nvSpPr>
          <p:cNvPr id="12" name="Date Placeholder 11"/>
          <p:cNvSpPr>
            <a:spLocks noGrp="1"/>
          </p:cNvSpPr>
          <p:nvPr>
            <p:ph type="dt" sz="half" idx="10"/>
          </p:nvPr>
        </p:nvSpPr>
        <p:spPr/>
        <p:txBody>
          <a:bodyPr/>
          <a:lstStyle/>
          <a:p>
            <a:fld id="{5F1D4CA7-7FA1-49F3-B0A4-C3C9EB9988AB}" type="datetimeFigureOut">
              <a:rPr lang="en-US" smtClean="0">
                <a:solidFill>
                  <a:prstClr val="white"/>
                </a:solidFill>
              </a:rPr>
              <a:pPr/>
              <a:t>9/19/2022</a:t>
            </a:fld>
            <a:endParaRPr lang="en-US">
              <a:solidFill>
                <a:prstClr val="white"/>
              </a:solidFill>
            </a:endParaRPr>
          </a:p>
        </p:txBody>
      </p:sp>
      <p:sp>
        <p:nvSpPr>
          <p:cNvPr id="21" name="Footer Placeholder 20"/>
          <p:cNvSpPr>
            <a:spLocks noGrp="1"/>
          </p:cNvSpPr>
          <p:nvPr>
            <p:ph type="ftr" sz="quarter" idx="11"/>
          </p:nvPr>
        </p:nvSpPr>
        <p:spPr/>
        <p:txBody>
          <a:bodyPr/>
          <a:lstStyle/>
          <a:p>
            <a:endParaRPr lang="en-US">
              <a:solidFill>
                <a:prstClr val="white"/>
              </a:solidFill>
            </a:endParaRPr>
          </a:p>
        </p:txBody>
      </p:sp>
      <p:sp>
        <p:nvSpPr>
          <p:cNvPr id="6" name="Slide Number Placeholder 5"/>
          <p:cNvSpPr>
            <a:spLocks noGrp="1"/>
          </p:cNvSpPr>
          <p:nvPr>
            <p:ph type="sldNum" sz="quarter" idx="12"/>
          </p:nvPr>
        </p:nvSpPr>
        <p:spPr/>
        <p:txBody>
          <a:bodyPr/>
          <a:lstStyle/>
          <a:p>
            <a:fld id="{640D6418-3DD8-476D-BE8D-DBB207996C49}"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22780844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F1D4CA7-7FA1-49F3-B0A4-C3C9EB9988AB}" type="datetimeFigureOut">
              <a:rPr lang="en-US" smtClean="0">
                <a:solidFill>
                  <a:prstClr val="black"/>
                </a:solidFill>
              </a:rPr>
              <a:pPr/>
              <a:t>9/19/2022</a:t>
            </a:fld>
            <a:endParaRPr lang="en-US">
              <a:solidFill>
                <a:prstClr val="black"/>
              </a:solidFill>
            </a:endParaRPr>
          </a:p>
        </p:txBody>
      </p:sp>
      <p:sp>
        <p:nvSpPr>
          <p:cNvPr id="24" name="Footer Placeholder 23"/>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640D6418-3DD8-476D-BE8D-DBB207996C49}"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283904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275"/>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2" name="Title 11"/>
          <p:cNvSpPr>
            <a:spLocks noGrp="1"/>
          </p:cNvSpPr>
          <p:nvPr>
            <p:ph type="title"/>
          </p:nvPr>
        </p:nvSpPr>
        <p:spPr>
          <a:xfrm>
            <a:off x="457200" y="5486402"/>
            <a:ext cx="8458200" cy="520700"/>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idx="2"/>
          </p:nvPr>
        </p:nvSpPr>
        <p:spPr>
          <a:xfrm>
            <a:off x="457282"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5F1D4CA7-7FA1-49F3-B0A4-C3C9EB9988AB}" type="datetimeFigureOut">
              <a:rPr lang="en-US" smtClean="0">
                <a:solidFill>
                  <a:prstClr val="black"/>
                </a:solidFill>
              </a:rPr>
              <a:pPr/>
              <a:t>9/19/2022</a:t>
            </a:fld>
            <a:endParaRPr lang="en-US">
              <a:solidFill>
                <a:prstClr val="black"/>
              </a:solidFill>
            </a:endParaRPr>
          </a:p>
        </p:txBody>
      </p:sp>
      <p:sp>
        <p:nvSpPr>
          <p:cNvPr id="29" name="Footer Placeholder 28"/>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640D6418-3DD8-476D-BE8D-DBB207996C49}"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057317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77F3B7AA-3EBF-4EF1-8378-541A80135FEF}" type="datetime1">
              <a:rPr lang="vi-VN" smtClean="0"/>
              <a:pPr/>
              <a:t>19/09/2022</a:t>
            </a:fld>
            <a:endParaRPr lang="en-US"/>
          </a:p>
        </p:txBody>
      </p:sp>
      <p:sp>
        <p:nvSpPr>
          <p:cNvPr id="9" name="Slide Number Placeholder 8"/>
          <p:cNvSpPr>
            <a:spLocks noGrp="1"/>
          </p:cNvSpPr>
          <p:nvPr>
            <p:ph type="sldNum" sz="quarter" idx="15"/>
          </p:nvPr>
        </p:nvSpPr>
        <p:spPr/>
        <p:txBody>
          <a:bodyPr rtlCol="0"/>
          <a:lstStyle/>
          <a:p>
            <a:fld id="{63BB91DD-B65E-43B2-A280-28DBD03048E3}" type="slidenum">
              <a:rPr lang="en-US" smtClean="0"/>
              <a:pPr/>
              <a:t>‹#›</a:t>
            </a:fld>
            <a:endParaRPr lang="en-US"/>
          </a:p>
        </p:txBody>
      </p:sp>
      <p:sp>
        <p:nvSpPr>
          <p:cNvPr id="10" name="Footer Placeholder 9"/>
          <p:cNvSpPr>
            <a:spLocks noGrp="1"/>
          </p:cNvSpPr>
          <p:nvPr>
            <p:ph type="ftr" sz="quarter" idx="16"/>
          </p:nvPr>
        </p:nvSpPr>
        <p:spPr/>
        <p:txBody>
          <a:bodyPr rtlCol="0"/>
          <a:lstStyle/>
          <a:p>
            <a:r>
              <a:rPr lang="en-US"/>
              <a:t>Giáo viên: Quan Văn Thắng</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5"/>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a:t>Click icon to add picture</a:t>
            </a:r>
            <a:endParaRPr kumimoji="0" lang="en-US" dirty="0"/>
          </a:p>
        </p:txBody>
      </p:sp>
      <p:sp>
        <p:nvSpPr>
          <p:cNvPr id="7" name="Date Placeholder 6"/>
          <p:cNvSpPr>
            <a:spLocks noGrp="1"/>
          </p:cNvSpPr>
          <p:nvPr>
            <p:ph type="dt" sz="half" idx="10"/>
          </p:nvPr>
        </p:nvSpPr>
        <p:spPr/>
        <p:txBody>
          <a:bodyPr/>
          <a:lstStyle/>
          <a:p>
            <a:fld id="{5F1D4CA7-7FA1-49F3-B0A4-C3C9EB9988AB}" type="datetimeFigureOut">
              <a:rPr lang="en-US" smtClean="0">
                <a:solidFill>
                  <a:prstClr val="white"/>
                </a:solidFill>
              </a:rPr>
              <a:pPr/>
              <a:t>9/19/2022</a:t>
            </a:fld>
            <a:endParaRPr lang="en-US">
              <a:solidFill>
                <a:prstClr val="white"/>
              </a:solidFill>
            </a:endParaRPr>
          </a:p>
        </p:txBody>
      </p:sp>
      <p:sp>
        <p:nvSpPr>
          <p:cNvPr id="5" name="Footer Placeholder 4"/>
          <p:cNvSpPr>
            <a:spLocks noGrp="1"/>
          </p:cNvSpPr>
          <p:nvPr>
            <p:ph type="ftr" sz="quarter" idx="11"/>
          </p:nvPr>
        </p:nvSpPr>
        <p:spPr/>
        <p:txBody>
          <a:bodyPr/>
          <a:lstStyle/>
          <a:p>
            <a:endParaRPr lang="en-US">
              <a:solidFill>
                <a:prstClr val="white"/>
              </a:solidFill>
            </a:endParaRPr>
          </a:p>
        </p:txBody>
      </p:sp>
      <p:sp>
        <p:nvSpPr>
          <p:cNvPr id="31" name="Slide Number Placeholder 30"/>
          <p:cNvSpPr>
            <a:spLocks noGrp="1"/>
          </p:cNvSpPr>
          <p:nvPr>
            <p:ph type="sldNum" sz="quarter" idx="12"/>
          </p:nvPr>
        </p:nvSpPr>
        <p:spPr/>
        <p:txBody>
          <a:bodyPr/>
          <a:lstStyle/>
          <a:p>
            <a:fld id="{640D6418-3DD8-476D-BE8D-DBB207996C49}" type="slidenum">
              <a:rPr lang="en-US" smtClean="0">
                <a:solidFill>
                  <a:prstClr val="white"/>
                </a:solidFill>
              </a:rPr>
              <a:pPr/>
              <a:t>‹#›</a:t>
            </a:fld>
            <a:endParaRPr lang="en-US">
              <a:solidFill>
                <a:prstClr val="white"/>
              </a:solidFill>
            </a:endParaRPr>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sz="half" idx="2"/>
          </p:nvPr>
        </p:nvSpPr>
        <p:spPr>
          <a:xfrm>
            <a:off x="381000" y="5533375"/>
            <a:ext cx="5867400" cy="768351"/>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Tree>
    <p:extLst>
      <p:ext uri="{BB962C8B-B14F-4D97-AF65-F5344CB8AC3E}">
        <p14:creationId xmlns:p14="http://schemas.microsoft.com/office/powerpoint/2010/main" val="18989074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F1D4CA7-7FA1-49F3-B0A4-C3C9EB9988AB}" type="datetimeFigureOut">
              <a:rPr lang="en-US" smtClean="0">
                <a:solidFill>
                  <a:prstClr val="black"/>
                </a:solidFill>
              </a:rPr>
              <a:pPr/>
              <a:t>9/19/2022</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640D6418-3DD8-476D-BE8D-DBB207996C49}"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7428484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549279"/>
            <a:ext cx="6248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F1D4CA7-7FA1-49F3-B0A4-C3C9EB9988AB}" type="datetimeFigureOut">
              <a:rPr lang="en-US" smtClean="0">
                <a:solidFill>
                  <a:prstClr val="black"/>
                </a:solidFill>
              </a:rPr>
              <a:pPr/>
              <a:t>9/19/2022</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640D6418-3DD8-476D-BE8D-DBB207996C49}"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411169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C4BB8F0D-08E7-4C11-A269-1CB9176FA5B8}" type="datetime1">
              <a:rPr lang="vi-VN" smtClean="0"/>
              <a:pPr/>
              <a:t>19/09/2022</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r>
              <a:rPr lang="en-US"/>
              <a:t>Giáo viên: Quan Văn Thắng</a:t>
            </a: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63BB91DD-B65E-43B2-A280-28DBD03048E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C5AE5AEF-8A88-43B5-9B80-68A67ACB75B3}" type="datetime1">
              <a:rPr lang="vi-VN" smtClean="0"/>
              <a:pPr/>
              <a:t>19/09/2022</a:t>
            </a:fld>
            <a:endParaRPr lang="en-US"/>
          </a:p>
        </p:txBody>
      </p:sp>
      <p:sp>
        <p:nvSpPr>
          <p:cNvPr id="6" name="Footer Placeholder 5"/>
          <p:cNvSpPr>
            <a:spLocks noGrp="1"/>
          </p:cNvSpPr>
          <p:nvPr>
            <p:ph type="ftr" sz="quarter" idx="11"/>
          </p:nvPr>
        </p:nvSpPr>
        <p:spPr/>
        <p:txBody>
          <a:bodyPr/>
          <a:lstStyle/>
          <a:p>
            <a:r>
              <a:rPr lang="en-US"/>
              <a:t>Giáo viên: Quan Văn Thắng</a:t>
            </a:r>
          </a:p>
        </p:txBody>
      </p:sp>
      <p:sp>
        <p:nvSpPr>
          <p:cNvPr id="7" name="Slide Number Placeholder 6"/>
          <p:cNvSpPr>
            <a:spLocks noGrp="1"/>
          </p:cNvSpPr>
          <p:nvPr>
            <p:ph type="sldNum" sz="quarter" idx="12"/>
          </p:nvPr>
        </p:nvSpPr>
        <p:spPr/>
        <p:txBody>
          <a:bodyPr/>
          <a:lstStyle/>
          <a:p>
            <a:fld id="{63BB91DD-B65E-43B2-A280-28DBD03048E3}"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FE2A61F5-D525-4610-A58C-B970653FA0ED}" type="datetime1">
              <a:rPr lang="vi-VN" smtClean="0"/>
              <a:pPr/>
              <a:t>19/09/2022</a:t>
            </a:fld>
            <a:endParaRPr lang="en-US"/>
          </a:p>
        </p:txBody>
      </p:sp>
      <p:sp>
        <p:nvSpPr>
          <p:cNvPr id="8" name="Footer Placeholder 7"/>
          <p:cNvSpPr>
            <a:spLocks noGrp="1"/>
          </p:cNvSpPr>
          <p:nvPr>
            <p:ph type="ftr" sz="quarter" idx="11"/>
          </p:nvPr>
        </p:nvSpPr>
        <p:spPr/>
        <p:txBody>
          <a:bodyPr/>
          <a:lstStyle/>
          <a:p>
            <a:r>
              <a:rPr lang="en-US"/>
              <a:t>Giáo viên: Quan Văn Thắng</a:t>
            </a:r>
          </a:p>
        </p:txBody>
      </p:sp>
      <p:sp>
        <p:nvSpPr>
          <p:cNvPr id="9" name="Slide Number Placeholder 8"/>
          <p:cNvSpPr>
            <a:spLocks noGrp="1"/>
          </p:cNvSpPr>
          <p:nvPr>
            <p:ph type="sldNum" sz="quarter" idx="12"/>
          </p:nvPr>
        </p:nvSpPr>
        <p:spPr/>
        <p:txBody>
          <a:bodyPr/>
          <a:lstStyle/>
          <a:p>
            <a:fld id="{63BB91DD-B65E-43B2-A280-28DBD03048E3}"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84F4392-C44C-4073-90D3-960938BABCA7}" type="datetime1">
              <a:rPr lang="vi-VN" smtClean="0"/>
              <a:pPr/>
              <a:t>19/09/2022</a:t>
            </a:fld>
            <a:endParaRPr lang="en-US"/>
          </a:p>
        </p:txBody>
      </p:sp>
      <p:sp>
        <p:nvSpPr>
          <p:cNvPr id="7" name="Slide Number Placeholder 6"/>
          <p:cNvSpPr>
            <a:spLocks noGrp="1"/>
          </p:cNvSpPr>
          <p:nvPr>
            <p:ph type="sldNum" sz="quarter" idx="11"/>
          </p:nvPr>
        </p:nvSpPr>
        <p:spPr/>
        <p:txBody>
          <a:bodyPr rtlCol="0"/>
          <a:lstStyle/>
          <a:p>
            <a:fld id="{63BB91DD-B65E-43B2-A280-28DBD03048E3}" type="slidenum">
              <a:rPr lang="en-US" smtClean="0"/>
              <a:pPr/>
              <a:t>‹#›</a:t>
            </a:fld>
            <a:endParaRPr lang="en-US"/>
          </a:p>
        </p:txBody>
      </p:sp>
      <p:sp>
        <p:nvSpPr>
          <p:cNvPr id="8" name="Footer Placeholder 7"/>
          <p:cNvSpPr>
            <a:spLocks noGrp="1"/>
          </p:cNvSpPr>
          <p:nvPr>
            <p:ph type="ftr" sz="quarter" idx="12"/>
          </p:nvPr>
        </p:nvSpPr>
        <p:spPr/>
        <p:txBody>
          <a:bodyPr rtlCol="0"/>
          <a:lstStyle/>
          <a:p>
            <a:r>
              <a:rPr lang="en-US"/>
              <a:t>Giáo viên: Quan Văn Thắng</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9550C5-3D61-492D-91DD-291C9482ED2C}" type="datetime1">
              <a:rPr lang="vi-VN" smtClean="0"/>
              <a:pPr/>
              <a:t>19/09/2022</a:t>
            </a:fld>
            <a:endParaRPr lang="en-US"/>
          </a:p>
        </p:txBody>
      </p:sp>
      <p:sp>
        <p:nvSpPr>
          <p:cNvPr id="3" name="Footer Placeholder 2"/>
          <p:cNvSpPr>
            <a:spLocks noGrp="1"/>
          </p:cNvSpPr>
          <p:nvPr>
            <p:ph type="ftr" sz="quarter" idx="11"/>
          </p:nvPr>
        </p:nvSpPr>
        <p:spPr/>
        <p:txBody>
          <a:bodyPr/>
          <a:lstStyle/>
          <a:p>
            <a:r>
              <a:rPr lang="en-US"/>
              <a:t>Giáo viên: Quan Văn Thắng</a:t>
            </a:r>
          </a:p>
        </p:txBody>
      </p:sp>
      <p:sp>
        <p:nvSpPr>
          <p:cNvPr id="4" name="Slide Number Placeholder 3"/>
          <p:cNvSpPr>
            <a:spLocks noGrp="1"/>
          </p:cNvSpPr>
          <p:nvPr>
            <p:ph type="sldNum" sz="quarter" idx="12"/>
          </p:nvPr>
        </p:nvSpPr>
        <p:spPr/>
        <p:txBody>
          <a:bodyPr/>
          <a:lstStyle/>
          <a:p>
            <a:fld id="{63BB91DD-B65E-43B2-A280-28DBD03048E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53FC1A2C-4FCA-45B6-95A3-49356191ADC3}" type="datetime1">
              <a:rPr lang="vi-VN" smtClean="0"/>
              <a:pPr/>
              <a:t>19/09/2022</a:t>
            </a:fld>
            <a:endParaRPr lang="en-US"/>
          </a:p>
        </p:txBody>
      </p:sp>
      <p:sp>
        <p:nvSpPr>
          <p:cNvPr id="22" name="Slide Number Placeholder 21"/>
          <p:cNvSpPr>
            <a:spLocks noGrp="1"/>
          </p:cNvSpPr>
          <p:nvPr>
            <p:ph type="sldNum" sz="quarter" idx="15"/>
          </p:nvPr>
        </p:nvSpPr>
        <p:spPr/>
        <p:txBody>
          <a:bodyPr rtlCol="0"/>
          <a:lstStyle/>
          <a:p>
            <a:fld id="{63BB91DD-B65E-43B2-A280-28DBD03048E3}" type="slidenum">
              <a:rPr lang="en-US" smtClean="0"/>
              <a:pPr/>
              <a:t>‹#›</a:t>
            </a:fld>
            <a:endParaRPr lang="en-US"/>
          </a:p>
        </p:txBody>
      </p:sp>
      <p:sp>
        <p:nvSpPr>
          <p:cNvPr id="23" name="Footer Placeholder 22"/>
          <p:cNvSpPr>
            <a:spLocks noGrp="1"/>
          </p:cNvSpPr>
          <p:nvPr>
            <p:ph type="ftr" sz="quarter" idx="16"/>
          </p:nvPr>
        </p:nvSpPr>
        <p:spPr/>
        <p:txBody>
          <a:bodyPr rtlCol="0"/>
          <a:lstStyle/>
          <a:p>
            <a:r>
              <a:rPr lang="en-US"/>
              <a:t>Giáo viên: Quan Văn Thắng</a:t>
            </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B744FE63-F978-4A65-8846-9918A4CED2A8}" type="datetime1">
              <a:rPr lang="vi-VN" smtClean="0"/>
              <a:pPr/>
              <a:t>19/09/2022</a:t>
            </a:fld>
            <a:endParaRPr lang="en-US"/>
          </a:p>
        </p:txBody>
      </p:sp>
      <p:sp>
        <p:nvSpPr>
          <p:cNvPr id="18" name="Slide Number Placeholder 17"/>
          <p:cNvSpPr>
            <a:spLocks noGrp="1"/>
          </p:cNvSpPr>
          <p:nvPr>
            <p:ph type="sldNum" sz="quarter" idx="11"/>
          </p:nvPr>
        </p:nvSpPr>
        <p:spPr/>
        <p:txBody>
          <a:bodyPr rtlCol="0"/>
          <a:lstStyle/>
          <a:p>
            <a:fld id="{63BB91DD-B65E-43B2-A280-28DBD03048E3}" type="slidenum">
              <a:rPr lang="en-US" smtClean="0"/>
              <a:pPr/>
              <a:t>‹#›</a:t>
            </a:fld>
            <a:endParaRPr lang="en-US"/>
          </a:p>
        </p:txBody>
      </p:sp>
      <p:sp>
        <p:nvSpPr>
          <p:cNvPr id="21" name="Footer Placeholder 20"/>
          <p:cNvSpPr>
            <a:spLocks noGrp="1"/>
          </p:cNvSpPr>
          <p:nvPr>
            <p:ph type="ftr" sz="quarter" idx="12"/>
          </p:nvPr>
        </p:nvSpPr>
        <p:spPr/>
        <p:txBody>
          <a:bodyPr rtlCol="0"/>
          <a:lstStyle/>
          <a:p>
            <a:r>
              <a:rPr lang="en-US"/>
              <a:t>Giáo viên: Quan Văn Thắng</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CE4BCED-F784-4B8A-AB2E-ABE15216502A}" type="datetime1">
              <a:rPr lang="vi-VN" smtClean="0"/>
              <a:pPr/>
              <a:t>19/09/2022</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en-US"/>
              <a:t>Giáo viên: Quan Văn Thắng</a:t>
            </a: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3BB91DD-B65E-43B2-A280-28DBD03048E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Lst>
  <p:hf hdr="0"/>
  <p:txStyles>
    <p:titleStyle>
      <a:lvl1pPr algn="l" rtl="0" eaLnBrk="1" latinLnBrk="0" hangingPunct="1">
        <a:spcBef>
          <a:spcPct val="0"/>
        </a:spcBef>
        <a:buNone/>
        <a:defRPr kumimoji="0" sz="3000" b="0" i="0" u="none"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105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Text Placeholder 7"/>
          <p:cNvSpPr>
            <a:spLocks noGrp="1"/>
          </p:cNvSpPr>
          <p:nvPr>
            <p:ph type="body" idx="1"/>
          </p:nvPr>
        </p:nvSpPr>
        <p:spPr>
          <a:xfrm>
            <a:off x="304800" y="1554167"/>
            <a:ext cx="8686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1" name="Date Placeholder 10"/>
          <p:cNvSpPr>
            <a:spLocks noGrp="1"/>
          </p:cNvSpPr>
          <p:nvPr>
            <p:ph type="dt" sz="half" idx="2"/>
          </p:nvPr>
        </p:nvSpPr>
        <p:spPr>
          <a:xfrm>
            <a:off x="6477000" y="76203"/>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F6FCED2A-D236-43AB-AB1B-25772A9D9F76}" type="datetimeFigureOut">
              <a:rPr lang="en-US" smtClean="0">
                <a:solidFill>
                  <a:srgbClr val="F0A22E">
                    <a:shade val="75000"/>
                  </a:srgbClr>
                </a:solidFill>
              </a:rPr>
              <a:pPr/>
              <a:t>9/19/2022</a:t>
            </a:fld>
            <a:endParaRPr lang="en-US">
              <a:solidFill>
                <a:srgbClr val="F0A22E">
                  <a:shade val="75000"/>
                </a:srgbClr>
              </a:solidFill>
            </a:endParaRPr>
          </a:p>
        </p:txBody>
      </p:sp>
      <p:sp>
        <p:nvSpPr>
          <p:cNvPr id="28" name="Footer Placeholder 27"/>
          <p:cNvSpPr>
            <a:spLocks noGrp="1"/>
          </p:cNvSpPr>
          <p:nvPr>
            <p:ph type="ftr" sz="quarter" idx="3"/>
          </p:nvPr>
        </p:nvSpPr>
        <p:spPr>
          <a:xfrm>
            <a:off x="3124200" y="76203"/>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solidFill>
                <a:srgbClr val="F0A22E">
                  <a:shade val="75000"/>
                </a:srgbClr>
              </a:solidFill>
            </a:endParaRPr>
          </a:p>
        </p:txBody>
      </p:sp>
      <p:sp>
        <p:nvSpPr>
          <p:cNvPr id="5" name="Slide Number Placeholder 4"/>
          <p:cNvSpPr>
            <a:spLocks noGrp="1"/>
          </p:cNvSpPr>
          <p:nvPr>
            <p:ph type="sldNum" sz="quarter" idx="4"/>
          </p:nvPr>
        </p:nvSpPr>
        <p:spPr>
          <a:xfrm>
            <a:off x="8229600" y="6477157"/>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4C9144D-324A-40B4-AEEF-C79A22AA15AE}" type="slidenum">
              <a:rPr lang="en-US" smtClean="0">
                <a:solidFill>
                  <a:srgbClr val="F0A22E">
                    <a:shade val="75000"/>
                  </a:srgbClr>
                </a:solidFill>
              </a:rPr>
              <a:pPr/>
              <a:t>‹#›</a:t>
            </a:fld>
            <a:endParaRPr lang="en-US">
              <a:solidFill>
                <a:srgbClr val="F0A22E">
                  <a:shade val="75000"/>
                </a:srgbClr>
              </a:solidFill>
            </a:endParaRPr>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a:t>Click to edit Master title style</a:t>
            </a:r>
          </a:p>
        </p:txBody>
      </p:sp>
      <p:sp>
        <p:nvSpPr>
          <p:cNvPr id="9" name="Straight Connector 8"/>
          <p:cNvSpPr>
            <a:spLocks noChangeShapeType="1"/>
          </p:cNvSpPr>
          <p:nvPr/>
        </p:nvSpPr>
        <p:spPr bwMode="auto">
          <a:xfrm>
            <a:off x="514350" y="105105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2" name="Straight Connector 11"/>
          <p:cNvSpPr>
            <a:spLocks noChangeShapeType="1"/>
          </p:cNvSpPr>
          <p:nvPr/>
        </p:nvSpPr>
        <p:spPr bwMode="auto">
          <a:xfrm>
            <a:off x="514350" y="1058144"/>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1941199910"/>
      </p:ext>
    </p:extLst>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7000" b="-7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7197C7D-B945-181B-7D26-2BF3D622E234}"/>
              </a:ext>
            </a:extLst>
          </p:cNvPr>
          <p:cNvSpPr txBox="1"/>
          <p:nvPr/>
        </p:nvSpPr>
        <p:spPr>
          <a:xfrm>
            <a:off x="971600" y="1340768"/>
            <a:ext cx="7560840" cy="3970318"/>
          </a:xfrm>
          <a:prstGeom prst="rect">
            <a:avLst/>
          </a:prstGeom>
          <a:noFill/>
        </p:spPr>
        <p:txBody>
          <a:bodyPr wrap="square" rtlCol="0">
            <a:spAutoFit/>
          </a:bodyPr>
          <a:lstStyle/>
          <a:p>
            <a:pPr algn="ctr"/>
            <a:r>
              <a:rPr lang="vi-VN" sz="3600" b="1" u="sng" dirty="0">
                <a:solidFill>
                  <a:srgbClr val="002060"/>
                </a:solidFill>
                <a:latin typeface="HP001 4 hàng" panose="020B0603050302020204" pitchFamily="34" charset="0"/>
              </a:rPr>
              <a:t>Chính tả - Nghe viết</a:t>
            </a:r>
          </a:p>
          <a:p>
            <a:pPr algn="ctr"/>
            <a:r>
              <a:rPr lang="vi-VN" sz="3600" b="1" dirty="0">
                <a:solidFill>
                  <a:srgbClr val="002060"/>
                </a:solidFill>
                <a:latin typeface="HP001 4 hàng" panose="020B0603050302020204" pitchFamily="34" charset="0"/>
              </a:rPr>
              <a:t>Lương Ngọc Quyến</a:t>
            </a:r>
          </a:p>
          <a:p>
            <a:endParaRPr lang="vi-VN" sz="3600" b="1" dirty="0">
              <a:solidFill>
                <a:srgbClr val="002060"/>
              </a:solidFill>
              <a:latin typeface="HP001 4 hàng" panose="020B0603050302020204" pitchFamily="34" charset="0"/>
            </a:endParaRPr>
          </a:p>
          <a:p>
            <a:endParaRPr lang="vi-VN" sz="3600" b="1" dirty="0">
              <a:solidFill>
                <a:srgbClr val="002060"/>
              </a:solidFill>
              <a:latin typeface="HP001 4 hàng" panose="020B0603050302020204" pitchFamily="34" charset="0"/>
            </a:endParaRPr>
          </a:p>
          <a:p>
            <a:endParaRPr lang="vi-VN" sz="3600" b="1" dirty="0">
              <a:solidFill>
                <a:srgbClr val="002060"/>
              </a:solidFill>
              <a:latin typeface="HP001 4 hàng" panose="020B0603050302020204" pitchFamily="34" charset="0"/>
            </a:endParaRPr>
          </a:p>
          <a:p>
            <a:endParaRPr lang="vi-VN" sz="3600" b="1" dirty="0">
              <a:solidFill>
                <a:srgbClr val="002060"/>
              </a:solidFill>
              <a:latin typeface="HP001 4 hàng" panose="020B0603050302020204" pitchFamily="34" charset="0"/>
            </a:endParaRPr>
          </a:p>
          <a:p>
            <a:r>
              <a:rPr lang="vi-VN" sz="3600" b="1" dirty="0">
                <a:solidFill>
                  <a:srgbClr val="002060"/>
                </a:solidFill>
                <a:latin typeface="HP001 4 hàng" panose="020B0603050302020204" pitchFamily="34" charset="0"/>
              </a:rPr>
              <a:t>    </a:t>
            </a:r>
            <a:endParaRPr lang="en-US" sz="3600" b="1" dirty="0">
              <a:solidFill>
                <a:srgbClr val="002060"/>
              </a:solidFill>
              <a:latin typeface="HP001 4 hàng" panose="020B0603050302020204" pitchFamily="34" charset="0"/>
            </a:endParaRPr>
          </a:p>
        </p:txBody>
      </p:sp>
    </p:spTree>
    <p:extLst>
      <p:ext uri="{BB962C8B-B14F-4D97-AF65-F5344CB8AC3E}">
        <p14:creationId xmlns:p14="http://schemas.microsoft.com/office/powerpoint/2010/main" val="563895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0" y="13570"/>
            <a:ext cx="9144000" cy="7001005"/>
          </a:xfrm>
        </p:spPr>
      </p:pic>
      <p:sp>
        <p:nvSpPr>
          <p:cNvPr id="4" name="Cloud 3"/>
          <p:cNvSpPr/>
          <p:nvPr/>
        </p:nvSpPr>
        <p:spPr>
          <a:xfrm>
            <a:off x="990600" y="2133600"/>
            <a:ext cx="6934200" cy="3048000"/>
          </a:xfrm>
          <a:prstGeom prst="clou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2800" b="1" i="1" dirty="0">
                <a:solidFill>
                  <a:srgbClr val="002060"/>
                </a:solidFill>
                <a:latin typeface=".VnTime" pitchFamily="34" charset="0"/>
              </a:rPr>
              <a:t>     PhÇn vÇn cña tÊt c¶ c¸c tiÕng ®Òu cã ©m chÝnh. Ngoµi ©m chÝnh mét sè vÇn cßn cã ©m cuèi vµ ©m ®Öm.</a:t>
            </a:r>
            <a:endParaRPr lang="en-US" sz="2800" b="1" dirty="0">
              <a:solidFill>
                <a:srgbClr val="002060"/>
              </a:solidFill>
              <a:latin typeface=".VnTime" pitchFamily="34" charset="0"/>
            </a:endParaRPr>
          </a:p>
        </p:txBody>
      </p:sp>
      <p:sp>
        <p:nvSpPr>
          <p:cNvPr id="2" name="Chỗ dành sẵn cho Ngày tháng 1"/>
          <p:cNvSpPr>
            <a:spLocks noGrp="1"/>
          </p:cNvSpPr>
          <p:nvPr>
            <p:ph type="dt" sz="half" idx="14"/>
          </p:nvPr>
        </p:nvSpPr>
        <p:spPr/>
        <p:txBody>
          <a:bodyPr/>
          <a:lstStyle/>
          <a:p>
            <a:fld id="{A4A06212-B866-4285-B553-8AEF1144A921}" type="datetime1">
              <a:rPr lang="vi-VN" smtClean="0"/>
              <a:pPr/>
              <a:t>19/09/2022</a:t>
            </a:fld>
            <a:endParaRPr lang="en-US"/>
          </a:p>
        </p:txBody>
      </p:sp>
      <p:sp>
        <p:nvSpPr>
          <p:cNvPr id="3" name="Chỗ dành sẵn cho Chân trang 2"/>
          <p:cNvSpPr>
            <a:spLocks noGrp="1"/>
          </p:cNvSpPr>
          <p:nvPr>
            <p:ph type="ftr" sz="quarter" idx="16"/>
          </p:nvPr>
        </p:nvSpPr>
        <p:spPr/>
        <p:txBody>
          <a:bodyPr/>
          <a:lstStyle/>
          <a:p>
            <a:r>
              <a:rPr lang="en-US"/>
              <a:t>Giáo viên: Quan Văn Thắng</a:t>
            </a:r>
          </a:p>
        </p:txBody>
      </p:sp>
      <p:sp>
        <p:nvSpPr>
          <p:cNvPr id="6" name="Chỗ dành sẵn cho Số hiệu Bản chiếu 5"/>
          <p:cNvSpPr>
            <a:spLocks noGrp="1"/>
          </p:cNvSpPr>
          <p:nvPr>
            <p:ph type="sldNum" sz="quarter" idx="15"/>
          </p:nvPr>
        </p:nvSpPr>
        <p:spPr/>
        <p:txBody>
          <a:bodyPr/>
          <a:lstStyle/>
          <a:p>
            <a:fld id="{63BB91DD-B65E-43B2-A280-28DBD03048E3}" type="slidenum">
              <a:rPr lang="en-US" smtClean="0"/>
              <a:pPr/>
              <a:t>10</a:t>
            </a:fld>
            <a:endParaRPr lang="en-US"/>
          </a:p>
        </p:txBody>
      </p:sp>
    </p:spTree>
    <p:extLst>
      <p:ext uri="{BB962C8B-B14F-4D97-AF65-F5344CB8AC3E}">
        <p14:creationId xmlns:p14="http://schemas.microsoft.com/office/powerpoint/2010/main" val="174347084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sz="quarter" idx="1"/>
          </p:nvPr>
        </p:nvSpPr>
        <p:spPr>
          <a:xfrm>
            <a:off x="928662" y="2214554"/>
            <a:ext cx="6934200" cy="1428760"/>
          </a:xfrm>
        </p:spPr>
        <p:txBody>
          <a:bodyPr>
            <a:normAutofit/>
          </a:bodyPr>
          <a:lstStyle/>
          <a:p>
            <a:pPr marL="0" indent="0" algn="ctr">
              <a:buNone/>
            </a:pPr>
            <a:r>
              <a:rPr lang="en-US" sz="4000" b="1" dirty="0" err="1">
                <a:latin typeface="Times New Roman" pitchFamily="18" charset="0"/>
                <a:cs typeface="Times New Roman" pitchFamily="18" charset="0"/>
              </a:rPr>
              <a:t>Ôn</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tập</a:t>
            </a:r>
            <a:r>
              <a:rPr lang="en-US" sz="4000" b="1" dirty="0">
                <a:latin typeface="Times New Roman" pitchFamily="18" charset="0"/>
                <a:cs typeface="Times New Roman" pitchFamily="18" charset="0"/>
              </a:rPr>
              <a:t>:</a:t>
            </a:r>
            <a:endParaRPr lang="vi-VN" sz="4000" b="1" dirty="0">
              <a:latin typeface="Times New Roman" pitchFamily="18" charset="0"/>
              <a:cs typeface="Times New Roman" pitchFamily="18" charset="0"/>
            </a:endParaRPr>
          </a:p>
          <a:p>
            <a:pPr marL="0" lvl="1" indent="0" algn="ctr">
              <a:spcBef>
                <a:spcPts val="600"/>
              </a:spcBef>
              <a:buSzPct val="70000"/>
              <a:buNone/>
            </a:pPr>
            <a:r>
              <a:rPr lang="en-US" sz="3600" b="1" dirty="0" err="1">
                <a:solidFill>
                  <a:srgbClr val="FF0000"/>
                </a:solidFill>
                <a:latin typeface="Times New Roman" pitchFamily="18" charset="0"/>
                <a:cs typeface="Times New Roman" pitchFamily="18" charset="0"/>
              </a:rPr>
              <a:t>Ôn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lại</a:t>
            </a:r>
            <a:r>
              <a:rPr lang="en-US" sz="3600" b="1" dirty="0">
                <a:solidFill>
                  <a:srgbClr val="FF0000"/>
                </a:solidFill>
                <a:latin typeface="Times New Roman" pitchFamily="18" charset="0"/>
                <a:cs typeface="Times New Roman" pitchFamily="18" charset="0"/>
              </a:rPr>
              <a:t> </a:t>
            </a:r>
            <a:r>
              <a:rPr lang="vi-VN" sz="3600" b="1" dirty="0">
                <a:solidFill>
                  <a:srgbClr val="FF0000"/>
                </a:solidFill>
                <a:latin typeface="Times New Roman" pitchFamily="18" charset="0"/>
                <a:cs typeface="Times New Roman" pitchFamily="18" charset="0"/>
              </a:rPr>
              <a:t>cấu tạo </a:t>
            </a:r>
            <a:r>
              <a:rPr lang="en-US" sz="3600" b="1" dirty="0" err="1">
                <a:solidFill>
                  <a:srgbClr val="FF0000"/>
                </a:solidFill>
                <a:latin typeface="Times New Roman" pitchFamily="18" charset="0"/>
                <a:cs typeface="Times New Roman" pitchFamily="18" charset="0"/>
              </a:rPr>
              <a:t>tiếng</a:t>
            </a:r>
            <a:r>
              <a:rPr lang="vi-VN" sz="3600" b="1" dirty="0">
                <a:solidFill>
                  <a:srgbClr val="FF0000"/>
                </a:solidFill>
                <a:latin typeface="Times New Roman" pitchFamily="18" charset="0"/>
                <a:cs typeface="Times New Roman" pitchFamily="18" charset="0"/>
              </a:rPr>
              <a:t> và vần</a:t>
            </a:r>
            <a:r>
              <a:rPr lang="en-US" sz="3600" b="1" dirty="0">
                <a:solidFill>
                  <a:srgbClr val="FF0000"/>
                </a:solidFill>
                <a:latin typeface="Times New Roman" pitchFamily="18" charset="0"/>
                <a:cs typeface="Times New Roman" pitchFamily="18" charset="0"/>
              </a:rPr>
              <a:t>.</a:t>
            </a:r>
          </a:p>
        </p:txBody>
      </p:sp>
      <p:sp>
        <p:nvSpPr>
          <p:cNvPr id="4" name="Rectangle 3"/>
          <p:cNvSpPr/>
          <p:nvPr/>
        </p:nvSpPr>
        <p:spPr>
          <a:xfrm>
            <a:off x="357158" y="3571876"/>
            <a:ext cx="7772400" cy="1261884"/>
          </a:xfrm>
          <a:prstGeom prst="rect">
            <a:avLst/>
          </a:prstGeom>
        </p:spPr>
        <p:txBody>
          <a:bodyPr wrap="square">
            <a:spAutoFit/>
          </a:bodyPr>
          <a:lstStyle/>
          <a:p>
            <a:pPr algn="ctr"/>
            <a:r>
              <a:rPr lang="en-US" sz="4000" b="1" dirty="0" err="1">
                <a:solidFill>
                  <a:srgbClr val="002060"/>
                </a:solidFill>
                <a:latin typeface="Times New Roman" pitchFamily="18" charset="0"/>
                <a:cs typeface="Times New Roman" pitchFamily="18" charset="0"/>
              </a:rPr>
              <a:t>Chuẩn</a:t>
            </a:r>
            <a:r>
              <a:rPr lang="en-US" sz="4000" b="1" dirty="0">
                <a:solidFill>
                  <a:srgbClr val="002060"/>
                </a:solidFill>
                <a:latin typeface="Times New Roman" pitchFamily="18" charset="0"/>
                <a:cs typeface="Times New Roman" pitchFamily="18" charset="0"/>
              </a:rPr>
              <a:t> </a:t>
            </a:r>
            <a:r>
              <a:rPr lang="en-US" sz="4000" b="1" dirty="0" err="1">
                <a:solidFill>
                  <a:srgbClr val="002060"/>
                </a:solidFill>
                <a:latin typeface="Times New Roman" pitchFamily="18" charset="0"/>
                <a:cs typeface="Times New Roman" pitchFamily="18" charset="0"/>
              </a:rPr>
              <a:t>bị</a:t>
            </a:r>
            <a:r>
              <a:rPr lang="en-US" sz="4000" b="1" dirty="0">
                <a:solidFill>
                  <a:srgbClr val="002060"/>
                </a:solidFill>
                <a:latin typeface="Times New Roman" pitchFamily="18" charset="0"/>
                <a:cs typeface="Times New Roman" pitchFamily="18" charset="0"/>
              </a:rPr>
              <a:t> </a:t>
            </a:r>
            <a:r>
              <a:rPr lang="en-US" sz="4000" b="1" dirty="0" err="1">
                <a:solidFill>
                  <a:srgbClr val="002060"/>
                </a:solidFill>
                <a:latin typeface="Times New Roman" pitchFamily="18" charset="0"/>
                <a:cs typeface="Times New Roman" pitchFamily="18" charset="0"/>
              </a:rPr>
              <a:t>bài</a:t>
            </a:r>
            <a:r>
              <a:rPr lang="en-US" sz="4000" b="1" dirty="0">
                <a:solidFill>
                  <a:srgbClr val="002060"/>
                </a:solidFill>
                <a:latin typeface="Times New Roman" pitchFamily="18" charset="0"/>
                <a:cs typeface="Times New Roman" pitchFamily="18" charset="0"/>
              </a:rPr>
              <a:t>: </a:t>
            </a:r>
            <a:endParaRPr lang="vi-VN" sz="4000" b="1" dirty="0">
              <a:solidFill>
                <a:srgbClr val="002060"/>
              </a:solidFill>
              <a:latin typeface="Times New Roman" pitchFamily="18" charset="0"/>
              <a:cs typeface="Times New Roman" pitchFamily="18" charset="0"/>
            </a:endParaRPr>
          </a:p>
          <a:p>
            <a:pPr algn="ctr"/>
            <a:r>
              <a:rPr lang="en-US" sz="3600" b="1" dirty="0">
                <a:solidFill>
                  <a:srgbClr val="FF0000"/>
                </a:solidFill>
                <a:latin typeface="Times New Roman" pitchFamily="18" charset="0"/>
                <a:cs typeface="Times New Roman" pitchFamily="18" charset="0"/>
              </a:rPr>
              <a:t>N</a:t>
            </a:r>
            <a:r>
              <a:rPr lang="vi-VN" sz="3600" b="1" dirty="0">
                <a:solidFill>
                  <a:srgbClr val="FF0000"/>
                </a:solidFill>
                <a:latin typeface="Times New Roman" pitchFamily="18" charset="0"/>
                <a:cs typeface="Times New Roman" pitchFamily="18" charset="0"/>
              </a:rPr>
              <a:t>hớ</a:t>
            </a:r>
            <a:r>
              <a:rPr lang="en-US" sz="3600" b="1" dirty="0">
                <a:solidFill>
                  <a:srgbClr val="FF0000"/>
                </a:solidFill>
                <a:latin typeface="Times New Roman" pitchFamily="18" charset="0"/>
                <a:cs typeface="Times New Roman" pitchFamily="18" charset="0"/>
              </a:rPr>
              <a:t> – </a:t>
            </a:r>
            <a:r>
              <a:rPr lang="en-US" sz="3600" b="1" dirty="0" err="1">
                <a:solidFill>
                  <a:srgbClr val="FF0000"/>
                </a:solidFill>
                <a:latin typeface="Times New Roman" pitchFamily="18" charset="0"/>
                <a:cs typeface="Times New Roman" pitchFamily="18" charset="0"/>
              </a:rPr>
              <a:t>viết</a:t>
            </a:r>
            <a:r>
              <a:rPr lang="en-US" sz="3600" b="1" dirty="0">
                <a:solidFill>
                  <a:srgbClr val="FF0000"/>
                </a:solidFill>
                <a:latin typeface="Times New Roman" pitchFamily="18" charset="0"/>
                <a:cs typeface="Times New Roman" pitchFamily="18" charset="0"/>
              </a:rPr>
              <a:t>: </a:t>
            </a:r>
            <a:r>
              <a:rPr lang="vi-VN" sz="3600" b="1" dirty="0">
                <a:solidFill>
                  <a:srgbClr val="FF0000"/>
                </a:solidFill>
                <a:latin typeface="Times New Roman" pitchFamily="18" charset="0"/>
                <a:cs typeface="Times New Roman" pitchFamily="18" charset="0"/>
              </a:rPr>
              <a:t>Thư gửi các học sinh</a:t>
            </a:r>
            <a:endParaRPr lang="en-US" sz="3600" b="1" dirty="0">
              <a:solidFill>
                <a:srgbClr val="FF0000"/>
              </a:solidFill>
              <a:latin typeface="Times New Roman" pitchFamily="18" charset="0"/>
              <a:cs typeface="Times New Roman" pitchFamily="18" charset="0"/>
            </a:endParaRPr>
          </a:p>
        </p:txBody>
      </p:sp>
      <p:grpSp>
        <p:nvGrpSpPr>
          <p:cNvPr id="5" name="Group 28"/>
          <p:cNvGrpSpPr>
            <a:grpSpLocks/>
          </p:cNvGrpSpPr>
          <p:nvPr/>
        </p:nvGrpSpPr>
        <p:grpSpPr bwMode="auto">
          <a:xfrm>
            <a:off x="7315200" y="5029200"/>
            <a:ext cx="8763000" cy="1103313"/>
            <a:chOff x="144" y="108"/>
            <a:chExt cx="5520" cy="695"/>
          </a:xfrm>
        </p:grpSpPr>
        <p:sp>
          <p:nvSpPr>
            <p:cNvPr id="6" name="Text Box 29"/>
            <p:cNvSpPr txBox="1">
              <a:spLocks noChangeArrowheads="1"/>
            </p:cNvSpPr>
            <p:nvPr/>
          </p:nvSpPr>
          <p:spPr bwMode="auto">
            <a:xfrm>
              <a:off x="1920" y="471"/>
              <a:ext cx="22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fontAlgn="base" hangingPunct="0">
                <a:spcBef>
                  <a:spcPct val="50000"/>
                </a:spcBef>
                <a:spcAft>
                  <a:spcPct val="0"/>
                </a:spcAft>
                <a:defRPr/>
              </a:pPr>
              <a:r>
                <a:rPr lang="en-US" sz="2800" b="1">
                  <a:solidFill>
                    <a:srgbClr val="3333CC"/>
                  </a:solidFill>
                  <a:effectLst>
                    <a:outerShdw blurRad="38100" dist="38100" dir="2700000" algn="tl">
                      <a:srgbClr val="C0C0C0"/>
                    </a:outerShdw>
                  </a:effectLst>
                  <a:latin typeface="Times New Roman" panose="02020603050405020304" pitchFamily="18" charset="0"/>
                </a:rPr>
                <a:t> </a:t>
              </a:r>
              <a:endParaRPr lang="en-US" sz="2800" b="1" u="sng">
                <a:solidFill>
                  <a:srgbClr val="FF0000"/>
                </a:solidFill>
                <a:effectLst>
                  <a:outerShdw blurRad="38100" dist="38100" dir="2700000" algn="tl">
                    <a:srgbClr val="C0C0C0"/>
                  </a:outerShdw>
                </a:effectLst>
                <a:latin typeface="Times New Roman" panose="02020603050405020304" pitchFamily="18" charset="0"/>
              </a:endParaRPr>
            </a:p>
          </p:txBody>
        </p:sp>
        <p:sp>
          <p:nvSpPr>
            <p:cNvPr id="7" name="Text Box 30"/>
            <p:cNvSpPr txBox="1">
              <a:spLocks noChangeArrowheads="1"/>
            </p:cNvSpPr>
            <p:nvPr/>
          </p:nvSpPr>
          <p:spPr bwMode="auto">
            <a:xfrm>
              <a:off x="1776" y="108"/>
              <a:ext cx="388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fontAlgn="base" hangingPunct="0">
                <a:spcBef>
                  <a:spcPct val="50000"/>
                </a:spcBef>
                <a:spcAft>
                  <a:spcPct val="0"/>
                </a:spcAft>
                <a:defRPr/>
              </a:pPr>
              <a:endParaRPr lang="en-US" sz="2800" b="1" i="1">
                <a:solidFill>
                  <a:srgbClr val="3333CC"/>
                </a:solidFill>
                <a:effectLst>
                  <a:outerShdw blurRad="38100" dist="38100" dir="2700000" algn="tl">
                    <a:srgbClr val="C0C0C0"/>
                  </a:outerShdw>
                </a:effectLst>
                <a:latin typeface="Times New Roman" panose="02020603050405020304" pitchFamily="18" charset="0"/>
              </a:endParaRPr>
            </a:p>
          </p:txBody>
        </p:sp>
        <p:pic>
          <p:nvPicPr>
            <p:cNvPr id="8" name="Picture 31" descr="red_mushroom_hb"/>
            <p:cNvPicPr>
              <a:picLocks noChangeAspect="1" noChangeArrowheads="1" noCrop="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4" y="144"/>
              <a:ext cx="816" cy="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2" name="Text Box 17"/>
          <p:cNvSpPr txBox="1">
            <a:spLocks noChangeArrowheads="1"/>
          </p:cNvSpPr>
          <p:nvPr/>
        </p:nvSpPr>
        <p:spPr bwMode="auto">
          <a:xfrm>
            <a:off x="2195736" y="100742"/>
            <a:ext cx="6588224" cy="1738938"/>
          </a:xfrm>
          <a:prstGeom prst="rect">
            <a:avLst/>
          </a:prstGeom>
          <a:noFill/>
          <a:ln w="9525">
            <a:noFill/>
            <a:miter lim="800000"/>
            <a:headEnd/>
            <a:tailEnd/>
          </a:ln>
        </p:spPr>
        <p:txBody>
          <a:bodyPr wrap="square">
            <a:spAutoFit/>
          </a:bodyPr>
          <a:lstStyle/>
          <a:p>
            <a:pPr algn="ctr"/>
            <a:r>
              <a:rPr lang="en-US" sz="2400" b="1" i="1" dirty="0" err="1">
                <a:ln>
                  <a:solidFill>
                    <a:srgbClr val="FF0000"/>
                  </a:solidFill>
                </a:ln>
                <a:solidFill>
                  <a:srgbClr val="000000"/>
                </a:solidFill>
                <a:latin typeface="HP001 4 hang 1 ô ly" pitchFamily="34" charset="0"/>
                <a:cs typeface="Times New Roman" pitchFamily="18" charset="0"/>
              </a:rPr>
              <a:t>Thứ</a:t>
            </a:r>
            <a:r>
              <a:rPr lang="en-US" sz="2400" b="1" i="1" dirty="0">
                <a:ln>
                  <a:solidFill>
                    <a:srgbClr val="FF0000"/>
                  </a:solidFill>
                </a:ln>
                <a:solidFill>
                  <a:srgbClr val="000000"/>
                </a:solidFill>
                <a:latin typeface="HP001 4 hang 1 ô ly" pitchFamily="34" charset="0"/>
                <a:cs typeface="Times New Roman" pitchFamily="18" charset="0"/>
              </a:rPr>
              <a:t> </a:t>
            </a:r>
            <a:r>
              <a:rPr lang="en-US" sz="2400" b="1" i="1" dirty="0" err="1">
                <a:ln>
                  <a:solidFill>
                    <a:srgbClr val="FF0000"/>
                  </a:solidFill>
                </a:ln>
                <a:solidFill>
                  <a:srgbClr val="000000"/>
                </a:solidFill>
                <a:latin typeface="HP001 4 hang 1 ô ly" pitchFamily="34" charset="0"/>
                <a:cs typeface="Times New Roman" pitchFamily="18" charset="0"/>
              </a:rPr>
              <a:t>ba</a:t>
            </a:r>
            <a:r>
              <a:rPr lang="en-US" sz="2400" b="1" i="1" dirty="0">
                <a:ln>
                  <a:solidFill>
                    <a:srgbClr val="FF0000"/>
                  </a:solidFill>
                </a:ln>
                <a:solidFill>
                  <a:srgbClr val="000000"/>
                </a:solidFill>
                <a:latin typeface="HP001 4 hang 1 ô ly" pitchFamily="34" charset="0"/>
                <a:cs typeface="Times New Roman" pitchFamily="18" charset="0"/>
              </a:rPr>
              <a:t> </a:t>
            </a:r>
            <a:r>
              <a:rPr lang="en-US" sz="2400" b="1" i="1" dirty="0" err="1">
                <a:ln>
                  <a:solidFill>
                    <a:srgbClr val="FF0000"/>
                  </a:solidFill>
                </a:ln>
                <a:solidFill>
                  <a:srgbClr val="000000"/>
                </a:solidFill>
                <a:latin typeface="HP001 4 hang 1 ô ly" pitchFamily="34" charset="0"/>
                <a:cs typeface="Times New Roman" pitchFamily="18" charset="0"/>
              </a:rPr>
              <a:t>ngày</a:t>
            </a:r>
            <a:r>
              <a:rPr lang="en-US" sz="2400" b="1" i="1" dirty="0">
                <a:ln>
                  <a:solidFill>
                    <a:srgbClr val="FF0000"/>
                  </a:solidFill>
                </a:ln>
                <a:solidFill>
                  <a:srgbClr val="000000"/>
                </a:solidFill>
                <a:latin typeface="HP001 4 hang 1 ô ly" pitchFamily="34" charset="0"/>
                <a:cs typeface="Times New Roman" pitchFamily="18" charset="0"/>
              </a:rPr>
              <a:t> 13 </a:t>
            </a:r>
            <a:r>
              <a:rPr lang="en-US" sz="2400" b="1" i="1" dirty="0" err="1">
                <a:ln>
                  <a:solidFill>
                    <a:srgbClr val="FF0000"/>
                  </a:solidFill>
                </a:ln>
                <a:solidFill>
                  <a:srgbClr val="000000"/>
                </a:solidFill>
                <a:latin typeface="HP001 4 hang 1 ô ly" pitchFamily="34" charset="0"/>
                <a:cs typeface="Times New Roman" pitchFamily="18" charset="0"/>
              </a:rPr>
              <a:t>tháng</a:t>
            </a:r>
            <a:r>
              <a:rPr lang="en-US" sz="2400" b="1" i="1" dirty="0">
                <a:ln>
                  <a:solidFill>
                    <a:srgbClr val="FF0000"/>
                  </a:solidFill>
                </a:ln>
                <a:solidFill>
                  <a:srgbClr val="000000"/>
                </a:solidFill>
                <a:latin typeface="HP001 4 hang 1 ô ly" pitchFamily="34" charset="0"/>
                <a:cs typeface="Times New Roman" pitchFamily="18" charset="0"/>
              </a:rPr>
              <a:t> 9 </a:t>
            </a:r>
            <a:r>
              <a:rPr lang="en-US" sz="2400" b="1" i="1" dirty="0" err="1">
                <a:ln>
                  <a:solidFill>
                    <a:srgbClr val="FF0000"/>
                  </a:solidFill>
                </a:ln>
                <a:solidFill>
                  <a:srgbClr val="000000"/>
                </a:solidFill>
                <a:latin typeface="HP001 4 hang 1 ô ly" pitchFamily="34" charset="0"/>
                <a:cs typeface="Times New Roman" pitchFamily="18" charset="0"/>
              </a:rPr>
              <a:t>năm</a:t>
            </a:r>
            <a:r>
              <a:rPr lang="en-US" sz="2400" b="1" i="1" dirty="0">
                <a:ln>
                  <a:solidFill>
                    <a:srgbClr val="FF0000"/>
                  </a:solidFill>
                </a:ln>
                <a:solidFill>
                  <a:srgbClr val="000000"/>
                </a:solidFill>
                <a:latin typeface="HP001 4 hang 1 ô ly" pitchFamily="34" charset="0"/>
                <a:cs typeface="Times New Roman" pitchFamily="18" charset="0"/>
              </a:rPr>
              <a:t> 2022</a:t>
            </a:r>
          </a:p>
          <a:p>
            <a:pPr algn="ctr">
              <a:spcBef>
                <a:spcPts val="600"/>
              </a:spcBef>
            </a:pPr>
            <a:r>
              <a:rPr lang="en-US" sz="2400" b="1" dirty="0" err="1">
                <a:ln>
                  <a:solidFill>
                    <a:srgbClr val="FF0000"/>
                  </a:solidFill>
                </a:ln>
                <a:solidFill>
                  <a:srgbClr val="000000"/>
                </a:solidFill>
                <a:latin typeface="HP001 4 hang 1 ô ly" pitchFamily="34" charset="0"/>
                <a:cs typeface="Times New Roman" pitchFamily="18" charset="0"/>
              </a:rPr>
              <a:t>Chính</a:t>
            </a:r>
            <a:r>
              <a:rPr lang="en-US" sz="2400" b="1" dirty="0">
                <a:ln>
                  <a:solidFill>
                    <a:srgbClr val="FF0000"/>
                  </a:solidFill>
                </a:ln>
                <a:solidFill>
                  <a:srgbClr val="000000"/>
                </a:solidFill>
                <a:latin typeface="HP001 4 hang 1 ô ly" pitchFamily="34" charset="0"/>
                <a:cs typeface="Times New Roman" pitchFamily="18" charset="0"/>
              </a:rPr>
              <a:t> </a:t>
            </a:r>
            <a:r>
              <a:rPr lang="en-US" sz="2400" b="1" dirty="0" err="1">
                <a:ln>
                  <a:solidFill>
                    <a:srgbClr val="FF0000"/>
                  </a:solidFill>
                </a:ln>
                <a:solidFill>
                  <a:srgbClr val="000000"/>
                </a:solidFill>
                <a:latin typeface="HP001 4 hang 1 ô ly" pitchFamily="34" charset="0"/>
                <a:cs typeface="Times New Roman" pitchFamily="18" charset="0"/>
              </a:rPr>
              <a:t>tả</a:t>
            </a:r>
            <a:r>
              <a:rPr lang="en-US" sz="2400" b="1" dirty="0">
                <a:ln>
                  <a:solidFill>
                    <a:srgbClr val="FF0000"/>
                  </a:solidFill>
                </a:ln>
                <a:solidFill>
                  <a:srgbClr val="000000"/>
                </a:solidFill>
                <a:latin typeface="HP001 4 hang 1 ô ly" pitchFamily="34" charset="0"/>
                <a:cs typeface="Times New Roman" pitchFamily="18" charset="0"/>
              </a:rPr>
              <a:t> (</a:t>
            </a:r>
            <a:r>
              <a:rPr lang="en-US" sz="2400" b="1" dirty="0" err="1">
                <a:ln>
                  <a:solidFill>
                    <a:srgbClr val="FF0000"/>
                  </a:solidFill>
                </a:ln>
                <a:solidFill>
                  <a:srgbClr val="000000"/>
                </a:solidFill>
                <a:latin typeface="HP001 4 hang 1 ô ly" pitchFamily="34" charset="0"/>
                <a:cs typeface="Times New Roman" pitchFamily="18" charset="0"/>
              </a:rPr>
              <a:t>nghe</a:t>
            </a:r>
            <a:r>
              <a:rPr lang="en-US" sz="2400" b="1" dirty="0">
                <a:ln>
                  <a:solidFill>
                    <a:srgbClr val="FF0000"/>
                  </a:solidFill>
                </a:ln>
                <a:solidFill>
                  <a:srgbClr val="000000"/>
                </a:solidFill>
                <a:latin typeface="HP001 4 hang 1 ô ly" pitchFamily="34" charset="0"/>
                <a:cs typeface="Times New Roman" pitchFamily="18" charset="0"/>
              </a:rPr>
              <a:t>  - </a:t>
            </a:r>
            <a:r>
              <a:rPr lang="en-US" sz="2400" b="1" dirty="0" err="1">
                <a:ln>
                  <a:solidFill>
                    <a:srgbClr val="FF0000"/>
                  </a:solidFill>
                </a:ln>
                <a:solidFill>
                  <a:srgbClr val="000000"/>
                </a:solidFill>
                <a:latin typeface="HP001 4 hang 1 ô ly" pitchFamily="34" charset="0"/>
                <a:cs typeface="Times New Roman" pitchFamily="18" charset="0"/>
              </a:rPr>
              <a:t>viết</a:t>
            </a:r>
            <a:r>
              <a:rPr lang="en-US" sz="2400" b="1" dirty="0">
                <a:ln>
                  <a:solidFill>
                    <a:srgbClr val="FF0000"/>
                  </a:solidFill>
                </a:ln>
                <a:solidFill>
                  <a:srgbClr val="000000"/>
                </a:solidFill>
                <a:latin typeface="HP001 4 hang 1 ô ly" pitchFamily="34" charset="0"/>
                <a:cs typeface="Times New Roman" pitchFamily="18" charset="0"/>
              </a:rPr>
              <a:t>)</a:t>
            </a:r>
          </a:p>
          <a:p>
            <a:pPr algn="ctr">
              <a:spcBef>
                <a:spcPts val="1200"/>
              </a:spcBef>
            </a:pPr>
            <a:r>
              <a:rPr lang="en-US" sz="4400" b="1" dirty="0" err="1">
                <a:ln>
                  <a:solidFill>
                    <a:srgbClr val="FF0000"/>
                  </a:solidFill>
                </a:ln>
                <a:solidFill>
                  <a:srgbClr val="000000"/>
                </a:solidFill>
                <a:latin typeface="HP001 4 hàng 2 ô ly" pitchFamily="34" charset="0"/>
                <a:cs typeface="Times New Roman" pitchFamily="18" charset="0"/>
              </a:rPr>
              <a:t>Lương</a:t>
            </a:r>
            <a:r>
              <a:rPr lang="en-US" sz="4400" b="1" dirty="0">
                <a:ln>
                  <a:solidFill>
                    <a:srgbClr val="FF0000"/>
                  </a:solidFill>
                </a:ln>
                <a:solidFill>
                  <a:srgbClr val="000000"/>
                </a:solidFill>
                <a:latin typeface="HP001 4 hàng 2 ô ly" pitchFamily="34" charset="0"/>
                <a:cs typeface="Times New Roman" pitchFamily="18" charset="0"/>
              </a:rPr>
              <a:t> </a:t>
            </a:r>
            <a:r>
              <a:rPr lang="en-US" sz="4400" b="1" dirty="0" err="1">
                <a:ln>
                  <a:solidFill>
                    <a:srgbClr val="FF0000"/>
                  </a:solidFill>
                </a:ln>
                <a:solidFill>
                  <a:srgbClr val="000000"/>
                </a:solidFill>
                <a:latin typeface="HP001 4 hàng 2 ô ly" pitchFamily="34" charset="0"/>
                <a:cs typeface="Times New Roman" pitchFamily="18" charset="0"/>
              </a:rPr>
              <a:t>Ngọc</a:t>
            </a:r>
            <a:r>
              <a:rPr lang="en-US" sz="4400" b="1" dirty="0">
                <a:ln>
                  <a:solidFill>
                    <a:srgbClr val="FF0000"/>
                  </a:solidFill>
                </a:ln>
                <a:solidFill>
                  <a:srgbClr val="000000"/>
                </a:solidFill>
                <a:latin typeface="HP001 4 hàng 2 ô ly" pitchFamily="34" charset="0"/>
                <a:cs typeface="Times New Roman" pitchFamily="18" charset="0"/>
              </a:rPr>
              <a:t> </a:t>
            </a:r>
            <a:r>
              <a:rPr lang="en-US" sz="4400" b="1" dirty="0" err="1">
                <a:ln>
                  <a:solidFill>
                    <a:srgbClr val="FF0000"/>
                  </a:solidFill>
                </a:ln>
                <a:solidFill>
                  <a:srgbClr val="000000"/>
                </a:solidFill>
                <a:latin typeface="HP001 4 hàng 2 ô ly" pitchFamily="34" charset="0"/>
                <a:cs typeface="Times New Roman" pitchFamily="18" charset="0"/>
              </a:rPr>
              <a:t>Quyến</a:t>
            </a:r>
            <a:endParaRPr lang="en-US" sz="4400" b="1" dirty="0">
              <a:ln>
                <a:solidFill>
                  <a:srgbClr val="FF0000"/>
                </a:solidFill>
              </a:ln>
              <a:solidFill>
                <a:srgbClr val="000000"/>
              </a:solidFill>
              <a:latin typeface="HP001 4 hàng 2 ô ly" pitchFamily="34" charset="0"/>
              <a:cs typeface="Times New Roman" pitchFamily="18" charset="0"/>
            </a:endParaRPr>
          </a:p>
        </p:txBody>
      </p:sp>
      <p:grpSp>
        <p:nvGrpSpPr>
          <p:cNvPr id="17" name="Group 59"/>
          <p:cNvGrpSpPr>
            <a:grpSpLocks/>
          </p:cNvGrpSpPr>
          <p:nvPr/>
        </p:nvGrpSpPr>
        <p:grpSpPr bwMode="auto">
          <a:xfrm>
            <a:off x="251520" y="116632"/>
            <a:ext cx="1537692" cy="914400"/>
            <a:chOff x="4464" y="2823"/>
            <a:chExt cx="984" cy="340"/>
          </a:xfrm>
        </p:grpSpPr>
        <p:pic>
          <p:nvPicPr>
            <p:cNvPr id="18" name="Picture 19" descr="bang"/>
            <p:cNvPicPr>
              <a:picLocks noChangeAspect="1" noChangeArrowheads="1"/>
            </p:cNvPicPr>
            <p:nvPr/>
          </p:nvPicPr>
          <p:blipFill>
            <a:blip r:embed="rId3"/>
            <a:srcRect/>
            <a:stretch>
              <a:fillRect/>
            </a:stretch>
          </p:blipFill>
          <p:spPr bwMode="auto">
            <a:xfrm>
              <a:off x="4464" y="2823"/>
              <a:ext cx="960" cy="340"/>
            </a:xfrm>
            <a:prstGeom prst="rect">
              <a:avLst/>
            </a:prstGeom>
            <a:solidFill>
              <a:schemeClr val="bg1"/>
            </a:solidFill>
            <a:ln w="44450">
              <a:solidFill>
                <a:srgbClr val="FFFF00"/>
              </a:solidFill>
              <a:miter lim="800000"/>
              <a:headEnd/>
              <a:tailEnd/>
            </a:ln>
          </p:spPr>
        </p:pic>
        <p:sp>
          <p:nvSpPr>
            <p:cNvPr id="19" name="Text Box 21"/>
            <p:cNvSpPr txBox="1">
              <a:spLocks noChangeArrowheads="1"/>
            </p:cNvSpPr>
            <p:nvPr/>
          </p:nvSpPr>
          <p:spPr bwMode="auto">
            <a:xfrm>
              <a:off x="4464" y="2823"/>
              <a:ext cx="984" cy="338"/>
            </a:xfrm>
            <a:prstGeom prst="rect">
              <a:avLst/>
            </a:prstGeom>
            <a:noFill/>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Bef>
                  <a:spcPts val="600"/>
                </a:spcBef>
                <a:defRPr/>
              </a:pPr>
              <a:r>
                <a:rPr lang="en-US" sz="2400" b="1" dirty="0" err="1">
                  <a:solidFill>
                    <a:schemeClr val="bg1"/>
                  </a:solidFill>
                  <a:effectLst>
                    <a:outerShdw blurRad="38100" dist="38100" dir="2700000" algn="tl">
                      <a:srgbClr val="000000"/>
                    </a:outerShdw>
                  </a:effectLst>
                  <a:latin typeface="Times New Roman" panose="02020603050405020304" pitchFamily="18" charset="0"/>
                </a:rPr>
                <a:t>Sĩ</a:t>
              </a:r>
              <a:r>
                <a:rPr lang="en-US" sz="2400" b="1" dirty="0">
                  <a:solidFill>
                    <a:schemeClr val="bg1"/>
                  </a:solidFill>
                  <a:effectLst>
                    <a:outerShdw blurRad="38100" dist="38100" dir="2700000" algn="tl">
                      <a:srgbClr val="000000"/>
                    </a:outerShdw>
                  </a:effectLst>
                  <a:latin typeface="Times New Roman" panose="02020603050405020304" pitchFamily="18" charset="0"/>
                </a:rPr>
                <a:t> </a:t>
              </a:r>
              <a:r>
                <a:rPr lang="en-US" sz="2400" b="1" dirty="0" err="1">
                  <a:solidFill>
                    <a:schemeClr val="bg1"/>
                  </a:solidFill>
                  <a:effectLst>
                    <a:outerShdw blurRad="38100" dist="38100" dir="2700000" algn="tl">
                      <a:srgbClr val="000000"/>
                    </a:outerShdw>
                  </a:effectLst>
                  <a:latin typeface="Times New Roman" panose="02020603050405020304" pitchFamily="18" charset="0"/>
                </a:rPr>
                <a:t>số</a:t>
              </a:r>
              <a:r>
                <a:rPr lang="en-US" sz="2400" b="1" dirty="0">
                  <a:solidFill>
                    <a:schemeClr val="bg1"/>
                  </a:solidFill>
                  <a:effectLst>
                    <a:outerShdw blurRad="38100" dist="38100" dir="2700000" algn="tl">
                      <a:srgbClr val="000000"/>
                    </a:outerShdw>
                  </a:effectLst>
                  <a:latin typeface="Times New Roman" panose="02020603050405020304" pitchFamily="18" charset="0"/>
                </a:rPr>
                <a:t>: 29</a:t>
              </a:r>
            </a:p>
            <a:p>
              <a:pPr algn="ctr">
                <a:spcBef>
                  <a:spcPts val="600"/>
                </a:spcBef>
                <a:defRPr/>
              </a:pPr>
              <a:r>
                <a:rPr lang="en-US" sz="2400" b="1" dirty="0" err="1">
                  <a:solidFill>
                    <a:schemeClr val="bg1"/>
                  </a:solidFill>
                  <a:effectLst>
                    <a:outerShdw blurRad="38100" dist="38100" dir="2700000" algn="tl">
                      <a:srgbClr val="000000"/>
                    </a:outerShdw>
                  </a:effectLst>
                  <a:latin typeface="Times New Roman" panose="02020603050405020304" pitchFamily="18" charset="0"/>
                </a:rPr>
                <a:t>Vắng</a:t>
              </a:r>
              <a:r>
                <a:rPr lang="en-US" sz="2400" b="1" dirty="0">
                  <a:solidFill>
                    <a:schemeClr val="bg1"/>
                  </a:solidFill>
                  <a:effectLst>
                    <a:outerShdw blurRad="38100" dist="38100" dir="2700000" algn="tl">
                      <a:srgbClr val="000000"/>
                    </a:outerShdw>
                  </a:effectLst>
                  <a:latin typeface="Times New Roman" panose="02020603050405020304" pitchFamily="18" charset="0"/>
                </a:rPr>
                <a:t>: 0</a:t>
              </a:r>
            </a:p>
          </p:txBody>
        </p:sp>
      </p:grpSp>
      <p:sp>
        <p:nvSpPr>
          <p:cNvPr id="2" name="Chỗ dành sẵn cho Ngày tháng 1"/>
          <p:cNvSpPr>
            <a:spLocks noGrp="1"/>
          </p:cNvSpPr>
          <p:nvPr>
            <p:ph type="dt" sz="half" idx="14"/>
          </p:nvPr>
        </p:nvSpPr>
        <p:spPr/>
        <p:txBody>
          <a:bodyPr/>
          <a:lstStyle/>
          <a:p>
            <a:fld id="{192FF530-A66A-4081-8150-1C0C9B8A532B}" type="datetime1">
              <a:rPr lang="vi-VN" smtClean="0"/>
              <a:pPr/>
              <a:t>19/09/2022</a:t>
            </a:fld>
            <a:endParaRPr lang="en-US"/>
          </a:p>
        </p:txBody>
      </p:sp>
      <p:sp>
        <p:nvSpPr>
          <p:cNvPr id="3" name="Chỗ dành sẵn cho Chân trang 2"/>
          <p:cNvSpPr>
            <a:spLocks noGrp="1"/>
          </p:cNvSpPr>
          <p:nvPr>
            <p:ph type="ftr" sz="quarter" idx="16"/>
          </p:nvPr>
        </p:nvSpPr>
        <p:spPr/>
        <p:txBody>
          <a:bodyPr/>
          <a:lstStyle/>
          <a:p>
            <a:r>
              <a:rPr lang="en-US"/>
              <a:t>Giáo viên: Quan Văn Thắng</a:t>
            </a:r>
          </a:p>
        </p:txBody>
      </p:sp>
      <p:sp>
        <p:nvSpPr>
          <p:cNvPr id="9" name="Chỗ dành sẵn cho Số hiệu Bản chiếu 8"/>
          <p:cNvSpPr>
            <a:spLocks noGrp="1"/>
          </p:cNvSpPr>
          <p:nvPr>
            <p:ph type="sldNum" sz="quarter" idx="15"/>
          </p:nvPr>
        </p:nvSpPr>
        <p:spPr/>
        <p:txBody>
          <a:bodyPr/>
          <a:lstStyle/>
          <a:p>
            <a:fld id="{63BB91DD-B65E-43B2-A280-28DBD03048E3}" type="slidenum">
              <a:rPr lang="en-US" smtClean="0"/>
              <a:pPr/>
              <a:t>11</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fade">
                                      <p:cBhvr>
                                        <p:cTn id="7" dur="1000"/>
                                        <p:tgtEl>
                                          <p:spTgt spid="13315">
                                            <p:txEl>
                                              <p:pRg st="0" end="0"/>
                                            </p:txEl>
                                          </p:spTgt>
                                        </p:tgtEl>
                                      </p:cBhvr>
                                    </p:animEffect>
                                    <p:anim calcmode="lin" valueType="num">
                                      <p:cBhvr>
                                        <p:cTn id="8" dur="10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13315">
                                            <p:txEl>
                                              <p:pRg st="1" end="1"/>
                                            </p:txEl>
                                          </p:spTgt>
                                        </p:tgtEl>
                                        <p:attrNameLst>
                                          <p:attrName>style.visibility</p:attrName>
                                        </p:attrNameLst>
                                      </p:cBhvr>
                                      <p:to>
                                        <p:strVal val="visible"/>
                                      </p:to>
                                    </p:set>
                                    <p:animEffect transition="in" filter="fade">
                                      <p:cBhvr>
                                        <p:cTn id="12" dur="1000"/>
                                        <p:tgtEl>
                                          <p:spTgt spid="13315">
                                            <p:txEl>
                                              <p:pRg st="1" end="1"/>
                                            </p:txEl>
                                          </p:spTgt>
                                        </p:tgtEl>
                                      </p:cBhvr>
                                    </p:animEffect>
                                    <p:anim calcmode="lin" valueType="num">
                                      <p:cBhvr>
                                        <p:cTn id="13" dur="10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331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uiExpand="1" build="p"/>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7"/>
          <p:cNvSpPr txBox="1">
            <a:spLocks noChangeArrowheads="1"/>
          </p:cNvSpPr>
          <p:nvPr/>
        </p:nvSpPr>
        <p:spPr bwMode="auto">
          <a:xfrm>
            <a:off x="2195736" y="100742"/>
            <a:ext cx="6588224" cy="1738938"/>
          </a:xfrm>
          <a:prstGeom prst="rect">
            <a:avLst/>
          </a:prstGeom>
          <a:noFill/>
          <a:ln w="9525">
            <a:noFill/>
            <a:miter lim="800000"/>
            <a:headEnd/>
            <a:tailEnd/>
          </a:ln>
        </p:spPr>
        <p:txBody>
          <a:bodyPr wrap="square">
            <a:spAutoFit/>
          </a:bodyPr>
          <a:lstStyle/>
          <a:p>
            <a:pPr algn="ctr"/>
            <a:r>
              <a:rPr lang="en-US" sz="2400" b="1" i="1" dirty="0" err="1">
                <a:ln>
                  <a:solidFill>
                    <a:srgbClr val="FF0000"/>
                  </a:solidFill>
                </a:ln>
                <a:solidFill>
                  <a:srgbClr val="000000"/>
                </a:solidFill>
                <a:latin typeface="HP001 4 hang 1 ô ly" pitchFamily="34" charset="0"/>
                <a:cs typeface="Times New Roman" pitchFamily="18" charset="0"/>
              </a:rPr>
              <a:t>Thứ</a:t>
            </a:r>
            <a:r>
              <a:rPr lang="en-US" sz="2400" b="1" i="1" dirty="0">
                <a:ln>
                  <a:solidFill>
                    <a:srgbClr val="FF0000"/>
                  </a:solidFill>
                </a:ln>
                <a:solidFill>
                  <a:srgbClr val="000000"/>
                </a:solidFill>
                <a:latin typeface="HP001 4 hang 1 ô ly" pitchFamily="34" charset="0"/>
                <a:cs typeface="Times New Roman" pitchFamily="18" charset="0"/>
              </a:rPr>
              <a:t> </a:t>
            </a:r>
            <a:r>
              <a:rPr lang="en-US" sz="2400" b="1" i="1" dirty="0" err="1">
                <a:ln>
                  <a:solidFill>
                    <a:srgbClr val="FF0000"/>
                  </a:solidFill>
                </a:ln>
                <a:solidFill>
                  <a:srgbClr val="000000"/>
                </a:solidFill>
                <a:latin typeface="HP001 4 hang 1 ô ly" pitchFamily="34" charset="0"/>
                <a:cs typeface="Times New Roman" pitchFamily="18" charset="0"/>
              </a:rPr>
              <a:t>ba</a:t>
            </a:r>
            <a:r>
              <a:rPr lang="en-US" sz="2400" b="1" i="1" dirty="0">
                <a:ln>
                  <a:solidFill>
                    <a:srgbClr val="FF0000"/>
                  </a:solidFill>
                </a:ln>
                <a:solidFill>
                  <a:srgbClr val="000000"/>
                </a:solidFill>
                <a:latin typeface="HP001 4 hang 1 ô ly" pitchFamily="34" charset="0"/>
                <a:cs typeface="Times New Roman" pitchFamily="18" charset="0"/>
              </a:rPr>
              <a:t> </a:t>
            </a:r>
            <a:r>
              <a:rPr lang="en-US" sz="2400" b="1" i="1" dirty="0" err="1">
                <a:ln>
                  <a:solidFill>
                    <a:srgbClr val="FF0000"/>
                  </a:solidFill>
                </a:ln>
                <a:solidFill>
                  <a:srgbClr val="000000"/>
                </a:solidFill>
                <a:latin typeface="HP001 4 hang 1 ô ly" pitchFamily="34" charset="0"/>
                <a:cs typeface="Times New Roman" pitchFamily="18" charset="0"/>
              </a:rPr>
              <a:t>ngày</a:t>
            </a:r>
            <a:r>
              <a:rPr lang="en-US" sz="2400" b="1" i="1" dirty="0">
                <a:ln>
                  <a:solidFill>
                    <a:srgbClr val="FF0000"/>
                  </a:solidFill>
                </a:ln>
                <a:solidFill>
                  <a:srgbClr val="000000"/>
                </a:solidFill>
                <a:latin typeface="HP001 4 hang 1 ô ly" pitchFamily="34" charset="0"/>
                <a:cs typeface="Times New Roman" pitchFamily="18" charset="0"/>
              </a:rPr>
              <a:t> 13 </a:t>
            </a:r>
            <a:r>
              <a:rPr lang="en-US" sz="2400" b="1" i="1" dirty="0" err="1">
                <a:ln>
                  <a:solidFill>
                    <a:srgbClr val="FF0000"/>
                  </a:solidFill>
                </a:ln>
                <a:solidFill>
                  <a:srgbClr val="000000"/>
                </a:solidFill>
                <a:latin typeface="HP001 4 hang 1 ô ly" pitchFamily="34" charset="0"/>
                <a:cs typeface="Times New Roman" pitchFamily="18" charset="0"/>
              </a:rPr>
              <a:t>tháng</a:t>
            </a:r>
            <a:r>
              <a:rPr lang="en-US" sz="2400" b="1" i="1" dirty="0">
                <a:ln>
                  <a:solidFill>
                    <a:srgbClr val="FF0000"/>
                  </a:solidFill>
                </a:ln>
                <a:solidFill>
                  <a:srgbClr val="000000"/>
                </a:solidFill>
                <a:latin typeface="HP001 4 hang 1 ô ly" pitchFamily="34" charset="0"/>
                <a:cs typeface="Times New Roman" pitchFamily="18" charset="0"/>
              </a:rPr>
              <a:t> 9 </a:t>
            </a:r>
            <a:r>
              <a:rPr lang="en-US" sz="2400" b="1" i="1" dirty="0" err="1">
                <a:ln>
                  <a:solidFill>
                    <a:srgbClr val="FF0000"/>
                  </a:solidFill>
                </a:ln>
                <a:solidFill>
                  <a:srgbClr val="000000"/>
                </a:solidFill>
                <a:latin typeface="HP001 4 hang 1 ô ly" pitchFamily="34" charset="0"/>
                <a:cs typeface="Times New Roman" pitchFamily="18" charset="0"/>
              </a:rPr>
              <a:t>năm</a:t>
            </a:r>
            <a:r>
              <a:rPr lang="en-US" sz="2400" b="1" i="1" dirty="0">
                <a:ln>
                  <a:solidFill>
                    <a:srgbClr val="FF0000"/>
                  </a:solidFill>
                </a:ln>
                <a:solidFill>
                  <a:srgbClr val="000000"/>
                </a:solidFill>
                <a:latin typeface="HP001 4 hang 1 ô ly" pitchFamily="34" charset="0"/>
                <a:cs typeface="Times New Roman" pitchFamily="18" charset="0"/>
              </a:rPr>
              <a:t> 2022</a:t>
            </a:r>
          </a:p>
          <a:p>
            <a:pPr algn="ctr">
              <a:spcBef>
                <a:spcPts val="600"/>
              </a:spcBef>
            </a:pPr>
            <a:r>
              <a:rPr lang="en-US" sz="2400" b="1" dirty="0" err="1">
                <a:ln>
                  <a:solidFill>
                    <a:srgbClr val="FF0000"/>
                  </a:solidFill>
                </a:ln>
                <a:solidFill>
                  <a:srgbClr val="000000"/>
                </a:solidFill>
                <a:latin typeface="HP001 4 hang 1 ô ly" pitchFamily="34" charset="0"/>
                <a:cs typeface="Times New Roman" pitchFamily="18" charset="0"/>
              </a:rPr>
              <a:t>Chính</a:t>
            </a:r>
            <a:r>
              <a:rPr lang="en-US" sz="2400" b="1" dirty="0">
                <a:ln>
                  <a:solidFill>
                    <a:srgbClr val="FF0000"/>
                  </a:solidFill>
                </a:ln>
                <a:solidFill>
                  <a:srgbClr val="000000"/>
                </a:solidFill>
                <a:latin typeface="HP001 4 hang 1 ô ly" pitchFamily="34" charset="0"/>
                <a:cs typeface="Times New Roman" pitchFamily="18" charset="0"/>
              </a:rPr>
              <a:t> </a:t>
            </a:r>
            <a:r>
              <a:rPr lang="en-US" sz="2400" b="1" dirty="0" err="1">
                <a:ln>
                  <a:solidFill>
                    <a:srgbClr val="FF0000"/>
                  </a:solidFill>
                </a:ln>
                <a:solidFill>
                  <a:srgbClr val="000000"/>
                </a:solidFill>
                <a:latin typeface="HP001 4 hang 1 ô ly" pitchFamily="34" charset="0"/>
                <a:cs typeface="Times New Roman" pitchFamily="18" charset="0"/>
              </a:rPr>
              <a:t>tả</a:t>
            </a:r>
            <a:r>
              <a:rPr lang="en-US" sz="2400" b="1" dirty="0">
                <a:ln>
                  <a:solidFill>
                    <a:srgbClr val="FF0000"/>
                  </a:solidFill>
                </a:ln>
                <a:solidFill>
                  <a:srgbClr val="000000"/>
                </a:solidFill>
                <a:latin typeface="HP001 4 hang 1 ô ly" pitchFamily="34" charset="0"/>
                <a:cs typeface="Times New Roman" pitchFamily="18" charset="0"/>
              </a:rPr>
              <a:t> (</a:t>
            </a:r>
            <a:r>
              <a:rPr lang="en-US" sz="2400" b="1" dirty="0" err="1">
                <a:ln>
                  <a:solidFill>
                    <a:srgbClr val="FF0000"/>
                  </a:solidFill>
                </a:ln>
                <a:solidFill>
                  <a:srgbClr val="000000"/>
                </a:solidFill>
                <a:latin typeface="HP001 4 hang 1 ô ly" pitchFamily="34" charset="0"/>
                <a:cs typeface="Times New Roman" pitchFamily="18" charset="0"/>
              </a:rPr>
              <a:t>nghe</a:t>
            </a:r>
            <a:r>
              <a:rPr lang="en-US" sz="2400" b="1" dirty="0">
                <a:ln>
                  <a:solidFill>
                    <a:srgbClr val="FF0000"/>
                  </a:solidFill>
                </a:ln>
                <a:solidFill>
                  <a:srgbClr val="000000"/>
                </a:solidFill>
                <a:latin typeface="HP001 4 hang 1 ô ly" pitchFamily="34" charset="0"/>
                <a:cs typeface="Times New Roman" pitchFamily="18" charset="0"/>
              </a:rPr>
              <a:t>  - </a:t>
            </a:r>
            <a:r>
              <a:rPr lang="en-US" sz="2400" b="1" dirty="0" err="1">
                <a:ln>
                  <a:solidFill>
                    <a:srgbClr val="FF0000"/>
                  </a:solidFill>
                </a:ln>
                <a:solidFill>
                  <a:srgbClr val="000000"/>
                </a:solidFill>
                <a:latin typeface="HP001 4 hang 1 ô ly" pitchFamily="34" charset="0"/>
                <a:cs typeface="Times New Roman" pitchFamily="18" charset="0"/>
              </a:rPr>
              <a:t>viết</a:t>
            </a:r>
            <a:r>
              <a:rPr lang="en-US" sz="2400" b="1" dirty="0">
                <a:ln>
                  <a:solidFill>
                    <a:srgbClr val="FF0000"/>
                  </a:solidFill>
                </a:ln>
                <a:solidFill>
                  <a:srgbClr val="000000"/>
                </a:solidFill>
                <a:latin typeface="HP001 4 hang 1 ô ly" pitchFamily="34" charset="0"/>
                <a:cs typeface="Times New Roman" pitchFamily="18" charset="0"/>
              </a:rPr>
              <a:t>)</a:t>
            </a:r>
          </a:p>
          <a:p>
            <a:pPr algn="ctr">
              <a:spcBef>
                <a:spcPts val="1200"/>
              </a:spcBef>
            </a:pPr>
            <a:r>
              <a:rPr lang="en-US" sz="4400" b="1" dirty="0" err="1">
                <a:ln>
                  <a:solidFill>
                    <a:srgbClr val="FF0000"/>
                  </a:solidFill>
                </a:ln>
                <a:solidFill>
                  <a:srgbClr val="000000"/>
                </a:solidFill>
                <a:latin typeface="HP001 4 hàng 2 ô ly" pitchFamily="34" charset="0"/>
                <a:cs typeface="Times New Roman" pitchFamily="18" charset="0"/>
              </a:rPr>
              <a:t>Lương</a:t>
            </a:r>
            <a:r>
              <a:rPr lang="en-US" sz="4400" b="1" dirty="0">
                <a:ln>
                  <a:solidFill>
                    <a:srgbClr val="FF0000"/>
                  </a:solidFill>
                </a:ln>
                <a:solidFill>
                  <a:srgbClr val="000000"/>
                </a:solidFill>
                <a:latin typeface="HP001 4 hàng 2 ô ly" pitchFamily="34" charset="0"/>
                <a:cs typeface="Times New Roman" pitchFamily="18" charset="0"/>
              </a:rPr>
              <a:t> </a:t>
            </a:r>
            <a:r>
              <a:rPr lang="en-US" sz="4400" b="1" dirty="0" err="1">
                <a:ln>
                  <a:solidFill>
                    <a:srgbClr val="FF0000"/>
                  </a:solidFill>
                </a:ln>
                <a:solidFill>
                  <a:srgbClr val="000000"/>
                </a:solidFill>
                <a:latin typeface="HP001 4 hàng 2 ô ly" pitchFamily="34" charset="0"/>
                <a:cs typeface="Times New Roman" pitchFamily="18" charset="0"/>
              </a:rPr>
              <a:t>Ngọc</a:t>
            </a:r>
            <a:r>
              <a:rPr lang="en-US" sz="4400" b="1" dirty="0">
                <a:ln>
                  <a:solidFill>
                    <a:srgbClr val="FF0000"/>
                  </a:solidFill>
                </a:ln>
                <a:solidFill>
                  <a:srgbClr val="000000"/>
                </a:solidFill>
                <a:latin typeface="HP001 4 hàng 2 ô ly" pitchFamily="34" charset="0"/>
                <a:cs typeface="Times New Roman" pitchFamily="18" charset="0"/>
              </a:rPr>
              <a:t> </a:t>
            </a:r>
            <a:r>
              <a:rPr lang="en-US" sz="4400" b="1" dirty="0" err="1">
                <a:ln>
                  <a:solidFill>
                    <a:srgbClr val="FF0000"/>
                  </a:solidFill>
                </a:ln>
                <a:solidFill>
                  <a:srgbClr val="000000"/>
                </a:solidFill>
                <a:latin typeface="HP001 4 hàng 2 ô ly" pitchFamily="34" charset="0"/>
                <a:cs typeface="Times New Roman" pitchFamily="18" charset="0"/>
              </a:rPr>
              <a:t>Quyến</a:t>
            </a:r>
            <a:endParaRPr lang="en-US" sz="4400" b="1" dirty="0">
              <a:ln>
                <a:solidFill>
                  <a:srgbClr val="FF0000"/>
                </a:solidFill>
              </a:ln>
              <a:solidFill>
                <a:srgbClr val="000000"/>
              </a:solidFill>
              <a:latin typeface="HP001 4 hàng 2 ô ly" pitchFamily="34" charset="0"/>
              <a:cs typeface="Times New Roman" pitchFamily="18" charset="0"/>
            </a:endParaRPr>
          </a:p>
        </p:txBody>
      </p:sp>
      <p:sp>
        <p:nvSpPr>
          <p:cNvPr id="2" name="Chỗ dành sẵn cho Ngày tháng 1"/>
          <p:cNvSpPr>
            <a:spLocks noGrp="1"/>
          </p:cNvSpPr>
          <p:nvPr>
            <p:ph type="dt" sz="half" idx="14"/>
          </p:nvPr>
        </p:nvSpPr>
        <p:spPr/>
        <p:txBody>
          <a:bodyPr/>
          <a:lstStyle/>
          <a:p>
            <a:fld id="{1C5BAF2C-E83C-4F44-9F45-FBF8055668B4}" type="datetime1">
              <a:rPr lang="vi-VN" smtClean="0"/>
              <a:pPr/>
              <a:t>19/09/2022</a:t>
            </a:fld>
            <a:endParaRPr lang="en-US"/>
          </a:p>
        </p:txBody>
      </p:sp>
      <p:sp>
        <p:nvSpPr>
          <p:cNvPr id="3" name="Chỗ dành sẵn cho Chân trang 2"/>
          <p:cNvSpPr>
            <a:spLocks noGrp="1"/>
          </p:cNvSpPr>
          <p:nvPr>
            <p:ph type="ftr" sz="quarter" idx="16"/>
          </p:nvPr>
        </p:nvSpPr>
        <p:spPr/>
        <p:txBody>
          <a:bodyPr/>
          <a:lstStyle/>
          <a:p>
            <a:r>
              <a:rPr lang="en-US" dirty="0" err="1"/>
              <a:t>Giáo</a:t>
            </a:r>
            <a:r>
              <a:rPr lang="en-US" dirty="0"/>
              <a:t> </a:t>
            </a:r>
            <a:r>
              <a:rPr lang="en-US" dirty="0" err="1"/>
              <a:t>viên</a:t>
            </a:r>
            <a:r>
              <a:rPr lang="en-US" dirty="0"/>
              <a:t>: Quan </a:t>
            </a:r>
            <a:r>
              <a:rPr lang="en-US" dirty="0" err="1"/>
              <a:t>Văn</a:t>
            </a:r>
            <a:r>
              <a:rPr lang="en-US" dirty="0"/>
              <a:t> </a:t>
            </a:r>
            <a:r>
              <a:rPr lang="en-US" dirty="0" err="1"/>
              <a:t>Thắng</a:t>
            </a:r>
            <a:endParaRPr lang="en-US" dirty="0"/>
          </a:p>
        </p:txBody>
      </p:sp>
      <p:sp>
        <p:nvSpPr>
          <p:cNvPr id="4" name="Chỗ dành sẵn cho Số hiệu Bản chiếu 3"/>
          <p:cNvSpPr>
            <a:spLocks noGrp="1"/>
          </p:cNvSpPr>
          <p:nvPr>
            <p:ph type="sldNum" sz="quarter" idx="15"/>
          </p:nvPr>
        </p:nvSpPr>
        <p:spPr/>
        <p:txBody>
          <a:bodyPr/>
          <a:lstStyle/>
          <a:p>
            <a:fld id="{63BB91DD-B65E-43B2-A280-28DBD03048E3}" type="slidenum">
              <a:rPr lang="en-US" smtClean="0"/>
              <a:pPr/>
              <a:t>2</a:t>
            </a:fld>
            <a:endParaRPr lang="en-US"/>
          </a:p>
        </p:txBody>
      </p:sp>
    </p:spTree>
    <p:extLst>
      <p:ext uri="{BB962C8B-B14F-4D97-AF65-F5344CB8AC3E}">
        <p14:creationId xmlns:p14="http://schemas.microsoft.com/office/powerpoint/2010/main" val="1734027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304801" y="1066800"/>
            <a:ext cx="2666999" cy="5426331"/>
          </a:xfrm>
        </p:spPr>
      </p:pic>
      <p:sp>
        <p:nvSpPr>
          <p:cNvPr id="7" name="Rectangle 6"/>
          <p:cNvSpPr/>
          <p:nvPr/>
        </p:nvSpPr>
        <p:spPr>
          <a:xfrm>
            <a:off x="428596" y="142852"/>
            <a:ext cx="3506088" cy="646331"/>
          </a:xfrm>
          <a:prstGeom prst="rect">
            <a:avLst/>
          </a:prstGeom>
        </p:spPr>
        <p:txBody>
          <a:bodyPr wrap="none">
            <a:spAutoFit/>
          </a:bodyPr>
          <a:lstStyle/>
          <a:p>
            <a:r>
              <a:rPr lang="en-US" sz="3600" b="1">
                <a:ln>
                  <a:solidFill>
                    <a:srgbClr val="FF0000"/>
                  </a:solidFill>
                </a:ln>
                <a:solidFill>
                  <a:srgbClr val="FF0000"/>
                </a:solidFill>
                <a:latin typeface="HP001 4 hang 1 ô ly" pitchFamily="34" charset="0"/>
              </a:rPr>
              <a:t>Đọc bài chính tả</a:t>
            </a:r>
            <a:endParaRPr lang="en-US" sz="3600" b="1" dirty="0">
              <a:ln>
                <a:solidFill>
                  <a:srgbClr val="FF0000"/>
                </a:solidFill>
              </a:ln>
              <a:solidFill>
                <a:srgbClr val="FF0000"/>
              </a:solidFill>
              <a:latin typeface="HP001 4 hang 1 ô ly" pitchFamily="34" charset="0"/>
            </a:endParaRPr>
          </a:p>
        </p:txBody>
      </p:sp>
      <p:sp>
        <p:nvSpPr>
          <p:cNvPr id="9" name="Rectangle 8"/>
          <p:cNvSpPr/>
          <p:nvPr/>
        </p:nvSpPr>
        <p:spPr>
          <a:xfrm>
            <a:off x="2971800" y="751820"/>
            <a:ext cx="5815042" cy="5416868"/>
          </a:xfrm>
          <a:prstGeom prst="rect">
            <a:avLst/>
          </a:prstGeom>
        </p:spPr>
        <p:txBody>
          <a:bodyPr wrap="square">
            <a:spAutoFit/>
          </a:bodyPr>
          <a:lstStyle/>
          <a:p>
            <a:pPr algn="ctr"/>
            <a:r>
              <a:rPr lang="vi-VN" sz="3600" b="1" dirty="0">
                <a:ln>
                  <a:solidFill>
                    <a:srgbClr val="002060"/>
                  </a:solidFill>
                </a:ln>
                <a:solidFill>
                  <a:srgbClr val="002060"/>
                </a:solidFill>
                <a:latin typeface="Times New Roman" pitchFamily="18" charset="0"/>
                <a:cs typeface="Times New Roman" pitchFamily="18" charset="0"/>
              </a:rPr>
              <a:t>Lương Ngọc Quyến </a:t>
            </a:r>
          </a:p>
          <a:p>
            <a:pPr algn="just"/>
            <a:endParaRPr lang="vi-VN" sz="2400" b="1" dirty="0">
              <a:latin typeface="HP001 4 hang 1 ô ly" pitchFamily="34" charset="0"/>
            </a:endParaRPr>
          </a:p>
          <a:p>
            <a:pPr indent="457200" algn="just"/>
            <a:r>
              <a:rPr lang="vi-VN" sz="2200" b="1" dirty="0">
                <a:ln>
                  <a:solidFill>
                    <a:srgbClr val="0070C0"/>
                  </a:solidFill>
                </a:ln>
                <a:latin typeface="Times New Roman" pitchFamily="18" charset="0"/>
                <a:cs typeface="Times New Roman" pitchFamily="18" charset="0"/>
              </a:rPr>
              <a:t>Lương Ngọc Quyến là con trai nhà yêu nước Lương Văn Can. Nuôi ý chí khôi phục non sông, ông tìm đường </a:t>
            </a:r>
            <a:r>
              <a:rPr lang="vi-VN" sz="2200" b="1">
                <a:ln>
                  <a:solidFill>
                    <a:srgbClr val="0070C0"/>
                  </a:solidFill>
                </a:ln>
                <a:latin typeface="Times New Roman" pitchFamily="18" charset="0"/>
                <a:cs typeface="Times New Roman" pitchFamily="18" charset="0"/>
              </a:rPr>
              <a:t>sang </a:t>
            </a:r>
            <a:r>
              <a:rPr lang="en-US" sz="2200" b="1">
                <a:ln>
                  <a:solidFill>
                    <a:srgbClr val="0070C0"/>
                  </a:solidFill>
                </a:ln>
                <a:latin typeface="Times New Roman" pitchFamily="18" charset="0"/>
                <a:cs typeface="Times New Roman" pitchFamily="18" charset="0"/>
              </a:rPr>
              <a:t>Nhật Bản học quân sự, rồi qua </a:t>
            </a:r>
            <a:r>
              <a:rPr lang="vi-VN" sz="2200" b="1">
                <a:ln>
                  <a:solidFill>
                    <a:srgbClr val="0070C0"/>
                  </a:solidFill>
                </a:ln>
                <a:latin typeface="Times New Roman" pitchFamily="18" charset="0"/>
                <a:cs typeface="Times New Roman" pitchFamily="18" charset="0"/>
              </a:rPr>
              <a:t>Trung </a:t>
            </a:r>
            <a:r>
              <a:rPr lang="vi-VN" sz="2200" b="1" dirty="0">
                <a:ln>
                  <a:solidFill>
                    <a:srgbClr val="0070C0"/>
                  </a:solidFill>
                </a:ln>
                <a:latin typeface="Times New Roman" pitchFamily="18" charset="0"/>
                <a:cs typeface="Times New Roman" pitchFamily="18" charset="0"/>
              </a:rPr>
              <a:t>Quốc mưu tập hợp lực lượng chống thực dân Pháp. Ông bị giặc bắt đưa về nước. Chúng khoét bàn chân ông, luồn dây thép buộc chân vào xích sắt. Ngày 30-8-1917, cuộc khởi nghĩa Thái Nguyên do Đội Cấn lãnh đạo bùng nổ. Lương Ngọc Quyến được giải thoát và tham gia chỉ huy nghĩa quân. Ông hi sinh, nhưng tấm lòng trung với nước của ông còn sáng mãi.</a:t>
            </a:r>
          </a:p>
          <a:p>
            <a:pPr algn="r"/>
            <a:r>
              <a:rPr lang="vi-VN" sz="2200" i="1">
                <a:ln>
                  <a:solidFill>
                    <a:srgbClr val="FF0000"/>
                  </a:solidFill>
                </a:ln>
                <a:latin typeface="Times New Roman" pitchFamily="18" charset="0"/>
                <a:cs typeface="Times New Roman" pitchFamily="18" charset="0"/>
              </a:rPr>
              <a:t>Theo </a:t>
            </a:r>
            <a:r>
              <a:rPr lang="vi-VN" sz="2200" b="1" i="1">
                <a:ln>
                  <a:solidFill>
                    <a:srgbClr val="FF0000"/>
                  </a:solidFill>
                </a:ln>
                <a:latin typeface="Times New Roman" pitchFamily="18" charset="0"/>
                <a:cs typeface="Times New Roman" pitchFamily="18" charset="0"/>
              </a:rPr>
              <a:t>L</a:t>
            </a:r>
            <a:r>
              <a:rPr lang="en-US" sz="2200" b="1" i="1">
                <a:ln>
                  <a:solidFill>
                    <a:srgbClr val="FF0000"/>
                  </a:solidFill>
                </a:ln>
                <a:latin typeface="Times New Roman" pitchFamily="18" charset="0"/>
                <a:cs typeface="Times New Roman" pitchFamily="18" charset="0"/>
              </a:rPr>
              <a:t>ương Quân</a:t>
            </a:r>
            <a:endParaRPr lang="vi-VN" sz="2200" b="1" i="1" dirty="0">
              <a:ln>
                <a:solidFill>
                  <a:srgbClr val="FF0000"/>
                </a:solidFill>
              </a:ln>
              <a:latin typeface="Times New Roman" pitchFamily="18" charset="0"/>
              <a:cs typeface="Times New Roman" pitchFamily="18" charset="0"/>
            </a:endParaRPr>
          </a:p>
        </p:txBody>
      </p:sp>
      <p:sp>
        <p:nvSpPr>
          <p:cNvPr id="2" name="Chỗ dành sẵn cho Ngày tháng 1"/>
          <p:cNvSpPr>
            <a:spLocks noGrp="1"/>
          </p:cNvSpPr>
          <p:nvPr>
            <p:ph type="dt" sz="half" idx="14"/>
          </p:nvPr>
        </p:nvSpPr>
        <p:spPr/>
        <p:txBody>
          <a:bodyPr/>
          <a:lstStyle/>
          <a:p>
            <a:fld id="{1CC3DDF4-2E4B-4054-A247-11DE8DCDF1A2}" type="datetime1">
              <a:rPr lang="vi-VN" smtClean="0"/>
              <a:pPr/>
              <a:t>19/09/2022</a:t>
            </a:fld>
            <a:endParaRPr lang="en-US"/>
          </a:p>
        </p:txBody>
      </p:sp>
      <p:sp>
        <p:nvSpPr>
          <p:cNvPr id="3" name="Chỗ dành sẵn cho Chân trang 2"/>
          <p:cNvSpPr>
            <a:spLocks noGrp="1"/>
          </p:cNvSpPr>
          <p:nvPr>
            <p:ph type="ftr" sz="quarter" idx="16"/>
          </p:nvPr>
        </p:nvSpPr>
        <p:spPr/>
        <p:txBody>
          <a:bodyPr/>
          <a:lstStyle/>
          <a:p>
            <a:r>
              <a:rPr lang="en-US"/>
              <a:t>Giáo viên: Quan Văn Thắng</a:t>
            </a:r>
          </a:p>
        </p:txBody>
      </p:sp>
      <p:sp>
        <p:nvSpPr>
          <p:cNvPr id="5" name="Chỗ dành sẵn cho Số hiệu Bản chiếu 4"/>
          <p:cNvSpPr>
            <a:spLocks noGrp="1"/>
          </p:cNvSpPr>
          <p:nvPr>
            <p:ph type="sldNum" sz="quarter" idx="15"/>
          </p:nvPr>
        </p:nvSpPr>
        <p:spPr/>
        <p:txBody>
          <a:bodyPr/>
          <a:lstStyle/>
          <a:p>
            <a:fld id="{63BB91DD-B65E-43B2-A280-28DBD03048E3}" type="slidenum">
              <a:rPr lang="en-US" smtClean="0"/>
              <a:pPr/>
              <a:t>3</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25052" y="-1"/>
            <a:ext cx="9144000" cy="6858001"/>
          </a:xfrm>
        </p:spPr>
      </p:pic>
      <p:sp>
        <p:nvSpPr>
          <p:cNvPr id="5" name="Rectangle 4"/>
          <p:cNvSpPr/>
          <p:nvPr/>
        </p:nvSpPr>
        <p:spPr>
          <a:xfrm>
            <a:off x="2428860" y="1957204"/>
            <a:ext cx="6500858" cy="2677656"/>
          </a:xfrm>
          <a:prstGeom prst="rect">
            <a:avLst/>
          </a:prstGeom>
        </p:spPr>
        <p:txBody>
          <a:bodyPr wrap="square">
            <a:spAutoFit/>
          </a:bodyPr>
          <a:lstStyle/>
          <a:p>
            <a:pPr marL="342900" indent="-342900">
              <a:buFont typeface="+mj-lt"/>
              <a:buAutoNum type="arabicPeriod"/>
            </a:pPr>
            <a:r>
              <a:rPr lang="vi-VN" sz="2400" b="1" dirty="0">
                <a:ln>
                  <a:solidFill>
                    <a:srgbClr val="FF0000"/>
                  </a:solidFill>
                </a:ln>
                <a:solidFill>
                  <a:srgbClr val="FF0000"/>
                </a:solidFill>
                <a:latin typeface="Times New Roman" pitchFamily="18" charset="0"/>
                <a:cs typeface="Times New Roman" pitchFamily="18" charset="0"/>
              </a:rPr>
              <a:t>Lương Ngọc Quyến sinh năm 1885, mất năm 1917.</a:t>
            </a:r>
          </a:p>
          <a:p>
            <a:pPr marL="342900" indent="-342900">
              <a:buFont typeface="+mj-lt"/>
              <a:buAutoNum type="arabicPeriod"/>
            </a:pPr>
            <a:r>
              <a:rPr lang="vi-VN" sz="2400" b="1" dirty="0">
                <a:ln>
                  <a:solidFill>
                    <a:srgbClr val="FF0000"/>
                  </a:solidFill>
                </a:ln>
                <a:solidFill>
                  <a:srgbClr val="FF0000"/>
                </a:solidFill>
                <a:latin typeface="Times New Roman" pitchFamily="18" charset="0"/>
                <a:cs typeface="Times New Roman" pitchFamily="18" charset="0"/>
              </a:rPr>
              <a:t>Ông là con trai của nhà yêu nước Lương Văn Can.</a:t>
            </a:r>
          </a:p>
          <a:p>
            <a:pPr marL="342900" indent="-342900">
              <a:buFont typeface="+mj-lt"/>
              <a:buAutoNum type="arabicPeriod"/>
            </a:pPr>
            <a:r>
              <a:rPr lang="vi-VN" sz="2400" b="1" dirty="0">
                <a:ln>
                  <a:solidFill>
                    <a:srgbClr val="FF0000"/>
                  </a:solidFill>
                </a:ln>
                <a:solidFill>
                  <a:srgbClr val="FF0000"/>
                </a:solidFill>
                <a:latin typeface="Times New Roman" pitchFamily="18" charset="0"/>
                <a:cs typeface="Times New Roman" pitchFamily="18" charset="0"/>
              </a:rPr>
              <a:t>Ông tham gia cách mạng và bị giặc bắt giam.</a:t>
            </a:r>
          </a:p>
          <a:p>
            <a:pPr marL="342900" indent="-342900">
              <a:buFont typeface="+mj-lt"/>
              <a:buAutoNum type="arabicPeriod"/>
            </a:pPr>
            <a:r>
              <a:rPr lang="vi-VN" sz="2400" b="1" dirty="0">
                <a:ln>
                  <a:solidFill>
                    <a:srgbClr val="FF0000"/>
                  </a:solidFill>
                </a:ln>
                <a:solidFill>
                  <a:srgbClr val="FF0000"/>
                </a:solidFill>
                <a:latin typeface="Times New Roman" pitchFamily="18" charset="0"/>
                <a:cs typeface="Times New Roman" pitchFamily="18" charset="0"/>
              </a:rPr>
              <a:t> </a:t>
            </a:r>
            <a:r>
              <a:rPr lang="vi-VN" sz="2400" b="1">
                <a:ln>
                  <a:solidFill>
                    <a:srgbClr val="FF0000"/>
                  </a:solidFill>
                </a:ln>
                <a:solidFill>
                  <a:srgbClr val="FF0000"/>
                </a:solidFill>
                <a:latin typeface="Times New Roman" pitchFamily="18" charset="0"/>
                <a:cs typeface="Times New Roman" pitchFamily="18" charset="0"/>
              </a:rPr>
              <a:t>Ngày 30/8/191</a:t>
            </a:r>
            <a:r>
              <a:rPr lang="en-US" sz="2400" b="1">
                <a:ln>
                  <a:solidFill>
                    <a:srgbClr val="FF0000"/>
                  </a:solidFill>
                </a:ln>
                <a:solidFill>
                  <a:srgbClr val="FF0000"/>
                </a:solidFill>
                <a:latin typeface="Times New Roman" pitchFamily="18" charset="0"/>
                <a:cs typeface="Times New Roman" pitchFamily="18" charset="0"/>
              </a:rPr>
              <a:t>7</a:t>
            </a:r>
            <a:r>
              <a:rPr lang="vi-VN" sz="2400" b="1">
                <a:ln>
                  <a:solidFill>
                    <a:srgbClr val="FF0000"/>
                  </a:solidFill>
                </a:ln>
                <a:solidFill>
                  <a:srgbClr val="FF0000"/>
                </a:solidFill>
                <a:latin typeface="Times New Roman" pitchFamily="18" charset="0"/>
                <a:cs typeface="Times New Roman" pitchFamily="18" charset="0"/>
              </a:rPr>
              <a:t> </a:t>
            </a:r>
            <a:r>
              <a:rPr lang="vi-VN" sz="2400" b="1" dirty="0">
                <a:ln>
                  <a:solidFill>
                    <a:srgbClr val="FF0000"/>
                  </a:solidFill>
                </a:ln>
                <a:solidFill>
                  <a:srgbClr val="FF0000"/>
                </a:solidFill>
                <a:latin typeface="Times New Roman" pitchFamily="18" charset="0"/>
                <a:cs typeface="Times New Roman" pitchFamily="18" charset="0"/>
              </a:rPr>
              <a:t>ông được giải thoát và tham gia chỉ huy nghĩa quân ở Thái Nguyên. </a:t>
            </a:r>
            <a:endParaRPr lang="en-US" sz="2400" b="1" dirty="0">
              <a:ln>
                <a:solidFill>
                  <a:srgbClr val="FF0000"/>
                </a:solidFill>
              </a:ln>
              <a:solidFill>
                <a:srgbClr val="FF0000"/>
              </a:solidFill>
              <a:latin typeface="Times New Roman" pitchFamily="18" charset="0"/>
              <a:cs typeface="Times New Roman" pitchFamily="18" charset="0"/>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016" y="1981200"/>
            <a:ext cx="2399444" cy="3810000"/>
          </a:xfrm>
          <a:prstGeom prst="rect">
            <a:avLst/>
          </a:prstGeom>
        </p:spPr>
      </p:pic>
      <p:sp>
        <p:nvSpPr>
          <p:cNvPr id="11" name="Cloud 10"/>
          <p:cNvSpPr/>
          <p:nvPr/>
        </p:nvSpPr>
        <p:spPr>
          <a:xfrm rot="21327456">
            <a:off x="2472683" y="225507"/>
            <a:ext cx="5994957" cy="1676400"/>
          </a:xfrm>
          <a:prstGeom prst="cloud">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a:ln>
                  <a:solidFill>
                    <a:srgbClr val="7030A0"/>
                  </a:solidFill>
                </a:ln>
                <a:solidFill>
                  <a:srgbClr val="0070C0"/>
                </a:solidFill>
                <a:latin typeface="Times New Roman" pitchFamily="18" charset="0"/>
                <a:cs typeface="Times New Roman" pitchFamily="18" charset="0"/>
              </a:rPr>
              <a:t>Trình bày hiểu biết của em</a:t>
            </a:r>
          </a:p>
          <a:p>
            <a:pPr algn="ctr"/>
            <a:r>
              <a:rPr lang="vi-VN" sz="2400" b="1" dirty="0">
                <a:ln>
                  <a:solidFill>
                    <a:srgbClr val="7030A0"/>
                  </a:solidFill>
                </a:ln>
                <a:solidFill>
                  <a:srgbClr val="0070C0"/>
                </a:solidFill>
                <a:latin typeface="Times New Roman" pitchFamily="18" charset="0"/>
                <a:cs typeface="Times New Roman" pitchFamily="18" charset="0"/>
              </a:rPr>
              <a:t> về Lương Ngọc Quyến?</a:t>
            </a:r>
            <a:endParaRPr lang="en-US" sz="2400" b="1" dirty="0">
              <a:ln>
                <a:solidFill>
                  <a:srgbClr val="7030A0"/>
                </a:solidFill>
              </a:ln>
              <a:solidFill>
                <a:srgbClr val="0070C0"/>
              </a:solidFill>
              <a:latin typeface="Times New Roman" pitchFamily="18" charset="0"/>
              <a:cs typeface="Times New Roman" pitchFamily="18" charset="0"/>
            </a:endParaRPr>
          </a:p>
        </p:txBody>
      </p:sp>
      <p:pic>
        <p:nvPicPr>
          <p:cNvPr id="12" name="Pictur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8600" y="170207"/>
            <a:ext cx="1791222" cy="1786997"/>
          </a:xfrm>
          <a:prstGeom prst="rect">
            <a:avLst/>
          </a:prstGeom>
        </p:spPr>
      </p:pic>
      <p:sp>
        <p:nvSpPr>
          <p:cNvPr id="15" name="Curved Down Arrow 14"/>
          <p:cNvSpPr/>
          <p:nvPr/>
        </p:nvSpPr>
        <p:spPr>
          <a:xfrm>
            <a:off x="2019822" y="304800"/>
            <a:ext cx="951978" cy="609600"/>
          </a:xfrm>
          <a:prstGeom prst="curvedDownArrow">
            <a:avLst/>
          </a:prstGeom>
          <a:solidFill>
            <a:srgbClr val="00B05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Chỗ dành sẵn cho Ngày tháng 1"/>
          <p:cNvSpPr>
            <a:spLocks noGrp="1"/>
          </p:cNvSpPr>
          <p:nvPr>
            <p:ph type="dt" sz="half" idx="14"/>
          </p:nvPr>
        </p:nvSpPr>
        <p:spPr/>
        <p:txBody>
          <a:bodyPr/>
          <a:lstStyle/>
          <a:p>
            <a:fld id="{F8CF359F-963B-4CEA-9BF9-BAEF2C893BD6}" type="datetime1">
              <a:rPr lang="vi-VN" smtClean="0"/>
              <a:pPr/>
              <a:t>19/09/2022</a:t>
            </a:fld>
            <a:endParaRPr lang="en-US"/>
          </a:p>
        </p:txBody>
      </p:sp>
      <p:sp>
        <p:nvSpPr>
          <p:cNvPr id="3" name="Chỗ dành sẵn cho Chân trang 2"/>
          <p:cNvSpPr>
            <a:spLocks noGrp="1"/>
          </p:cNvSpPr>
          <p:nvPr>
            <p:ph type="ftr" sz="quarter" idx="16"/>
          </p:nvPr>
        </p:nvSpPr>
        <p:spPr/>
        <p:txBody>
          <a:bodyPr/>
          <a:lstStyle/>
          <a:p>
            <a:r>
              <a:rPr lang="en-US"/>
              <a:t>Giáo viên: Quan Văn Thắng</a:t>
            </a:r>
          </a:p>
        </p:txBody>
      </p:sp>
      <p:sp>
        <p:nvSpPr>
          <p:cNvPr id="4" name="Chỗ dành sẵn cho Số hiệu Bản chiếu 3"/>
          <p:cNvSpPr>
            <a:spLocks noGrp="1"/>
          </p:cNvSpPr>
          <p:nvPr>
            <p:ph type="sldNum" sz="quarter" idx="15"/>
          </p:nvPr>
        </p:nvSpPr>
        <p:spPr/>
        <p:txBody>
          <a:bodyPr/>
          <a:lstStyle/>
          <a:p>
            <a:fld id="{63BB91DD-B65E-43B2-A280-28DBD03048E3}" type="slidenum">
              <a:rPr lang="en-US" smtClean="0"/>
              <a:pPr/>
              <a:t>4</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80">
                                          <p:stCondLst>
                                            <p:cond delay="0"/>
                                          </p:stCondLst>
                                        </p:cTn>
                                        <p:tgtEl>
                                          <p:spTgt spid="12"/>
                                        </p:tgtEl>
                                      </p:cBhvr>
                                    </p:animEffect>
                                    <p:anim calcmode="lin" valueType="num">
                                      <p:cBhvr>
                                        <p:cTn id="8"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3" dur="26">
                                          <p:stCondLst>
                                            <p:cond delay="650"/>
                                          </p:stCondLst>
                                        </p:cTn>
                                        <p:tgtEl>
                                          <p:spTgt spid="12"/>
                                        </p:tgtEl>
                                      </p:cBhvr>
                                      <p:to x="100000" y="60000"/>
                                    </p:animScale>
                                    <p:animScale>
                                      <p:cBhvr>
                                        <p:cTn id="14" dur="166" decel="50000">
                                          <p:stCondLst>
                                            <p:cond delay="676"/>
                                          </p:stCondLst>
                                        </p:cTn>
                                        <p:tgtEl>
                                          <p:spTgt spid="12"/>
                                        </p:tgtEl>
                                      </p:cBhvr>
                                      <p:to x="100000" y="100000"/>
                                    </p:animScale>
                                    <p:animScale>
                                      <p:cBhvr>
                                        <p:cTn id="15" dur="26">
                                          <p:stCondLst>
                                            <p:cond delay="1312"/>
                                          </p:stCondLst>
                                        </p:cTn>
                                        <p:tgtEl>
                                          <p:spTgt spid="12"/>
                                        </p:tgtEl>
                                      </p:cBhvr>
                                      <p:to x="100000" y="80000"/>
                                    </p:animScale>
                                    <p:animScale>
                                      <p:cBhvr>
                                        <p:cTn id="16" dur="166" decel="50000">
                                          <p:stCondLst>
                                            <p:cond delay="1338"/>
                                          </p:stCondLst>
                                        </p:cTn>
                                        <p:tgtEl>
                                          <p:spTgt spid="12"/>
                                        </p:tgtEl>
                                      </p:cBhvr>
                                      <p:to x="100000" y="100000"/>
                                    </p:animScale>
                                    <p:animScale>
                                      <p:cBhvr>
                                        <p:cTn id="17" dur="26">
                                          <p:stCondLst>
                                            <p:cond delay="1642"/>
                                          </p:stCondLst>
                                        </p:cTn>
                                        <p:tgtEl>
                                          <p:spTgt spid="12"/>
                                        </p:tgtEl>
                                      </p:cBhvr>
                                      <p:to x="100000" y="90000"/>
                                    </p:animScale>
                                    <p:animScale>
                                      <p:cBhvr>
                                        <p:cTn id="18" dur="166" decel="50000">
                                          <p:stCondLst>
                                            <p:cond delay="1668"/>
                                          </p:stCondLst>
                                        </p:cTn>
                                        <p:tgtEl>
                                          <p:spTgt spid="12"/>
                                        </p:tgtEl>
                                      </p:cBhvr>
                                      <p:to x="100000" y="100000"/>
                                    </p:animScale>
                                    <p:animScale>
                                      <p:cBhvr>
                                        <p:cTn id="19" dur="26">
                                          <p:stCondLst>
                                            <p:cond delay="1808"/>
                                          </p:stCondLst>
                                        </p:cTn>
                                        <p:tgtEl>
                                          <p:spTgt spid="12"/>
                                        </p:tgtEl>
                                      </p:cBhvr>
                                      <p:to x="100000" y="95000"/>
                                    </p:animScale>
                                    <p:animScale>
                                      <p:cBhvr>
                                        <p:cTn id="20" dur="166" decel="50000">
                                          <p:stCondLst>
                                            <p:cond delay="1834"/>
                                          </p:stCondLst>
                                        </p:cTn>
                                        <p:tgtEl>
                                          <p:spTgt spid="1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barn(inVertical)">
                                      <p:cBhvr>
                                        <p:cTn id="25" dur="500"/>
                                        <p:tgtEl>
                                          <p:spTgt spid="15"/>
                                        </p:tgtEl>
                                      </p:cBhvr>
                                    </p:animEffect>
                                  </p:childTnLst>
                                </p:cTn>
                              </p:par>
                              <p:par>
                                <p:cTn id="26" presetID="53" presetClass="entr" presetSubtype="16"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 calcmode="lin" valueType="num">
                                      <p:cBhvr>
                                        <p:cTn id="28" dur="500" fill="hold"/>
                                        <p:tgtEl>
                                          <p:spTgt spid="11"/>
                                        </p:tgtEl>
                                        <p:attrNameLst>
                                          <p:attrName>ppt_w</p:attrName>
                                        </p:attrNameLst>
                                      </p:cBhvr>
                                      <p:tavLst>
                                        <p:tav tm="0">
                                          <p:val>
                                            <p:fltVal val="0"/>
                                          </p:val>
                                        </p:tav>
                                        <p:tav tm="100000">
                                          <p:val>
                                            <p:strVal val="#ppt_w"/>
                                          </p:val>
                                        </p:tav>
                                      </p:tavLst>
                                    </p:anim>
                                    <p:anim calcmode="lin" valueType="num">
                                      <p:cBhvr>
                                        <p:cTn id="29" dur="500" fill="hold"/>
                                        <p:tgtEl>
                                          <p:spTgt spid="11"/>
                                        </p:tgtEl>
                                        <p:attrNameLst>
                                          <p:attrName>ppt_h</p:attrName>
                                        </p:attrNameLst>
                                      </p:cBhvr>
                                      <p:tavLst>
                                        <p:tav tm="0">
                                          <p:val>
                                            <p:fltVal val="0"/>
                                          </p:val>
                                        </p:tav>
                                        <p:tav tm="100000">
                                          <p:val>
                                            <p:strVal val="#ppt_h"/>
                                          </p:val>
                                        </p:tav>
                                      </p:tavLst>
                                    </p:anim>
                                    <p:animEffect transition="in" filter="fade">
                                      <p:cBhvr>
                                        <p:cTn id="30" dur="500"/>
                                        <p:tgtEl>
                                          <p:spTgt spid="11"/>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 calcmode="lin" valueType="num">
                                      <p:cBhvr>
                                        <p:cTn id="35" dur="1000" fill="hold"/>
                                        <p:tgtEl>
                                          <p:spTgt spid="5"/>
                                        </p:tgtEl>
                                        <p:attrNameLst>
                                          <p:attrName>ppt_w</p:attrName>
                                        </p:attrNameLst>
                                      </p:cBhvr>
                                      <p:tavLst>
                                        <p:tav tm="0">
                                          <p:val>
                                            <p:fltVal val="0"/>
                                          </p:val>
                                        </p:tav>
                                        <p:tav tm="100000">
                                          <p:val>
                                            <p:strVal val="#ppt_w"/>
                                          </p:val>
                                        </p:tav>
                                      </p:tavLst>
                                    </p:anim>
                                    <p:anim calcmode="lin" valueType="num">
                                      <p:cBhvr>
                                        <p:cTn id="36" dur="1000" fill="hold"/>
                                        <p:tgtEl>
                                          <p:spTgt spid="5"/>
                                        </p:tgtEl>
                                        <p:attrNameLst>
                                          <p:attrName>ppt_h</p:attrName>
                                        </p:attrNameLst>
                                      </p:cBhvr>
                                      <p:tavLst>
                                        <p:tav tm="0">
                                          <p:val>
                                            <p:fltVal val="0"/>
                                          </p:val>
                                        </p:tav>
                                        <p:tav tm="100000">
                                          <p:val>
                                            <p:strVal val="#ppt_h"/>
                                          </p:val>
                                        </p:tav>
                                      </p:tavLst>
                                    </p:anim>
                                    <p:anim calcmode="lin" valueType="num">
                                      <p:cBhvr>
                                        <p:cTn id="37" dur="1000" fill="hold"/>
                                        <p:tgtEl>
                                          <p:spTgt spid="5"/>
                                        </p:tgtEl>
                                        <p:attrNameLst>
                                          <p:attrName>style.rotation</p:attrName>
                                        </p:attrNameLst>
                                      </p:cBhvr>
                                      <p:tavLst>
                                        <p:tav tm="0">
                                          <p:val>
                                            <p:fltVal val="90"/>
                                          </p:val>
                                        </p:tav>
                                        <p:tav tm="100000">
                                          <p:val>
                                            <p:fltVal val="0"/>
                                          </p:val>
                                        </p:tav>
                                      </p:tavLst>
                                    </p:anim>
                                    <p:animEffect transition="in" filter="fade">
                                      <p:cBhvr>
                                        <p:cTn id="38"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1" grpId="0" animBg="1"/>
      <p:bldP spid="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5" name="Rectangle 4"/>
          <p:cNvSpPr/>
          <p:nvPr/>
        </p:nvSpPr>
        <p:spPr>
          <a:xfrm>
            <a:off x="214282" y="109603"/>
            <a:ext cx="8572560" cy="5324535"/>
          </a:xfrm>
          <a:prstGeom prst="rect">
            <a:avLst/>
          </a:prstGeom>
        </p:spPr>
        <p:txBody>
          <a:bodyPr wrap="square">
            <a:spAutoFit/>
          </a:bodyPr>
          <a:lstStyle/>
          <a:p>
            <a:pPr algn="ctr"/>
            <a:r>
              <a:rPr lang="vi-VN" sz="2800" b="1" dirty="0">
                <a:ln>
                  <a:solidFill>
                    <a:srgbClr val="FF0000"/>
                  </a:solidFill>
                </a:ln>
                <a:solidFill>
                  <a:srgbClr val="FF0000"/>
                </a:solidFill>
                <a:latin typeface="Times New Roman" pitchFamily="18" charset="0"/>
                <a:cs typeface="Times New Roman" pitchFamily="18" charset="0"/>
              </a:rPr>
              <a:t>Lương </a:t>
            </a:r>
            <a:r>
              <a:rPr lang="vi-VN" sz="2800" b="1">
                <a:ln>
                  <a:solidFill>
                    <a:srgbClr val="FF0000"/>
                  </a:solidFill>
                </a:ln>
                <a:solidFill>
                  <a:srgbClr val="FF0000"/>
                </a:solidFill>
                <a:latin typeface="Times New Roman" pitchFamily="18" charset="0"/>
                <a:cs typeface="Times New Roman" pitchFamily="18" charset="0"/>
              </a:rPr>
              <a:t>Ngọc Quyến</a:t>
            </a:r>
            <a:endParaRPr lang="en-US" sz="2800" b="1" dirty="0">
              <a:ln>
                <a:solidFill>
                  <a:schemeClr val="tx1"/>
                </a:solidFill>
              </a:ln>
              <a:latin typeface="Times New Roman" pitchFamily="18" charset="0"/>
              <a:cs typeface="Times New Roman" pitchFamily="18" charset="0"/>
            </a:endParaRPr>
          </a:p>
          <a:p>
            <a:pPr indent="457200" algn="just"/>
            <a:r>
              <a:rPr lang="vi-VN" sz="2800" b="1">
                <a:ln>
                  <a:solidFill>
                    <a:schemeClr val="tx1"/>
                  </a:solidFill>
                </a:ln>
                <a:latin typeface="Times New Roman" pitchFamily="18" charset="0"/>
                <a:cs typeface="Times New Roman" pitchFamily="18" charset="0"/>
              </a:rPr>
              <a:t>   Lương </a:t>
            </a:r>
            <a:r>
              <a:rPr lang="vi-VN" sz="2800" b="1" dirty="0">
                <a:ln>
                  <a:solidFill>
                    <a:schemeClr val="tx1"/>
                  </a:solidFill>
                </a:ln>
                <a:latin typeface="Times New Roman" pitchFamily="18" charset="0"/>
                <a:cs typeface="Times New Roman" pitchFamily="18" charset="0"/>
              </a:rPr>
              <a:t>Ngọc Quyến là con trai nhà yêu nước Lương Văn Can. Nuôi ý chí khôi phục non sông, ông tìm </a:t>
            </a:r>
            <a:r>
              <a:rPr lang="vi-VN" sz="2800" b="1">
                <a:ln>
                  <a:solidFill>
                    <a:schemeClr val="tx1"/>
                  </a:solidFill>
                </a:ln>
                <a:latin typeface="Times New Roman" pitchFamily="18" charset="0"/>
                <a:cs typeface="Times New Roman" pitchFamily="18" charset="0"/>
              </a:rPr>
              <a:t>đường sang</a:t>
            </a:r>
            <a:r>
              <a:rPr lang="en-US" sz="2800" b="1">
                <a:ln>
                  <a:solidFill>
                    <a:schemeClr val="tx1"/>
                  </a:solidFill>
                </a:ln>
                <a:latin typeface="Times New Roman" pitchFamily="18" charset="0"/>
                <a:cs typeface="Times New Roman" pitchFamily="18" charset="0"/>
              </a:rPr>
              <a:t> Nhật Bản học quân sự, rồi qua </a:t>
            </a:r>
            <a:r>
              <a:rPr lang="vi-VN" sz="2800" b="1">
                <a:ln>
                  <a:solidFill>
                    <a:schemeClr val="tx1"/>
                  </a:solidFill>
                </a:ln>
                <a:latin typeface="Times New Roman" pitchFamily="18" charset="0"/>
                <a:cs typeface="Times New Roman" pitchFamily="18" charset="0"/>
              </a:rPr>
              <a:t> </a:t>
            </a:r>
            <a:r>
              <a:rPr lang="vi-VN" sz="2800" b="1" dirty="0">
                <a:ln>
                  <a:solidFill>
                    <a:schemeClr val="tx1"/>
                  </a:solidFill>
                </a:ln>
                <a:latin typeface="Times New Roman" pitchFamily="18" charset="0"/>
                <a:cs typeface="Times New Roman" pitchFamily="18" charset="0"/>
              </a:rPr>
              <a:t>Trung Quốc mưu tập hợp lực lượng chống thực dân Pháp. Ông bị giặc bắt đưa về nước. Chúng khoét bàn chân ông, luồn dây thép buộc chân vào xích sắt. Ngày 30-8-1917, cuộc khởi nghĩa Thái Nguyên do Đội Cấn lãnh đạo bùng nổ. Lương Ngọc Quyến được giải thoát và tham gia chỉ huy nghĩa quân. Ông hi sinh, nhưng tấm lòng trung với nước của ông còn </a:t>
            </a:r>
            <a:r>
              <a:rPr lang="vi-VN" sz="2800" b="1">
                <a:ln>
                  <a:solidFill>
                    <a:schemeClr val="tx1"/>
                  </a:solidFill>
                </a:ln>
                <a:latin typeface="Times New Roman" pitchFamily="18" charset="0"/>
                <a:cs typeface="Times New Roman" pitchFamily="18" charset="0"/>
              </a:rPr>
              <a:t>sáng mãi.</a:t>
            </a:r>
            <a:endParaRPr lang="en-US" sz="2800" b="1">
              <a:ln>
                <a:solidFill>
                  <a:schemeClr val="tx1"/>
                </a:solidFill>
              </a:ln>
              <a:latin typeface="Times New Roman" pitchFamily="18" charset="0"/>
              <a:cs typeface="Times New Roman" pitchFamily="18" charset="0"/>
            </a:endParaRPr>
          </a:p>
          <a:p>
            <a:pPr algn="r"/>
            <a:r>
              <a:rPr lang="vi-VN" sz="2800" b="1" i="1">
                <a:ln>
                  <a:solidFill>
                    <a:srgbClr val="FF0000"/>
                  </a:solidFill>
                </a:ln>
                <a:latin typeface="Times New Roman" pitchFamily="18" charset="0"/>
                <a:cs typeface="Times New Roman" pitchFamily="18" charset="0"/>
              </a:rPr>
              <a:t>Th</a:t>
            </a:r>
            <a:r>
              <a:rPr lang="en-US" sz="2800" b="1" i="1">
                <a:ln>
                  <a:solidFill>
                    <a:srgbClr val="FF0000"/>
                  </a:solidFill>
                </a:ln>
                <a:latin typeface="Times New Roman" pitchFamily="18" charset="0"/>
                <a:cs typeface="Times New Roman" pitchFamily="18" charset="0"/>
              </a:rPr>
              <a:t>eo Lương Quân</a:t>
            </a:r>
            <a:endParaRPr lang="en-US" sz="2800" b="1" i="1" dirty="0">
              <a:ln>
                <a:solidFill>
                  <a:srgbClr val="FF0000"/>
                </a:solidFill>
              </a:ln>
              <a:latin typeface="Times New Roman" pitchFamily="18" charset="0"/>
              <a:cs typeface="Times New Roman" pitchFamily="18" charset="0"/>
            </a:endParaRPr>
          </a:p>
        </p:txBody>
      </p:sp>
      <p:sp>
        <p:nvSpPr>
          <p:cNvPr id="6" name="Rectangle 5"/>
          <p:cNvSpPr/>
          <p:nvPr/>
        </p:nvSpPr>
        <p:spPr>
          <a:xfrm>
            <a:off x="2857488" y="5143512"/>
            <a:ext cx="2311851" cy="523220"/>
          </a:xfrm>
          <a:prstGeom prst="rect">
            <a:avLst/>
          </a:prstGeom>
        </p:spPr>
        <p:txBody>
          <a:bodyPr wrap="none">
            <a:spAutoFit/>
          </a:bodyPr>
          <a:lstStyle/>
          <a:p>
            <a:r>
              <a:rPr lang="en-US" sz="2800" b="1" u="sng">
                <a:ln>
                  <a:solidFill>
                    <a:srgbClr val="FF0000"/>
                  </a:solidFill>
                </a:ln>
                <a:solidFill>
                  <a:srgbClr val="FF0000"/>
                </a:solidFill>
                <a:latin typeface="Times New Roman" pitchFamily="18" charset="0"/>
                <a:cs typeface="Times New Roman" pitchFamily="18" charset="0"/>
              </a:rPr>
              <a:t>Viết bảng con</a:t>
            </a:r>
            <a:endParaRPr lang="en-US" sz="2800" b="1" u="sng" dirty="0">
              <a:ln>
                <a:solidFill>
                  <a:srgbClr val="FF0000"/>
                </a:solidFill>
              </a:ln>
              <a:solidFill>
                <a:srgbClr val="FF0000"/>
              </a:solidFill>
              <a:latin typeface="Times New Roman" pitchFamily="18" charset="0"/>
              <a:cs typeface="Times New Roman" pitchFamily="18" charset="0"/>
            </a:endParaRPr>
          </a:p>
        </p:txBody>
      </p:sp>
      <p:cxnSp>
        <p:nvCxnSpPr>
          <p:cNvPr id="8" name="Straight Connector 7"/>
          <p:cNvCxnSpPr/>
          <p:nvPr/>
        </p:nvCxnSpPr>
        <p:spPr>
          <a:xfrm>
            <a:off x="7786710" y="2214554"/>
            <a:ext cx="838200"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cxnSp>
        <p:nvCxnSpPr>
          <p:cNvPr id="10" name="Straight Connector 9"/>
          <p:cNvCxnSpPr/>
          <p:nvPr/>
        </p:nvCxnSpPr>
        <p:spPr>
          <a:xfrm>
            <a:off x="2928926" y="1857364"/>
            <a:ext cx="1206674"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cxnSp>
        <p:nvCxnSpPr>
          <p:cNvPr id="18" name="Straight Connector 17"/>
          <p:cNvCxnSpPr/>
          <p:nvPr/>
        </p:nvCxnSpPr>
        <p:spPr>
          <a:xfrm>
            <a:off x="6643702" y="3571876"/>
            <a:ext cx="990600"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sp>
        <p:nvSpPr>
          <p:cNvPr id="19" name="Rectangle 18"/>
          <p:cNvSpPr/>
          <p:nvPr/>
        </p:nvSpPr>
        <p:spPr>
          <a:xfrm>
            <a:off x="593524" y="5533622"/>
            <a:ext cx="4572000" cy="461665"/>
          </a:xfrm>
          <a:prstGeom prst="rect">
            <a:avLst/>
          </a:prstGeom>
        </p:spPr>
        <p:txBody>
          <a:bodyPr>
            <a:spAutoFit/>
          </a:bodyPr>
          <a:lstStyle/>
          <a:p>
            <a:r>
              <a:rPr lang="vi-VN" sz="2400" b="1" i="1" dirty="0">
                <a:ln>
                  <a:solidFill>
                    <a:srgbClr val="FF0000"/>
                  </a:solidFill>
                </a:ln>
                <a:solidFill>
                  <a:srgbClr val="FF0000"/>
                </a:solidFill>
                <a:latin typeface="Times New Roman" pitchFamily="18" charset="0"/>
                <a:cs typeface="Times New Roman" pitchFamily="18" charset="0"/>
              </a:rPr>
              <a:t>Lương Ngọc Quyến</a:t>
            </a:r>
            <a:endParaRPr lang="en-US" sz="2400" b="1" i="1" dirty="0">
              <a:ln>
                <a:solidFill>
                  <a:srgbClr val="FF0000"/>
                </a:solidFill>
              </a:ln>
              <a:solidFill>
                <a:srgbClr val="FF0000"/>
              </a:solidFill>
              <a:latin typeface="Times New Roman" pitchFamily="18" charset="0"/>
              <a:cs typeface="Times New Roman" pitchFamily="18" charset="0"/>
            </a:endParaRPr>
          </a:p>
        </p:txBody>
      </p:sp>
      <p:sp>
        <p:nvSpPr>
          <p:cNvPr id="20" name="Rectangle 19"/>
          <p:cNvSpPr/>
          <p:nvPr/>
        </p:nvSpPr>
        <p:spPr>
          <a:xfrm>
            <a:off x="593524" y="6160151"/>
            <a:ext cx="2262158" cy="461665"/>
          </a:xfrm>
          <a:prstGeom prst="rect">
            <a:avLst/>
          </a:prstGeom>
        </p:spPr>
        <p:txBody>
          <a:bodyPr wrap="none">
            <a:spAutoFit/>
          </a:bodyPr>
          <a:lstStyle/>
          <a:p>
            <a:r>
              <a:rPr lang="vi-VN" sz="2400" b="1" i="1" dirty="0">
                <a:ln>
                  <a:solidFill>
                    <a:srgbClr val="FF0000"/>
                  </a:solidFill>
                </a:ln>
                <a:solidFill>
                  <a:srgbClr val="FF0000"/>
                </a:solidFill>
                <a:latin typeface="Times New Roman" pitchFamily="18" charset="0"/>
                <a:cs typeface="Times New Roman" pitchFamily="18" charset="0"/>
              </a:rPr>
              <a:t>Lương Văn Can</a:t>
            </a:r>
            <a:endParaRPr lang="en-US" sz="2400" b="1" i="1" dirty="0">
              <a:ln>
                <a:solidFill>
                  <a:srgbClr val="FF0000"/>
                </a:solidFill>
              </a:ln>
              <a:solidFill>
                <a:srgbClr val="FF0000"/>
              </a:solidFill>
              <a:latin typeface="Times New Roman" pitchFamily="18" charset="0"/>
              <a:cs typeface="Times New Roman" pitchFamily="18" charset="0"/>
            </a:endParaRPr>
          </a:p>
        </p:txBody>
      </p:sp>
      <p:sp>
        <p:nvSpPr>
          <p:cNvPr id="21" name="Rectangle 20"/>
          <p:cNvSpPr/>
          <p:nvPr/>
        </p:nvSpPr>
        <p:spPr>
          <a:xfrm>
            <a:off x="3571868" y="5572140"/>
            <a:ext cx="1428596" cy="461665"/>
          </a:xfrm>
          <a:prstGeom prst="rect">
            <a:avLst/>
          </a:prstGeom>
        </p:spPr>
        <p:txBody>
          <a:bodyPr wrap="none">
            <a:spAutoFit/>
          </a:bodyPr>
          <a:lstStyle/>
          <a:p>
            <a:r>
              <a:rPr lang="en-US" sz="2400" b="1" i="1" dirty="0">
                <a:ln>
                  <a:solidFill>
                    <a:srgbClr val="FF0000"/>
                  </a:solidFill>
                </a:ln>
                <a:solidFill>
                  <a:srgbClr val="FF0000"/>
                </a:solidFill>
                <a:latin typeface="Times New Roman" pitchFamily="18" charset="0"/>
                <a:cs typeface="Times New Roman" pitchFamily="18" charset="0"/>
              </a:rPr>
              <a:t>l</a:t>
            </a:r>
            <a:r>
              <a:rPr lang="vi-VN" sz="2400" b="1" i="1">
                <a:ln>
                  <a:solidFill>
                    <a:srgbClr val="FF0000"/>
                  </a:solidFill>
                </a:ln>
                <a:solidFill>
                  <a:srgbClr val="FF0000"/>
                </a:solidFill>
                <a:latin typeface="Times New Roman" pitchFamily="18" charset="0"/>
                <a:cs typeface="Times New Roman" pitchFamily="18" charset="0"/>
              </a:rPr>
              <a:t>ực </a:t>
            </a:r>
            <a:r>
              <a:rPr lang="vi-VN" sz="2400" b="1" i="1" dirty="0">
                <a:ln>
                  <a:solidFill>
                    <a:srgbClr val="FF0000"/>
                  </a:solidFill>
                </a:ln>
                <a:solidFill>
                  <a:srgbClr val="FF0000"/>
                </a:solidFill>
                <a:latin typeface="Times New Roman" pitchFamily="18" charset="0"/>
                <a:cs typeface="Times New Roman" pitchFamily="18" charset="0"/>
              </a:rPr>
              <a:t>lượng</a:t>
            </a:r>
            <a:endParaRPr lang="en-US" sz="2400" b="1" i="1" dirty="0">
              <a:ln>
                <a:solidFill>
                  <a:srgbClr val="FF0000"/>
                </a:solidFill>
              </a:ln>
              <a:solidFill>
                <a:srgbClr val="FF0000"/>
              </a:solidFill>
              <a:latin typeface="Times New Roman" pitchFamily="18" charset="0"/>
              <a:cs typeface="Times New Roman" pitchFamily="18" charset="0"/>
            </a:endParaRPr>
          </a:p>
        </p:txBody>
      </p:sp>
      <p:sp>
        <p:nvSpPr>
          <p:cNvPr id="22" name="Rectangle 21"/>
          <p:cNvSpPr/>
          <p:nvPr/>
        </p:nvSpPr>
        <p:spPr>
          <a:xfrm>
            <a:off x="3172962" y="6160150"/>
            <a:ext cx="885179" cy="461665"/>
          </a:xfrm>
          <a:prstGeom prst="rect">
            <a:avLst/>
          </a:prstGeom>
        </p:spPr>
        <p:txBody>
          <a:bodyPr wrap="none">
            <a:spAutoFit/>
          </a:bodyPr>
          <a:lstStyle/>
          <a:p>
            <a:r>
              <a:rPr lang="en-US" sz="2400" b="1" i="1" dirty="0">
                <a:ln>
                  <a:solidFill>
                    <a:srgbClr val="FF0000"/>
                  </a:solidFill>
                </a:ln>
                <a:solidFill>
                  <a:srgbClr val="FF0000"/>
                </a:solidFill>
                <a:latin typeface="Times New Roman" pitchFamily="18" charset="0"/>
                <a:cs typeface="Times New Roman" pitchFamily="18" charset="0"/>
              </a:rPr>
              <a:t>k</a:t>
            </a:r>
            <a:r>
              <a:rPr lang="vi-VN" sz="2400" b="1" i="1">
                <a:ln>
                  <a:solidFill>
                    <a:srgbClr val="FF0000"/>
                  </a:solidFill>
                </a:ln>
                <a:solidFill>
                  <a:srgbClr val="FF0000"/>
                </a:solidFill>
                <a:latin typeface="Times New Roman" pitchFamily="18" charset="0"/>
                <a:cs typeface="Times New Roman" pitchFamily="18" charset="0"/>
              </a:rPr>
              <a:t>hoét</a:t>
            </a:r>
            <a:endParaRPr lang="en-US" sz="2400" b="1" i="1" dirty="0">
              <a:ln>
                <a:solidFill>
                  <a:srgbClr val="FF0000"/>
                </a:solidFill>
              </a:ln>
              <a:solidFill>
                <a:srgbClr val="FF0000"/>
              </a:solidFill>
              <a:latin typeface="Times New Roman" pitchFamily="18" charset="0"/>
              <a:cs typeface="Times New Roman" pitchFamily="18" charset="0"/>
            </a:endParaRPr>
          </a:p>
        </p:txBody>
      </p:sp>
      <p:sp>
        <p:nvSpPr>
          <p:cNvPr id="23" name="Rectangle 22"/>
          <p:cNvSpPr/>
          <p:nvPr/>
        </p:nvSpPr>
        <p:spPr>
          <a:xfrm>
            <a:off x="4214810" y="6143644"/>
            <a:ext cx="1167307" cy="461665"/>
          </a:xfrm>
          <a:prstGeom prst="rect">
            <a:avLst/>
          </a:prstGeom>
        </p:spPr>
        <p:txBody>
          <a:bodyPr wrap="none">
            <a:spAutoFit/>
          </a:bodyPr>
          <a:lstStyle/>
          <a:p>
            <a:r>
              <a:rPr lang="en-US" sz="2400" b="1" i="1" dirty="0">
                <a:ln>
                  <a:solidFill>
                    <a:srgbClr val="FF0000"/>
                  </a:solidFill>
                </a:ln>
                <a:solidFill>
                  <a:srgbClr val="FF0000"/>
                </a:solidFill>
                <a:latin typeface="Times New Roman" pitchFamily="18" charset="0"/>
                <a:cs typeface="Times New Roman" pitchFamily="18" charset="0"/>
              </a:rPr>
              <a:t>x</a:t>
            </a:r>
            <a:r>
              <a:rPr lang="vi-VN" sz="2400" b="1" i="1">
                <a:ln>
                  <a:solidFill>
                    <a:srgbClr val="FF0000"/>
                  </a:solidFill>
                </a:ln>
                <a:solidFill>
                  <a:srgbClr val="FF0000"/>
                </a:solidFill>
                <a:latin typeface="Times New Roman" pitchFamily="18" charset="0"/>
                <a:cs typeface="Times New Roman" pitchFamily="18" charset="0"/>
              </a:rPr>
              <a:t>ích </a:t>
            </a:r>
            <a:r>
              <a:rPr lang="vi-VN" sz="2400" b="1" i="1" dirty="0">
                <a:ln>
                  <a:solidFill>
                    <a:srgbClr val="FF0000"/>
                  </a:solidFill>
                </a:ln>
                <a:solidFill>
                  <a:srgbClr val="FF0000"/>
                </a:solidFill>
                <a:latin typeface="Times New Roman" pitchFamily="18" charset="0"/>
                <a:cs typeface="Times New Roman" pitchFamily="18" charset="0"/>
              </a:rPr>
              <a:t>sắt</a:t>
            </a:r>
            <a:endParaRPr lang="en-US" sz="2400" b="1" i="1" dirty="0">
              <a:ln>
                <a:solidFill>
                  <a:srgbClr val="FF0000"/>
                </a:solidFill>
              </a:ln>
              <a:solidFill>
                <a:srgbClr val="FF0000"/>
              </a:solidFill>
              <a:latin typeface="Times New Roman" pitchFamily="18" charset="0"/>
              <a:cs typeface="Times New Roman" pitchFamily="18" charset="0"/>
            </a:endParaRPr>
          </a:p>
        </p:txBody>
      </p:sp>
      <p:cxnSp>
        <p:nvCxnSpPr>
          <p:cNvPr id="17" name="Straight Connector 11"/>
          <p:cNvCxnSpPr/>
          <p:nvPr/>
        </p:nvCxnSpPr>
        <p:spPr>
          <a:xfrm>
            <a:off x="357158" y="1428736"/>
            <a:ext cx="2508337"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cxnSp>
        <p:nvCxnSpPr>
          <p:cNvPr id="24" name="Straight Connector 15"/>
          <p:cNvCxnSpPr/>
          <p:nvPr/>
        </p:nvCxnSpPr>
        <p:spPr>
          <a:xfrm>
            <a:off x="7858148" y="1857364"/>
            <a:ext cx="685800"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cxnSp>
        <p:nvCxnSpPr>
          <p:cNvPr id="25" name="Straight Connector 15"/>
          <p:cNvCxnSpPr/>
          <p:nvPr/>
        </p:nvCxnSpPr>
        <p:spPr>
          <a:xfrm>
            <a:off x="357158" y="2285992"/>
            <a:ext cx="685800"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cxnSp>
        <p:nvCxnSpPr>
          <p:cNvPr id="27" name="Straight Connector 11"/>
          <p:cNvCxnSpPr/>
          <p:nvPr/>
        </p:nvCxnSpPr>
        <p:spPr>
          <a:xfrm>
            <a:off x="1357290" y="1000108"/>
            <a:ext cx="2508337"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cxnSp>
        <p:nvCxnSpPr>
          <p:cNvPr id="28" name="Straight Connector 15"/>
          <p:cNvCxnSpPr/>
          <p:nvPr/>
        </p:nvCxnSpPr>
        <p:spPr>
          <a:xfrm>
            <a:off x="6357950" y="2714620"/>
            <a:ext cx="685800"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cxnSp>
        <p:nvCxnSpPr>
          <p:cNvPr id="31" name="Straight Connector 15"/>
          <p:cNvCxnSpPr/>
          <p:nvPr/>
        </p:nvCxnSpPr>
        <p:spPr>
          <a:xfrm>
            <a:off x="6643702" y="4000504"/>
            <a:ext cx="685800"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sp>
        <p:nvSpPr>
          <p:cNvPr id="3" name="Chỗ dành sẵn cho Ngày tháng 2"/>
          <p:cNvSpPr>
            <a:spLocks noGrp="1"/>
          </p:cNvSpPr>
          <p:nvPr>
            <p:ph type="dt" sz="half" idx="14"/>
          </p:nvPr>
        </p:nvSpPr>
        <p:spPr/>
        <p:txBody>
          <a:bodyPr/>
          <a:lstStyle/>
          <a:p>
            <a:fld id="{3333BD1E-5408-4D96-903B-BB27FFC284EB}" type="datetime1">
              <a:rPr lang="vi-VN" smtClean="0"/>
              <a:pPr/>
              <a:t>19/09/2022</a:t>
            </a:fld>
            <a:endParaRPr lang="en-US"/>
          </a:p>
        </p:txBody>
      </p:sp>
      <p:sp>
        <p:nvSpPr>
          <p:cNvPr id="4" name="Chỗ dành sẵn cho Chân trang 3"/>
          <p:cNvSpPr>
            <a:spLocks noGrp="1"/>
          </p:cNvSpPr>
          <p:nvPr>
            <p:ph type="ftr" sz="quarter" idx="16"/>
          </p:nvPr>
        </p:nvSpPr>
        <p:spPr/>
        <p:txBody>
          <a:bodyPr/>
          <a:lstStyle/>
          <a:p>
            <a:r>
              <a:rPr lang="en-US"/>
              <a:t>Giáo viên: Quan Văn Thắng</a:t>
            </a:r>
          </a:p>
        </p:txBody>
      </p:sp>
      <p:sp>
        <p:nvSpPr>
          <p:cNvPr id="7" name="Chỗ dành sẵn cho Số hiệu Bản chiếu 6"/>
          <p:cNvSpPr>
            <a:spLocks noGrp="1"/>
          </p:cNvSpPr>
          <p:nvPr>
            <p:ph type="sldNum" sz="quarter" idx="15"/>
          </p:nvPr>
        </p:nvSpPr>
        <p:spPr/>
        <p:txBody>
          <a:bodyPr/>
          <a:lstStyle/>
          <a:p>
            <a:fld id="{63BB91DD-B65E-43B2-A280-28DBD03048E3}" type="slidenum">
              <a:rPr lang="en-US" smtClean="0"/>
              <a:pPr/>
              <a:t>5</a:t>
            </a:fld>
            <a:endParaRPr lang="en-US"/>
          </a:p>
        </p:txBody>
      </p:sp>
    </p:spTree>
    <p:extLst>
      <p:ext uri="{BB962C8B-B14F-4D97-AF65-F5344CB8AC3E}">
        <p14:creationId xmlns:p14="http://schemas.microsoft.com/office/powerpoint/2010/main" val="393041973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wipe(down)">
                                      <p:cBhvr>
                                        <p:cTn id="7" dur="500"/>
                                        <p:tgtEl>
                                          <p:spTgt spid="2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wipe(down)">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fade">
                                      <p:cBhvr>
                                        <p:cTn id="22" dur="500"/>
                                        <p:tgtEl>
                                          <p:spTgt spid="24"/>
                                        </p:tgtEl>
                                      </p:cBhvr>
                                    </p:animEffect>
                                  </p:childTnLst>
                                </p:cTn>
                              </p:par>
                              <p:par>
                                <p:cTn id="23" presetID="10" presetClass="entr" presetSubtype="0" fill="hold" nodeType="withEffect">
                                  <p:stCondLst>
                                    <p:cond delay="0"/>
                                  </p:stCondLst>
                                  <p:childTnLst>
                                    <p:set>
                                      <p:cBhvr>
                                        <p:cTn id="24" dur="1" fill="hold">
                                          <p:stCondLst>
                                            <p:cond delay="0"/>
                                          </p:stCondLst>
                                        </p:cTn>
                                        <p:tgtEl>
                                          <p:spTgt spid="25"/>
                                        </p:tgtEl>
                                        <p:attrNameLst>
                                          <p:attrName>style.visibility</p:attrName>
                                        </p:attrNameLst>
                                      </p:cBhvr>
                                      <p:to>
                                        <p:strVal val="visible"/>
                                      </p:to>
                                    </p:set>
                                    <p:animEffect transition="in" filter="fade">
                                      <p:cBhvr>
                                        <p:cTn id="25" dur="500"/>
                                        <p:tgtEl>
                                          <p:spTgt spid="25"/>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barn(inVertical)">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wipe(down)">
                                      <p:cBhvr>
                                        <p:cTn id="35" dur="500"/>
                                        <p:tgtEl>
                                          <p:spTgt spid="18"/>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28"/>
                                        </p:tgtEl>
                                        <p:attrNameLst>
                                          <p:attrName>style.visibility</p:attrName>
                                        </p:attrNameLst>
                                      </p:cBhvr>
                                      <p:to>
                                        <p:strVal val="visible"/>
                                      </p:to>
                                    </p:set>
                                    <p:animEffect transition="in" filter="fade">
                                      <p:cBhvr>
                                        <p:cTn id="40" dur="500"/>
                                        <p:tgtEl>
                                          <p:spTgt spid="28"/>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31"/>
                                        </p:tgtEl>
                                        <p:attrNameLst>
                                          <p:attrName>style.visibility</p:attrName>
                                        </p:attrNameLst>
                                      </p:cBhvr>
                                      <p:to>
                                        <p:strVal val="visible"/>
                                      </p:to>
                                    </p:set>
                                    <p:animEffect transition="in" filter="fade">
                                      <p:cBhvr>
                                        <p:cTn id="45" dur="500"/>
                                        <p:tgtEl>
                                          <p:spTgt spid="31"/>
                                        </p:tgtEl>
                                      </p:cBhvr>
                                    </p:animEffect>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6"/>
                                        </p:tgtEl>
                                        <p:attrNameLst>
                                          <p:attrName>style.visibility</p:attrName>
                                        </p:attrNameLst>
                                      </p:cBhvr>
                                      <p:to>
                                        <p:strVal val="visible"/>
                                      </p:to>
                                    </p:set>
                                    <p:anim calcmode="lin" valueType="num">
                                      <p:cBhvr additive="base">
                                        <p:cTn id="50" dur="500" fill="hold"/>
                                        <p:tgtEl>
                                          <p:spTgt spid="6"/>
                                        </p:tgtEl>
                                        <p:attrNameLst>
                                          <p:attrName>ppt_x</p:attrName>
                                        </p:attrNameLst>
                                      </p:cBhvr>
                                      <p:tavLst>
                                        <p:tav tm="0">
                                          <p:val>
                                            <p:strVal val="#ppt_x"/>
                                          </p:val>
                                        </p:tav>
                                        <p:tav tm="100000">
                                          <p:val>
                                            <p:strVal val="#ppt_x"/>
                                          </p:val>
                                        </p:tav>
                                      </p:tavLst>
                                    </p:anim>
                                    <p:anim calcmode="lin" valueType="num">
                                      <p:cBhvr additive="base">
                                        <p:cTn id="51" dur="500" fill="hold"/>
                                        <p:tgtEl>
                                          <p:spTgt spid="6"/>
                                        </p:tgtEl>
                                        <p:attrNameLst>
                                          <p:attrName>ppt_y</p:attrName>
                                        </p:attrNameLst>
                                      </p:cBhvr>
                                      <p:tavLst>
                                        <p:tav tm="0">
                                          <p:val>
                                            <p:strVal val="1+#ppt_h/2"/>
                                          </p:val>
                                        </p:tav>
                                        <p:tav tm="100000">
                                          <p:val>
                                            <p:strVal val="#ppt_y"/>
                                          </p:val>
                                        </p:tav>
                                      </p:tavLst>
                                    </p:anim>
                                  </p:childTnLst>
                                </p:cTn>
                              </p:par>
                              <p:par>
                                <p:cTn id="52" presetID="2" presetClass="entr" presetSubtype="4" fill="hold" grpId="0" nodeType="withEffect">
                                  <p:stCondLst>
                                    <p:cond delay="0"/>
                                  </p:stCondLst>
                                  <p:childTnLst>
                                    <p:set>
                                      <p:cBhvr>
                                        <p:cTn id="53" dur="1" fill="hold">
                                          <p:stCondLst>
                                            <p:cond delay="0"/>
                                          </p:stCondLst>
                                        </p:cTn>
                                        <p:tgtEl>
                                          <p:spTgt spid="19"/>
                                        </p:tgtEl>
                                        <p:attrNameLst>
                                          <p:attrName>style.visibility</p:attrName>
                                        </p:attrNameLst>
                                      </p:cBhvr>
                                      <p:to>
                                        <p:strVal val="visible"/>
                                      </p:to>
                                    </p:set>
                                    <p:anim calcmode="lin" valueType="num">
                                      <p:cBhvr additive="base">
                                        <p:cTn id="54" dur="500" fill="hold"/>
                                        <p:tgtEl>
                                          <p:spTgt spid="19"/>
                                        </p:tgtEl>
                                        <p:attrNameLst>
                                          <p:attrName>ppt_x</p:attrName>
                                        </p:attrNameLst>
                                      </p:cBhvr>
                                      <p:tavLst>
                                        <p:tav tm="0">
                                          <p:val>
                                            <p:strVal val="#ppt_x"/>
                                          </p:val>
                                        </p:tav>
                                        <p:tav tm="100000">
                                          <p:val>
                                            <p:strVal val="#ppt_x"/>
                                          </p:val>
                                        </p:tav>
                                      </p:tavLst>
                                    </p:anim>
                                    <p:anim calcmode="lin" valueType="num">
                                      <p:cBhvr additive="base">
                                        <p:cTn id="55"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20"/>
                                        </p:tgtEl>
                                        <p:attrNameLst>
                                          <p:attrName>style.visibility</p:attrName>
                                        </p:attrNameLst>
                                      </p:cBhvr>
                                      <p:to>
                                        <p:strVal val="visible"/>
                                      </p:to>
                                    </p:set>
                                    <p:anim calcmode="lin" valueType="num">
                                      <p:cBhvr additive="base">
                                        <p:cTn id="60" dur="500" fill="hold"/>
                                        <p:tgtEl>
                                          <p:spTgt spid="20"/>
                                        </p:tgtEl>
                                        <p:attrNameLst>
                                          <p:attrName>ppt_x</p:attrName>
                                        </p:attrNameLst>
                                      </p:cBhvr>
                                      <p:tavLst>
                                        <p:tav tm="0">
                                          <p:val>
                                            <p:strVal val="#ppt_x"/>
                                          </p:val>
                                        </p:tav>
                                        <p:tav tm="100000">
                                          <p:val>
                                            <p:strVal val="#ppt_x"/>
                                          </p:val>
                                        </p:tav>
                                      </p:tavLst>
                                    </p:anim>
                                    <p:anim calcmode="lin" valueType="num">
                                      <p:cBhvr additive="base">
                                        <p:cTn id="61"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21"/>
                                        </p:tgtEl>
                                        <p:attrNameLst>
                                          <p:attrName>style.visibility</p:attrName>
                                        </p:attrNameLst>
                                      </p:cBhvr>
                                      <p:to>
                                        <p:strVal val="visible"/>
                                      </p:to>
                                    </p:set>
                                    <p:anim calcmode="lin" valueType="num">
                                      <p:cBhvr additive="base">
                                        <p:cTn id="66" dur="500" fill="hold"/>
                                        <p:tgtEl>
                                          <p:spTgt spid="21"/>
                                        </p:tgtEl>
                                        <p:attrNameLst>
                                          <p:attrName>ppt_x</p:attrName>
                                        </p:attrNameLst>
                                      </p:cBhvr>
                                      <p:tavLst>
                                        <p:tav tm="0">
                                          <p:val>
                                            <p:strVal val="#ppt_x"/>
                                          </p:val>
                                        </p:tav>
                                        <p:tav tm="100000">
                                          <p:val>
                                            <p:strVal val="#ppt_x"/>
                                          </p:val>
                                        </p:tav>
                                      </p:tavLst>
                                    </p:anim>
                                    <p:anim calcmode="lin" valueType="num">
                                      <p:cBhvr additive="base">
                                        <p:cTn id="67"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grpId="0" nodeType="clickEffect">
                                  <p:stCondLst>
                                    <p:cond delay="0"/>
                                  </p:stCondLst>
                                  <p:childTnLst>
                                    <p:set>
                                      <p:cBhvr>
                                        <p:cTn id="71" dur="1" fill="hold">
                                          <p:stCondLst>
                                            <p:cond delay="0"/>
                                          </p:stCondLst>
                                        </p:cTn>
                                        <p:tgtEl>
                                          <p:spTgt spid="22"/>
                                        </p:tgtEl>
                                        <p:attrNameLst>
                                          <p:attrName>style.visibility</p:attrName>
                                        </p:attrNameLst>
                                      </p:cBhvr>
                                      <p:to>
                                        <p:strVal val="visible"/>
                                      </p:to>
                                    </p:set>
                                    <p:anim calcmode="lin" valueType="num">
                                      <p:cBhvr additive="base">
                                        <p:cTn id="72" dur="500" fill="hold"/>
                                        <p:tgtEl>
                                          <p:spTgt spid="22"/>
                                        </p:tgtEl>
                                        <p:attrNameLst>
                                          <p:attrName>ppt_x</p:attrName>
                                        </p:attrNameLst>
                                      </p:cBhvr>
                                      <p:tavLst>
                                        <p:tav tm="0">
                                          <p:val>
                                            <p:strVal val="#ppt_x"/>
                                          </p:val>
                                        </p:tav>
                                        <p:tav tm="100000">
                                          <p:val>
                                            <p:strVal val="#ppt_x"/>
                                          </p:val>
                                        </p:tav>
                                      </p:tavLst>
                                    </p:anim>
                                    <p:anim calcmode="lin" valueType="num">
                                      <p:cBhvr additive="base">
                                        <p:cTn id="73"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2" presetClass="entr" presetSubtype="4" fill="hold" grpId="0" nodeType="clickEffect">
                                  <p:stCondLst>
                                    <p:cond delay="0"/>
                                  </p:stCondLst>
                                  <p:childTnLst>
                                    <p:set>
                                      <p:cBhvr>
                                        <p:cTn id="77" dur="1" fill="hold">
                                          <p:stCondLst>
                                            <p:cond delay="0"/>
                                          </p:stCondLst>
                                        </p:cTn>
                                        <p:tgtEl>
                                          <p:spTgt spid="23"/>
                                        </p:tgtEl>
                                        <p:attrNameLst>
                                          <p:attrName>style.visibility</p:attrName>
                                        </p:attrNameLst>
                                      </p:cBhvr>
                                      <p:to>
                                        <p:strVal val="visible"/>
                                      </p:to>
                                    </p:set>
                                    <p:anim calcmode="lin" valueType="num">
                                      <p:cBhvr additive="base">
                                        <p:cTn id="78" dur="500" fill="hold"/>
                                        <p:tgtEl>
                                          <p:spTgt spid="23"/>
                                        </p:tgtEl>
                                        <p:attrNameLst>
                                          <p:attrName>ppt_x</p:attrName>
                                        </p:attrNameLst>
                                      </p:cBhvr>
                                      <p:tavLst>
                                        <p:tav tm="0">
                                          <p:val>
                                            <p:strVal val="#ppt_x"/>
                                          </p:val>
                                        </p:tav>
                                        <p:tav tm="100000">
                                          <p:val>
                                            <p:strVal val="#ppt_x"/>
                                          </p:val>
                                        </p:tav>
                                      </p:tavLst>
                                    </p:anim>
                                    <p:anim calcmode="lin" valueType="num">
                                      <p:cBhvr additive="base">
                                        <p:cTn id="79"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9" grpId="0"/>
      <p:bldP spid="20" grpId="0"/>
      <p:bldP spid="21" grpId="0"/>
      <p:bldP spid="22" grpId="0"/>
      <p:bldP spid="2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28600" y="915299"/>
            <a:ext cx="8686800" cy="461665"/>
          </a:xfrm>
          <a:prstGeom prst="rect">
            <a:avLst/>
          </a:prstGeom>
        </p:spPr>
        <p:txBody>
          <a:bodyPr wrap="square">
            <a:spAutoFit/>
          </a:bodyPr>
          <a:lstStyle/>
          <a:p>
            <a:r>
              <a:rPr lang="vi-VN" sz="2400" b="1" i="1" dirty="0">
                <a:solidFill>
                  <a:srgbClr val="7030A0"/>
                </a:solidFill>
              </a:rPr>
              <a:t>Bài 1: Ghi lại phần vần của những tiếng in đậm trong các câu sau:</a:t>
            </a:r>
            <a:endParaRPr lang="en-US" sz="2400" b="1" i="1" dirty="0">
              <a:solidFill>
                <a:srgbClr val="7030A0"/>
              </a:solidFill>
            </a:endParaRPr>
          </a:p>
        </p:txBody>
      </p:sp>
      <p:sp>
        <p:nvSpPr>
          <p:cNvPr id="8" name="Rectangle 7"/>
          <p:cNvSpPr/>
          <p:nvPr/>
        </p:nvSpPr>
        <p:spPr>
          <a:xfrm>
            <a:off x="457200" y="1905000"/>
            <a:ext cx="3048000" cy="1938992"/>
          </a:xfrm>
          <a:prstGeom prst="rect">
            <a:avLst/>
          </a:prstGeom>
        </p:spPr>
        <p:txBody>
          <a:bodyPr wrap="square">
            <a:spAutoFit/>
          </a:bodyPr>
          <a:lstStyle/>
          <a:p>
            <a:r>
              <a:rPr lang="vi-VN" sz="2400" dirty="0"/>
              <a:t>a/ </a:t>
            </a:r>
            <a:r>
              <a:rPr lang="vi-VN" sz="2400" b="1" dirty="0"/>
              <a:t>Trạng nguyên </a:t>
            </a:r>
            <a:r>
              <a:rPr lang="vi-VN" sz="2400" dirty="0"/>
              <a:t>trẻ nhất của nước ta là ông </a:t>
            </a:r>
            <a:r>
              <a:rPr lang="vi-VN" sz="2400" b="1" dirty="0"/>
              <a:t>Nguyễn Hiền</a:t>
            </a:r>
            <a:r>
              <a:rPr lang="vi-VN" sz="2400" dirty="0"/>
              <a:t>, đỗ đầu </a:t>
            </a:r>
            <a:r>
              <a:rPr lang="vi-VN" sz="2400" b="1" dirty="0"/>
              <a:t>khoa thi </a:t>
            </a:r>
            <a:r>
              <a:rPr lang="vi-VN" sz="2400" dirty="0"/>
              <a:t>năm 1247, lúc vừa 13 tuổi.</a:t>
            </a:r>
            <a:endParaRPr lang="en-US" sz="2400" dirty="0"/>
          </a:p>
        </p:txBody>
      </p:sp>
      <p:sp>
        <p:nvSpPr>
          <p:cNvPr id="9" name="Rectangle 8"/>
          <p:cNvSpPr/>
          <p:nvPr/>
        </p:nvSpPr>
        <p:spPr>
          <a:xfrm>
            <a:off x="457200" y="4038600"/>
            <a:ext cx="3048000" cy="2308324"/>
          </a:xfrm>
          <a:prstGeom prst="rect">
            <a:avLst/>
          </a:prstGeom>
        </p:spPr>
        <p:txBody>
          <a:bodyPr wrap="square">
            <a:spAutoFit/>
          </a:bodyPr>
          <a:lstStyle/>
          <a:p>
            <a:r>
              <a:rPr lang="vi-VN" sz="2400" dirty="0">
                <a:solidFill>
                  <a:srgbClr val="002060"/>
                </a:solidFill>
              </a:rPr>
              <a:t>b/ Làng có nhiều tiến sĩ nhất nước là </a:t>
            </a:r>
            <a:r>
              <a:rPr lang="vi-VN" sz="2400" b="1" dirty="0">
                <a:solidFill>
                  <a:srgbClr val="002060"/>
                </a:solidFill>
              </a:rPr>
              <a:t>làng Mộ Trạch</a:t>
            </a:r>
            <a:r>
              <a:rPr lang="vi-VN" sz="2400" dirty="0">
                <a:solidFill>
                  <a:srgbClr val="002060"/>
                </a:solidFill>
              </a:rPr>
              <a:t>, xã Tân Hồng, </a:t>
            </a:r>
            <a:r>
              <a:rPr lang="vi-VN" sz="2400" b="1" dirty="0">
                <a:solidFill>
                  <a:srgbClr val="002060"/>
                </a:solidFill>
              </a:rPr>
              <a:t>huyện Bình Giang</a:t>
            </a:r>
            <a:r>
              <a:rPr lang="vi-VN" sz="2400" dirty="0">
                <a:solidFill>
                  <a:srgbClr val="002060"/>
                </a:solidFill>
              </a:rPr>
              <a:t>, tỉnh Hải Dương: 36 tiến sĩ.</a:t>
            </a:r>
            <a:endParaRPr lang="en-US" sz="2400" dirty="0">
              <a:solidFill>
                <a:srgbClr val="002060"/>
              </a:solidFill>
            </a:endParaRPr>
          </a:p>
        </p:txBody>
      </p:sp>
      <p:graphicFrame>
        <p:nvGraphicFramePr>
          <p:cNvPr id="21" name="Table 20"/>
          <p:cNvGraphicFramePr>
            <a:graphicFrameLocks noGrp="1"/>
          </p:cNvGraphicFramePr>
          <p:nvPr>
            <p:extLst>
              <p:ext uri="{D42A27DB-BD31-4B8C-83A1-F6EECF244321}">
                <p14:modId xmlns:p14="http://schemas.microsoft.com/office/powerpoint/2010/main" val="1748198129"/>
              </p:ext>
            </p:extLst>
          </p:nvPr>
        </p:nvGraphicFramePr>
        <p:xfrm>
          <a:off x="5181600" y="1385315"/>
          <a:ext cx="2673534" cy="2468880"/>
        </p:xfrm>
        <a:graphic>
          <a:graphicData uri="http://schemas.openxmlformats.org/drawingml/2006/table">
            <a:tbl>
              <a:tblPr firstRow="1" bandRow="1">
                <a:tableStyleId>{5C22544A-7EE6-4342-B048-85BDC9FD1C3A}</a:tableStyleId>
              </a:tblPr>
              <a:tblGrid>
                <a:gridCol w="1530534">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tblGrid>
              <a:tr h="300633">
                <a:tc>
                  <a:txBody>
                    <a:bodyPr/>
                    <a:lstStyle/>
                    <a:p>
                      <a:pPr algn="ctr"/>
                      <a:r>
                        <a:rPr lang="vi-VN" sz="1800" dirty="0">
                          <a:solidFill>
                            <a:srgbClr val="002060"/>
                          </a:solidFill>
                        </a:rPr>
                        <a:t>Tiếng</a:t>
                      </a:r>
                      <a:endParaRPr lang="en-US" sz="18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vi-VN" sz="1800" dirty="0">
                          <a:solidFill>
                            <a:srgbClr val="002060"/>
                          </a:solidFill>
                        </a:rPr>
                        <a:t>Vần</a:t>
                      </a:r>
                      <a:endParaRPr lang="en-US" sz="18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0"/>
                  </a:ext>
                </a:extLst>
              </a:tr>
              <a:tr h="300633">
                <a:tc>
                  <a:txBody>
                    <a:bodyPr/>
                    <a:lstStyle/>
                    <a:p>
                      <a:pPr algn="ctr"/>
                      <a:r>
                        <a:rPr lang="vi-VN" sz="1800" b="1" dirty="0"/>
                        <a:t>Trạng</a:t>
                      </a:r>
                      <a:endParaRPr lang="en-US" sz="1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vi-VN" sz="1800" b="1" dirty="0">
                          <a:solidFill>
                            <a:srgbClr val="FF0000"/>
                          </a:solidFill>
                        </a:rPr>
                        <a:t> ang</a:t>
                      </a:r>
                      <a:endParaRPr lang="en-US" sz="18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1"/>
                  </a:ext>
                </a:extLst>
              </a:tr>
              <a:tr h="300633">
                <a:tc>
                  <a:txBody>
                    <a:bodyPr/>
                    <a:lstStyle/>
                    <a:p>
                      <a:pPr algn="ctr"/>
                      <a:r>
                        <a:rPr lang="vi-VN" sz="1800" b="1" dirty="0"/>
                        <a:t>Nguyên,</a:t>
                      </a:r>
                      <a:r>
                        <a:rPr lang="vi-VN" sz="1800" b="1" baseline="0" dirty="0"/>
                        <a:t> Nguyễn</a:t>
                      </a:r>
                      <a:endParaRPr lang="en-US" sz="1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vi-VN" sz="1800" b="1" baseline="0" dirty="0">
                          <a:solidFill>
                            <a:srgbClr val="FF0000"/>
                          </a:solidFill>
                        </a:rPr>
                        <a:t> u</a:t>
                      </a:r>
                      <a:r>
                        <a:rPr lang="vi-VN" sz="1800" b="1" dirty="0">
                          <a:solidFill>
                            <a:srgbClr val="FF0000"/>
                          </a:solidFill>
                        </a:rPr>
                        <a:t>yên</a:t>
                      </a:r>
                      <a:endParaRPr lang="en-US" sz="18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2"/>
                  </a:ext>
                </a:extLst>
              </a:tr>
              <a:tr h="300633">
                <a:tc>
                  <a:txBody>
                    <a:bodyPr/>
                    <a:lstStyle/>
                    <a:p>
                      <a:pPr algn="ctr"/>
                      <a:r>
                        <a:rPr lang="vi-VN" sz="1800" b="1" dirty="0"/>
                        <a:t>Hiền</a:t>
                      </a:r>
                      <a:endParaRPr lang="en-US" sz="1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vi-VN" sz="1800" b="1" dirty="0">
                          <a:solidFill>
                            <a:srgbClr val="FF0000"/>
                          </a:solidFill>
                        </a:rPr>
                        <a:t> iên</a:t>
                      </a:r>
                      <a:endParaRPr lang="en-US" sz="18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3"/>
                  </a:ext>
                </a:extLst>
              </a:tr>
              <a:tr h="300633">
                <a:tc>
                  <a:txBody>
                    <a:bodyPr/>
                    <a:lstStyle/>
                    <a:p>
                      <a:pPr algn="ctr"/>
                      <a:r>
                        <a:rPr lang="vi-VN" sz="1800" b="1" dirty="0"/>
                        <a:t>Khoa</a:t>
                      </a:r>
                      <a:endParaRPr lang="en-US" sz="1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vi-VN" sz="1800" b="1" dirty="0">
                          <a:solidFill>
                            <a:srgbClr val="FF0000"/>
                          </a:solidFill>
                        </a:rPr>
                        <a:t> oa</a:t>
                      </a:r>
                      <a:endParaRPr lang="en-US" sz="18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4"/>
                  </a:ext>
                </a:extLst>
              </a:tr>
              <a:tr h="300633">
                <a:tc>
                  <a:txBody>
                    <a:bodyPr/>
                    <a:lstStyle/>
                    <a:p>
                      <a:pPr algn="ctr"/>
                      <a:r>
                        <a:rPr lang="vi-VN" sz="1800" b="1" dirty="0"/>
                        <a:t>Thi</a:t>
                      </a:r>
                      <a:endParaRPr lang="en-US" sz="1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vi-VN" sz="1800" b="1" dirty="0">
                          <a:solidFill>
                            <a:srgbClr val="FF0000"/>
                          </a:solidFill>
                        </a:rPr>
                        <a:t> i</a:t>
                      </a:r>
                      <a:endParaRPr lang="en-US" sz="18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5"/>
                  </a:ext>
                </a:extLst>
              </a:tr>
            </a:tbl>
          </a:graphicData>
        </a:graphic>
      </p:graphicFrame>
      <p:sp>
        <p:nvSpPr>
          <p:cNvPr id="24" name="Striped Right Arrow 23"/>
          <p:cNvSpPr/>
          <p:nvPr/>
        </p:nvSpPr>
        <p:spPr>
          <a:xfrm>
            <a:off x="3657600" y="2743200"/>
            <a:ext cx="1524000" cy="381000"/>
          </a:xfrm>
          <a:prstGeom prst="striped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5" name="Table 24"/>
          <p:cNvGraphicFramePr>
            <a:graphicFrameLocks noGrp="1"/>
          </p:cNvGraphicFramePr>
          <p:nvPr>
            <p:extLst>
              <p:ext uri="{D42A27DB-BD31-4B8C-83A1-F6EECF244321}">
                <p14:modId xmlns:p14="http://schemas.microsoft.com/office/powerpoint/2010/main" val="2075124370"/>
              </p:ext>
            </p:extLst>
          </p:nvPr>
        </p:nvGraphicFramePr>
        <p:xfrm>
          <a:off x="5181600" y="4038600"/>
          <a:ext cx="2743200" cy="2590800"/>
        </p:xfrm>
        <a:graphic>
          <a:graphicData uri="http://schemas.openxmlformats.org/drawingml/2006/table">
            <a:tbl>
              <a:tblPr firstRow="1" bandRow="1">
                <a:tableStyleId>{21E4AEA4-8DFA-4A89-87EB-49C32662AFE0}</a:tableStyleId>
              </a:tblPr>
              <a:tblGrid>
                <a:gridCol w="1477107">
                  <a:extLst>
                    <a:ext uri="{9D8B030D-6E8A-4147-A177-3AD203B41FA5}">
                      <a16:colId xmlns:a16="http://schemas.microsoft.com/office/drawing/2014/main" val="20000"/>
                    </a:ext>
                  </a:extLst>
                </a:gridCol>
                <a:gridCol w="1266093">
                  <a:extLst>
                    <a:ext uri="{9D8B030D-6E8A-4147-A177-3AD203B41FA5}">
                      <a16:colId xmlns:a16="http://schemas.microsoft.com/office/drawing/2014/main" val="20001"/>
                    </a:ext>
                  </a:extLst>
                </a:gridCol>
              </a:tblGrid>
              <a:tr h="370840">
                <a:tc>
                  <a:txBody>
                    <a:bodyPr/>
                    <a:lstStyle/>
                    <a:p>
                      <a:pPr algn="ctr"/>
                      <a:r>
                        <a:rPr lang="vi-VN" dirty="0">
                          <a:solidFill>
                            <a:srgbClr val="0000FF"/>
                          </a:solidFill>
                        </a:rPr>
                        <a:t>Tiếng</a:t>
                      </a:r>
                      <a:endParaRPr lang="en-US" dirty="0">
                        <a:solidFill>
                          <a:srgbClr val="0000FF"/>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vi-VN" dirty="0">
                          <a:solidFill>
                            <a:srgbClr val="0000FF"/>
                          </a:solidFill>
                        </a:rPr>
                        <a:t>Vần</a:t>
                      </a:r>
                      <a:endParaRPr lang="en-US" dirty="0">
                        <a:solidFill>
                          <a:srgbClr val="0000FF"/>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0"/>
                  </a:ext>
                </a:extLst>
              </a:tr>
              <a:tr h="370840">
                <a:tc>
                  <a:txBody>
                    <a:bodyPr/>
                    <a:lstStyle/>
                    <a:p>
                      <a:pPr algn="ctr"/>
                      <a:r>
                        <a:rPr lang="vi-VN" dirty="0"/>
                        <a:t>Làng</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vi-VN" b="1" dirty="0">
                          <a:solidFill>
                            <a:srgbClr val="FF0000"/>
                          </a:solidFill>
                        </a:rPr>
                        <a:t> ang</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1"/>
                  </a:ext>
                </a:extLst>
              </a:tr>
              <a:tr h="370840">
                <a:tc>
                  <a:txBody>
                    <a:bodyPr/>
                    <a:lstStyle/>
                    <a:p>
                      <a:pPr algn="ctr"/>
                      <a:r>
                        <a:rPr lang="vi-VN" dirty="0"/>
                        <a:t>Mộ</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US" b="1" dirty="0">
                          <a:solidFill>
                            <a:srgbClr val="FF0000"/>
                          </a:solidFill>
                        </a:rPr>
                        <a:t>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2"/>
                  </a:ext>
                </a:extLst>
              </a:tr>
              <a:tr h="370840">
                <a:tc>
                  <a:txBody>
                    <a:bodyPr/>
                    <a:lstStyle/>
                    <a:p>
                      <a:pPr algn="ctr"/>
                      <a:r>
                        <a:rPr lang="vi-VN" dirty="0"/>
                        <a:t>Trạch</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vi-VN" b="1" dirty="0">
                          <a:solidFill>
                            <a:srgbClr val="FF0000"/>
                          </a:solidFill>
                        </a:rPr>
                        <a:t> ach</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3"/>
                  </a:ext>
                </a:extLst>
              </a:tr>
              <a:tr h="370840">
                <a:tc>
                  <a:txBody>
                    <a:bodyPr/>
                    <a:lstStyle/>
                    <a:p>
                      <a:pPr algn="ctr"/>
                      <a:r>
                        <a:rPr lang="vi-VN" dirty="0"/>
                        <a:t>Huyện</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vi-VN" b="1" dirty="0">
                          <a:solidFill>
                            <a:srgbClr val="FF0000"/>
                          </a:solidFill>
                        </a:rPr>
                        <a:t> uyên</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4"/>
                  </a:ext>
                </a:extLst>
              </a:tr>
              <a:tr h="127000">
                <a:tc>
                  <a:txBody>
                    <a:bodyPr/>
                    <a:lstStyle/>
                    <a:p>
                      <a:pPr algn="ctr"/>
                      <a:r>
                        <a:rPr lang="vi-VN" dirty="0"/>
                        <a:t>Bình</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vi-VN" b="1" baseline="0" dirty="0">
                          <a:solidFill>
                            <a:srgbClr val="FF0000"/>
                          </a:solidFill>
                        </a:rPr>
                        <a:t> i</a:t>
                      </a:r>
                      <a:r>
                        <a:rPr lang="vi-VN" b="1" dirty="0">
                          <a:solidFill>
                            <a:srgbClr val="FF0000"/>
                          </a:solidFill>
                        </a:rPr>
                        <a:t>nh</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5"/>
                  </a:ext>
                </a:extLst>
              </a:tr>
              <a:tr h="370840">
                <a:tc>
                  <a:txBody>
                    <a:bodyPr/>
                    <a:lstStyle/>
                    <a:p>
                      <a:pPr algn="ctr"/>
                      <a:r>
                        <a:rPr lang="vi-VN" dirty="0"/>
                        <a:t>Giang</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vi-VN" b="1" dirty="0">
                          <a:solidFill>
                            <a:srgbClr val="FF0000"/>
                          </a:solidFill>
                        </a:rPr>
                        <a:t> ang</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6"/>
                  </a:ext>
                </a:extLst>
              </a:tr>
            </a:tbl>
          </a:graphicData>
        </a:graphic>
      </p:graphicFrame>
      <p:sp>
        <p:nvSpPr>
          <p:cNvPr id="26" name="Right Arrow 25"/>
          <p:cNvSpPr/>
          <p:nvPr/>
        </p:nvSpPr>
        <p:spPr>
          <a:xfrm>
            <a:off x="3505200" y="5029200"/>
            <a:ext cx="1447800" cy="457200"/>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6"/>
          <p:cNvSpPr/>
          <p:nvPr/>
        </p:nvSpPr>
        <p:spPr>
          <a:xfrm>
            <a:off x="1857356" y="357166"/>
            <a:ext cx="6436377" cy="646331"/>
          </a:xfrm>
          <a:prstGeom prst="rect">
            <a:avLst/>
          </a:prstGeom>
        </p:spPr>
        <p:txBody>
          <a:bodyPr wrap="none">
            <a:spAutoFit/>
          </a:bodyPr>
          <a:lstStyle/>
          <a:p>
            <a:r>
              <a:rPr lang="en-US" sz="3600" b="1">
                <a:ln>
                  <a:solidFill>
                    <a:srgbClr val="FF0000"/>
                  </a:solidFill>
                </a:ln>
                <a:solidFill>
                  <a:srgbClr val="FF0000"/>
                </a:solidFill>
                <a:latin typeface="HP001 4 hang 1 ô ly" pitchFamily="34" charset="0"/>
              </a:rPr>
              <a:t>Nghe - viết bài chính tả vào vở</a:t>
            </a:r>
            <a:endParaRPr lang="en-US" sz="3600" b="1" dirty="0">
              <a:ln>
                <a:solidFill>
                  <a:srgbClr val="FF0000"/>
                </a:solidFill>
              </a:ln>
              <a:solidFill>
                <a:srgbClr val="FF0000"/>
              </a:solidFill>
              <a:latin typeface="HP001 4 hang 1 ô ly" pitchFamily="34" charset="0"/>
            </a:endParaRPr>
          </a:p>
        </p:txBody>
      </p:sp>
      <p:sp>
        <p:nvSpPr>
          <p:cNvPr id="12" name="Rectangle 6"/>
          <p:cNvSpPr/>
          <p:nvPr/>
        </p:nvSpPr>
        <p:spPr>
          <a:xfrm>
            <a:off x="3714744" y="357166"/>
            <a:ext cx="1794081" cy="646331"/>
          </a:xfrm>
          <a:prstGeom prst="rect">
            <a:avLst/>
          </a:prstGeom>
        </p:spPr>
        <p:txBody>
          <a:bodyPr wrap="none">
            <a:spAutoFit/>
          </a:bodyPr>
          <a:lstStyle/>
          <a:p>
            <a:r>
              <a:rPr lang="en-US" sz="3600" b="1">
                <a:ln>
                  <a:solidFill>
                    <a:srgbClr val="FF0000"/>
                  </a:solidFill>
                </a:ln>
                <a:solidFill>
                  <a:srgbClr val="FF0000"/>
                </a:solidFill>
                <a:latin typeface="HP001 4 hang 1 ô ly" pitchFamily="34" charset="0"/>
              </a:rPr>
              <a:t>Bài tập</a:t>
            </a:r>
            <a:endParaRPr lang="en-US" sz="3600" b="1" dirty="0">
              <a:ln>
                <a:solidFill>
                  <a:srgbClr val="FF0000"/>
                </a:solidFill>
              </a:ln>
              <a:solidFill>
                <a:srgbClr val="FF0000"/>
              </a:solidFill>
              <a:latin typeface="HP001 4 hang 1 ô ly" pitchFamily="34" charset="0"/>
            </a:endParaRPr>
          </a:p>
        </p:txBody>
      </p:sp>
      <p:sp>
        <p:nvSpPr>
          <p:cNvPr id="2" name="Chỗ dành sẵn cho Ngày tháng 1"/>
          <p:cNvSpPr>
            <a:spLocks noGrp="1"/>
          </p:cNvSpPr>
          <p:nvPr>
            <p:ph type="dt" sz="half" idx="14"/>
          </p:nvPr>
        </p:nvSpPr>
        <p:spPr/>
        <p:txBody>
          <a:bodyPr/>
          <a:lstStyle/>
          <a:p>
            <a:fld id="{E31CAD8F-77A6-4370-A684-89CC45A22B29}" type="datetime1">
              <a:rPr lang="vi-VN" smtClean="0"/>
              <a:pPr/>
              <a:t>19/09/2022</a:t>
            </a:fld>
            <a:endParaRPr lang="en-US"/>
          </a:p>
        </p:txBody>
      </p:sp>
      <p:sp>
        <p:nvSpPr>
          <p:cNvPr id="3" name="Chỗ dành sẵn cho Chân trang 2"/>
          <p:cNvSpPr>
            <a:spLocks noGrp="1"/>
          </p:cNvSpPr>
          <p:nvPr>
            <p:ph type="ftr" sz="quarter" idx="16"/>
          </p:nvPr>
        </p:nvSpPr>
        <p:spPr/>
        <p:txBody>
          <a:bodyPr/>
          <a:lstStyle/>
          <a:p>
            <a:r>
              <a:rPr lang="en-US"/>
              <a:t>Giáo viên: Quan Văn Thắng</a:t>
            </a:r>
          </a:p>
        </p:txBody>
      </p:sp>
      <p:sp>
        <p:nvSpPr>
          <p:cNvPr id="4" name="Chỗ dành sẵn cho Số hiệu Bản chiếu 3"/>
          <p:cNvSpPr>
            <a:spLocks noGrp="1"/>
          </p:cNvSpPr>
          <p:nvPr>
            <p:ph type="sldNum" sz="quarter" idx="15"/>
          </p:nvPr>
        </p:nvSpPr>
        <p:spPr/>
        <p:txBody>
          <a:bodyPr/>
          <a:lstStyle/>
          <a:p>
            <a:fld id="{63BB91DD-B65E-43B2-A280-28DBD03048E3}" type="slidenum">
              <a:rPr lang="en-US" smtClean="0"/>
              <a:pPr/>
              <a:t>6</a:t>
            </a:fld>
            <a:endParaRPr lang="en-US"/>
          </a:p>
        </p:txBody>
      </p:sp>
    </p:spTree>
    <p:extLst>
      <p:ext uri="{BB962C8B-B14F-4D97-AF65-F5344CB8AC3E}">
        <p14:creationId xmlns:p14="http://schemas.microsoft.com/office/powerpoint/2010/main" val="55403810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2"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2000" fill="hold"/>
                                        <p:tgtEl>
                                          <p:spTgt spid="11"/>
                                        </p:tgtEl>
                                        <p:attrNameLst>
                                          <p:attrName>ppt_x</p:attrName>
                                        </p:attrNameLst>
                                      </p:cBhvr>
                                      <p:tavLst>
                                        <p:tav tm="0">
                                          <p:val>
                                            <p:strVal val="1+#ppt_w/2"/>
                                          </p:val>
                                        </p:tav>
                                        <p:tav tm="100000">
                                          <p:val>
                                            <p:strVal val="#ppt_x"/>
                                          </p:val>
                                        </p:tav>
                                      </p:tavLst>
                                    </p:anim>
                                    <p:anim calcmode="lin" valueType="num">
                                      <p:cBhvr additive="base">
                                        <p:cTn id="8" dur="20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xit" presetSubtype="10" fill="hold" grpId="1" nodeType="clickEffect">
                                  <p:stCondLst>
                                    <p:cond delay="0"/>
                                  </p:stCondLst>
                                  <p:childTnLst>
                                    <p:animEffect transition="out" filter="checkerboard(across)">
                                      <p:cBhvr>
                                        <p:cTn id="12" dur="500"/>
                                        <p:tgtEl>
                                          <p:spTgt spid="11"/>
                                        </p:tgtEl>
                                      </p:cBhvr>
                                    </p:animEffect>
                                    <p:set>
                                      <p:cBhvr>
                                        <p:cTn id="13" dur="1" fill="hold">
                                          <p:stCondLst>
                                            <p:cond delay="499"/>
                                          </p:stCondLst>
                                        </p:cTn>
                                        <p:tgtEl>
                                          <p:spTgt spid="11"/>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7" presetClass="entr" presetSubtype="2"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 calcmode="lin" valueType="num">
                                      <p:cBhvr additive="base">
                                        <p:cTn id="18" dur="2000" fill="hold"/>
                                        <p:tgtEl>
                                          <p:spTgt spid="12"/>
                                        </p:tgtEl>
                                        <p:attrNameLst>
                                          <p:attrName>ppt_x</p:attrName>
                                        </p:attrNameLst>
                                      </p:cBhvr>
                                      <p:tavLst>
                                        <p:tav tm="0">
                                          <p:val>
                                            <p:strVal val="1+#ppt_w/2"/>
                                          </p:val>
                                        </p:tav>
                                        <p:tav tm="100000">
                                          <p:val>
                                            <p:strVal val="#ppt_x"/>
                                          </p:val>
                                        </p:tav>
                                      </p:tavLst>
                                    </p:anim>
                                    <p:anim calcmode="lin" valueType="num">
                                      <p:cBhvr additive="base">
                                        <p:cTn id="19" dur="20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additive="base">
                                        <p:cTn id="29" dur="500" fill="hold"/>
                                        <p:tgtEl>
                                          <p:spTgt spid="8"/>
                                        </p:tgtEl>
                                        <p:attrNameLst>
                                          <p:attrName>ppt_x</p:attrName>
                                        </p:attrNameLst>
                                      </p:cBhvr>
                                      <p:tavLst>
                                        <p:tav tm="0">
                                          <p:val>
                                            <p:strVal val="0-#ppt_w/2"/>
                                          </p:val>
                                        </p:tav>
                                        <p:tav tm="100000">
                                          <p:val>
                                            <p:strVal val="#ppt_x"/>
                                          </p:val>
                                        </p:tav>
                                      </p:tavLst>
                                    </p:anim>
                                    <p:anim calcmode="lin" valueType="num">
                                      <p:cBhvr additive="base">
                                        <p:cTn id="30"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 calcmode="lin" valueType="num">
                                      <p:cBhvr additive="base">
                                        <p:cTn id="35" dur="500" fill="hold"/>
                                        <p:tgtEl>
                                          <p:spTgt spid="9"/>
                                        </p:tgtEl>
                                        <p:attrNameLst>
                                          <p:attrName>ppt_x</p:attrName>
                                        </p:attrNameLst>
                                      </p:cBhvr>
                                      <p:tavLst>
                                        <p:tav tm="0">
                                          <p:val>
                                            <p:strVal val="#ppt_x"/>
                                          </p:val>
                                        </p:tav>
                                        <p:tav tm="100000">
                                          <p:val>
                                            <p:strVal val="#ppt_x"/>
                                          </p:val>
                                        </p:tav>
                                      </p:tavLst>
                                    </p:anim>
                                    <p:anim calcmode="lin" valueType="num">
                                      <p:cBhvr additive="base">
                                        <p:cTn id="3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24"/>
                                        </p:tgtEl>
                                        <p:attrNameLst>
                                          <p:attrName>style.visibility</p:attrName>
                                        </p:attrNameLst>
                                      </p:cBhvr>
                                      <p:to>
                                        <p:strVal val="visible"/>
                                      </p:to>
                                    </p:set>
                                    <p:animEffect transition="in" filter="fade">
                                      <p:cBhvr>
                                        <p:cTn id="41" dur="500"/>
                                        <p:tgtEl>
                                          <p:spTgt spid="24"/>
                                        </p:tgtEl>
                                      </p:cBhvr>
                                    </p:animEffect>
                                  </p:childTnLst>
                                </p:cTn>
                              </p:par>
                              <p:par>
                                <p:cTn id="42" presetID="2" presetClass="entr" presetSubtype="2" fill="hold" nodeType="withEffect">
                                  <p:stCondLst>
                                    <p:cond delay="0"/>
                                  </p:stCondLst>
                                  <p:childTnLst>
                                    <p:set>
                                      <p:cBhvr>
                                        <p:cTn id="43" dur="1" fill="hold">
                                          <p:stCondLst>
                                            <p:cond delay="0"/>
                                          </p:stCondLst>
                                        </p:cTn>
                                        <p:tgtEl>
                                          <p:spTgt spid="21"/>
                                        </p:tgtEl>
                                        <p:attrNameLst>
                                          <p:attrName>style.visibility</p:attrName>
                                        </p:attrNameLst>
                                      </p:cBhvr>
                                      <p:to>
                                        <p:strVal val="visible"/>
                                      </p:to>
                                    </p:set>
                                    <p:anim calcmode="lin" valueType="num">
                                      <p:cBhvr additive="base">
                                        <p:cTn id="44" dur="500" fill="hold"/>
                                        <p:tgtEl>
                                          <p:spTgt spid="21"/>
                                        </p:tgtEl>
                                        <p:attrNameLst>
                                          <p:attrName>ppt_x</p:attrName>
                                        </p:attrNameLst>
                                      </p:cBhvr>
                                      <p:tavLst>
                                        <p:tav tm="0">
                                          <p:val>
                                            <p:strVal val="1+#ppt_w/2"/>
                                          </p:val>
                                        </p:tav>
                                        <p:tav tm="100000">
                                          <p:val>
                                            <p:strVal val="#ppt_x"/>
                                          </p:val>
                                        </p:tav>
                                      </p:tavLst>
                                    </p:anim>
                                    <p:anim calcmode="lin" valueType="num">
                                      <p:cBhvr additive="base">
                                        <p:cTn id="45" dur="50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26"/>
                                        </p:tgtEl>
                                        <p:attrNameLst>
                                          <p:attrName>style.visibility</p:attrName>
                                        </p:attrNameLst>
                                      </p:cBhvr>
                                      <p:to>
                                        <p:strVal val="visible"/>
                                      </p:to>
                                    </p:set>
                                    <p:animEffect transition="in" filter="fade">
                                      <p:cBhvr>
                                        <p:cTn id="50" dur="10"/>
                                        <p:tgtEl>
                                          <p:spTgt spid="26"/>
                                        </p:tgtEl>
                                      </p:cBhvr>
                                    </p:animEffect>
                                    <p:anim calcmode="lin" valueType="num">
                                      <p:cBhvr>
                                        <p:cTn id="51" dur="10" fill="hold"/>
                                        <p:tgtEl>
                                          <p:spTgt spid="26"/>
                                        </p:tgtEl>
                                        <p:attrNameLst>
                                          <p:attrName>ppt_x</p:attrName>
                                        </p:attrNameLst>
                                      </p:cBhvr>
                                      <p:tavLst>
                                        <p:tav tm="0">
                                          <p:val>
                                            <p:strVal val="#ppt_x"/>
                                          </p:val>
                                        </p:tav>
                                        <p:tav tm="100000">
                                          <p:val>
                                            <p:strVal val="#ppt_x"/>
                                          </p:val>
                                        </p:tav>
                                      </p:tavLst>
                                    </p:anim>
                                    <p:anim calcmode="lin" valueType="num">
                                      <p:cBhvr>
                                        <p:cTn id="52" dur="10" fill="hold"/>
                                        <p:tgtEl>
                                          <p:spTgt spid="26"/>
                                        </p:tgtEl>
                                        <p:attrNameLst>
                                          <p:attrName>ppt_y</p:attrName>
                                        </p:attrNameLst>
                                      </p:cBhvr>
                                      <p:tavLst>
                                        <p:tav tm="0">
                                          <p:val>
                                            <p:strVal val="#ppt_y+.1"/>
                                          </p:val>
                                        </p:tav>
                                        <p:tav tm="100000">
                                          <p:val>
                                            <p:strVal val="#ppt_y"/>
                                          </p:val>
                                        </p:tav>
                                      </p:tavLst>
                                    </p:anim>
                                  </p:childTnLst>
                                </p:cTn>
                              </p:par>
                              <p:par>
                                <p:cTn id="53" presetID="16" presetClass="entr" presetSubtype="21" fill="hold" nodeType="withEffect">
                                  <p:stCondLst>
                                    <p:cond delay="0"/>
                                  </p:stCondLst>
                                  <p:childTnLst>
                                    <p:set>
                                      <p:cBhvr>
                                        <p:cTn id="54" dur="1" fill="hold">
                                          <p:stCondLst>
                                            <p:cond delay="0"/>
                                          </p:stCondLst>
                                        </p:cTn>
                                        <p:tgtEl>
                                          <p:spTgt spid="25"/>
                                        </p:tgtEl>
                                        <p:attrNameLst>
                                          <p:attrName>style.visibility</p:attrName>
                                        </p:attrNameLst>
                                      </p:cBhvr>
                                      <p:to>
                                        <p:strVal val="visible"/>
                                      </p:to>
                                    </p:set>
                                    <p:animEffect transition="in" filter="barn(inVertical)">
                                      <p:cBhvr>
                                        <p:cTn id="55"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24" grpId="0" animBg="1"/>
      <p:bldP spid="26" grpId="0" animBg="1"/>
      <p:bldP spid="11" grpId="0"/>
      <p:bldP spid="11" grpId="1"/>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loud 4"/>
          <p:cNvSpPr/>
          <p:nvPr/>
        </p:nvSpPr>
        <p:spPr>
          <a:xfrm>
            <a:off x="1903434" y="579054"/>
            <a:ext cx="5867400" cy="1143000"/>
          </a:xfrm>
          <a:prstGeom prst="clou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400" b="1" dirty="0">
                <a:solidFill>
                  <a:schemeClr val="tx1"/>
                </a:solidFill>
              </a:rPr>
              <a:t>Nêu mô hình cấu tạo tiếng?</a:t>
            </a:r>
            <a:endParaRPr lang="en-US" sz="2400" b="1" dirty="0">
              <a:solidFill>
                <a:schemeClr val="tx1"/>
              </a:solidFill>
            </a:endParaRPr>
          </a:p>
        </p:txBody>
      </p:sp>
      <p:sp>
        <p:nvSpPr>
          <p:cNvPr id="7" name="Cloud 6"/>
          <p:cNvSpPr/>
          <p:nvPr/>
        </p:nvSpPr>
        <p:spPr>
          <a:xfrm>
            <a:off x="2746332" y="3200400"/>
            <a:ext cx="5943600" cy="1217334"/>
          </a:xfrm>
          <a:prstGeom prst="cloud">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vi-VN" sz="2400" b="1" dirty="0">
                <a:solidFill>
                  <a:srgbClr val="C00000"/>
                </a:solidFill>
              </a:rPr>
              <a:t>Trình bày cấu tạo của vần?</a:t>
            </a:r>
            <a:endParaRPr lang="en-US" sz="2400" b="1" dirty="0">
              <a:solidFill>
                <a:srgbClr val="C00000"/>
              </a:solidFill>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04800" y="1705353"/>
            <a:ext cx="2438400" cy="2712381"/>
          </a:xfrm>
          <a:prstGeom prst="rect">
            <a:avLst/>
          </a:prstGeom>
        </p:spPr>
      </p:pic>
      <p:sp>
        <p:nvSpPr>
          <p:cNvPr id="9" name="Striped Right Arrow 8"/>
          <p:cNvSpPr/>
          <p:nvPr/>
        </p:nvSpPr>
        <p:spPr>
          <a:xfrm>
            <a:off x="3505200" y="1478071"/>
            <a:ext cx="4265634" cy="1722329"/>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a:solidFill>
                  <a:srgbClr val="C00000"/>
                </a:solidFill>
              </a:rPr>
              <a:t>Cấu tạo tiếng bao gồm:</a:t>
            </a:r>
          </a:p>
          <a:p>
            <a:pPr algn="ctr"/>
            <a:r>
              <a:rPr lang="vi-VN" sz="2400" b="1" dirty="0">
                <a:solidFill>
                  <a:srgbClr val="C00000"/>
                </a:solidFill>
              </a:rPr>
              <a:t> âm đầu- vần- dấu thanh</a:t>
            </a:r>
            <a:endParaRPr lang="en-US" sz="2400" b="1" dirty="0">
              <a:solidFill>
                <a:srgbClr val="C00000"/>
              </a:solidFill>
            </a:endParaRPr>
          </a:p>
        </p:txBody>
      </p:sp>
      <p:sp>
        <p:nvSpPr>
          <p:cNvPr id="10" name="Striped Right Arrow 9"/>
          <p:cNvSpPr/>
          <p:nvPr/>
        </p:nvSpPr>
        <p:spPr>
          <a:xfrm>
            <a:off x="1676400" y="4648200"/>
            <a:ext cx="5562600" cy="1828800"/>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a:solidFill>
                  <a:srgbClr val="002060"/>
                </a:solidFill>
              </a:rPr>
              <a:t>Cấu tạo vần gồm các bộ phận:</a:t>
            </a:r>
          </a:p>
          <a:p>
            <a:pPr algn="ctr"/>
            <a:r>
              <a:rPr lang="vi-VN" sz="2400" b="1">
                <a:solidFill>
                  <a:srgbClr val="002060"/>
                </a:solidFill>
              </a:rPr>
              <a:t>Âm đ</a:t>
            </a:r>
            <a:r>
              <a:rPr lang="en-US" sz="2400" b="1">
                <a:solidFill>
                  <a:srgbClr val="002060"/>
                </a:solidFill>
              </a:rPr>
              <a:t>ệm</a:t>
            </a:r>
            <a:r>
              <a:rPr lang="vi-VN" sz="2400" b="1">
                <a:solidFill>
                  <a:srgbClr val="002060"/>
                </a:solidFill>
              </a:rPr>
              <a:t>- </a:t>
            </a:r>
            <a:r>
              <a:rPr lang="vi-VN" sz="2400" b="1" dirty="0">
                <a:solidFill>
                  <a:srgbClr val="002060"/>
                </a:solidFill>
              </a:rPr>
              <a:t>âm chính- âm cuối</a:t>
            </a:r>
            <a:endParaRPr lang="en-US" sz="2400" b="1" dirty="0">
              <a:solidFill>
                <a:srgbClr val="002060"/>
              </a:solidFill>
            </a:endParaRPr>
          </a:p>
        </p:txBody>
      </p:sp>
      <p:sp>
        <p:nvSpPr>
          <p:cNvPr id="2" name="Chỗ dành sẵn cho Ngày tháng 1"/>
          <p:cNvSpPr>
            <a:spLocks noGrp="1"/>
          </p:cNvSpPr>
          <p:nvPr>
            <p:ph type="dt" sz="half" idx="14"/>
          </p:nvPr>
        </p:nvSpPr>
        <p:spPr/>
        <p:txBody>
          <a:bodyPr/>
          <a:lstStyle/>
          <a:p>
            <a:fld id="{885C4D3B-4FDB-4E5B-8E4D-2FD4430B94F1}" type="datetime1">
              <a:rPr lang="vi-VN" smtClean="0"/>
              <a:pPr/>
              <a:t>19/09/2022</a:t>
            </a:fld>
            <a:endParaRPr lang="en-US"/>
          </a:p>
        </p:txBody>
      </p:sp>
      <p:sp>
        <p:nvSpPr>
          <p:cNvPr id="3" name="Chỗ dành sẵn cho Chân trang 2"/>
          <p:cNvSpPr>
            <a:spLocks noGrp="1"/>
          </p:cNvSpPr>
          <p:nvPr>
            <p:ph type="ftr" sz="quarter" idx="16"/>
          </p:nvPr>
        </p:nvSpPr>
        <p:spPr/>
        <p:txBody>
          <a:bodyPr/>
          <a:lstStyle/>
          <a:p>
            <a:r>
              <a:rPr lang="en-US"/>
              <a:t>Giáo viên: Quan Văn Thắng</a:t>
            </a:r>
          </a:p>
        </p:txBody>
      </p:sp>
      <p:sp>
        <p:nvSpPr>
          <p:cNvPr id="4" name="Chỗ dành sẵn cho Số hiệu Bản chiếu 3"/>
          <p:cNvSpPr>
            <a:spLocks noGrp="1"/>
          </p:cNvSpPr>
          <p:nvPr>
            <p:ph type="sldNum" sz="quarter" idx="15"/>
          </p:nvPr>
        </p:nvSpPr>
        <p:spPr/>
        <p:txBody>
          <a:bodyPr/>
          <a:lstStyle/>
          <a:p>
            <a:fld id="{63BB91DD-B65E-43B2-A280-28DBD03048E3}" type="slidenum">
              <a:rPr lang="en-US" smtClean="0"/>
              <a:pPr/>
              <a:t>7</a:t>
            </a:fld>
            <a:endParaRPr lang="en-US"/>
          </a:p>
        </p:txBody>
      </p:sp>
    </p:spTree>
    <p:extLst>
      <p:ext uri="{BB962C8B-B14F-4D97-AF65-F5344CB8AC3E}">
        <p14:creationId xmlns:p14="http://schemas.microsoft.com/office/powerpoint/2010/main" val="2244178449"/>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par>
                                <p:cTn id="9" presetID="16" presetClass="entr" presetSubtype="21"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barn(inVertical)">
                                      <p:cBhvr>
                                        <p:cTn id="11" dur="5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21" presetClass="entr" presetSubtype="1"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heel(1)">
                                      <p:cBhvr>
                                        <p:cTn id="16" dur="75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1"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wheel(1)">
                                      <p:cBhvr>
                                        <p:cTn id="21"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9" grpId="0" animBg="1"/>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0" y="0"/>
            <a:ext cx="9144000" cy="6849174"/>
          </a:xfrm>
        </p:spPr>
      </p:pic>
      <p:sp>
        <p:nvSpPr>
          <p:cNvPr id="5" name="Rectangle 4"/>
          <p:cNvSpPr/>
          <p:nvPr/>
        </p:nvSpPr>
        <p:spPr>
          <a:xfrm>
            <a:off x="685800" y="914400"/>
            <a:ext cx="8153400" cy="830997"/>
          </a:xfrm>
          <a:prstGeom prst="rect">
            <a:avLst/>
          </a:prstGeom>
        </p:spPr>
        <p:txBody>
          <a:bodyPr wrap="square">
            <a:spAutoFit/>
          </a:bodyPr>
          <a:lstStyle/>
          <a:p>
            <a:pPr indent="457200"/>
            <a:r>
              <a:rPr lang="vi-VN" sz="2400" b="1" i="1" dirty="0">
                <a:solidFill>
                  <a:srgbClr val="7030A0"/>
                </a:solidFill>
              </a:rPr>
              <a:t>Bài 2: Chép vần của từng tiếng vừa tìm được vào mô hình cấu tạo vần dưới đây:</a:t>
            </a:r>
            <a:endParaRPr lang="en-US" sz="2400" b="1" i="1" dirty="0">
              <a:solidFill>
                <a:srgbClr val="7030A0"/>
              </a:solidFill>
            </a:endParaRPr>
          </a:p>
        </p:txBody>
      </p:sp>
      <p:graphicFrame>
        <p:nvGraphicFramePr>
          <p:cNvPr id="7" name="Table 6"/>
          <p:cNvGraphicFramePr>
            <a:graphicFrameLocks noGrp="1"/>
          </p:cNvGraphicFramePr>
          <p:nvPr>
            <p:extLst>
              <p:ext uri="{D42A27DB-BD31-4B8C-83A1-F6EECF244321}">
                <p14:modId xmlns:p14="http://schemas.microsoft.com/office/powerpoint/2010/main" val="2191553517"/>
              </p:ext>
            </p:extLst>
          </p:nvPr>
        </p:nvGraphicFramePr>
        <p:xfrm>
          <a:off x="723378" y="2743200"/>
          <a:ext cx="6080760" cy="2071396"/>
        </p:xfrm>
        <a:graphic>
          <a:graphicData uri="http://schemas.openxmlformats.org/drawingml/2006/table">
            <a:tbl>
              <a:tblPr firstRow="1" firstCol="1" bandRow="1">
                <a:tableStyleId>{5C22544A-7EE6-4342-B048-85BDC9FD1C3A}</a:tableStyleId>
              </a:tblPr>
              <a:tblGrid>
                <a:gridCol w="1520190">
                  <a:extLst>
                    <a:ext uri="{9D8B030D-6E8A-4147-A177-3AD203B41FA5}">
                      <a16:colId xmlns:a16="http://schemas.microsoft.com/office/drawing/2014/main" val="20000"/>
                    </a:ext>
                  </a:extLst>
                </a:gridCol>
                <a:gridCol w="1520190">
                  <a:extLst>
                    <a:ext uri="{9D8B030D-6E8A-4147-A177-3AD203B41FA5}">
                      <a16:colId xmlns:a16="http://schemas.microsoft.com/office/drawing/2014/main" val="20001"/>
                    </a:ext>
                  </a:extLst>
                </a:gridCol>
                <a:gridCol w="1520190">
                  <a:extLst>
                    <a:ext uri="{9D8B030D-6E8A-4147-A177-3AD203B41FA5}">
                      <a16:colId xmlns:a16="http://schemas.microsoft.com/office/drawing/2014/main" val="20002"/>
                    </a:ext>
                  </a:extLst>
                </a:gridCol>
                <a:gridCol w="1520190">
                  <a:extLst>
                    <a:ext uri="{9D8B030D-6E8A-4147-A177-3AD203B41FA5}">
                      <a16:colId xmlns:a16="http://schemas.microsoft.com/office/drawing/2014/main" val="20003"/>
                    </a:ext>
                  </a:extLst>
                </a:gridCol>
              </a:tblGrid>
              <a:tr h="861946">
                <a:tc rowSpan="2">
                  <a:txBody>
                    <a:bodyPr/>
                    <a:lstStyle/>
                    <a:p>
                      <a:pPr marL="0" marR="0" algn="ctr">
                        <a:lnSpc>
                          <a:spcPct val="300000"/>
                        </a:lnSpc>
                        <a:spcBef>
                          <a:spcPts val="0"/>
                        </a:spcBef>
                        <a:spcAft>
                          <a:spcPts val="0"/>
                        </a:spcAft>
                      </a:pPr>
                      <a:r>
                        <a:rPr lang="vi-VN" sz="2400" b="1" dirty="0">
                          <a:solidFill>
                            <a:schemeClr val="tx1"/>
                          </a:solidFill>
                          <a:effectLst/>
                        </a:rPr>
                        <a:t>Tiếng</a:t>
                      </a:r>
                      <a:endParaRPr lang="en-US" sz="2400" b="1"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gridSpan="3">
                  <a:txBody>
                    <a:bodyPr/>
                    <a:lstStyle/>
                    <a:p>
                      <a:pPr marL="0" marR="0" algn="ctr">
                        <a:lnSpc>
                          <a:spcPct val="250000"/>
                        </a:lnSpc>
                        <a:spcBef>
                          <a:spcPts val="0"/>
                        </a:spcBef>
                        <a:spcAft>
                          <a:spcPts val="0"/>
                        </a:spcAft>
                      </a:pPr>
                      <a:r>
                        <a:rPr lang="vi-VN" sz="2400" b="1" dirty="0">
                          <a:solidFill>
                            <a:schemeClr val="tx1"/>
                          </a:solidFill>
                          <a:effectLst/>
                        </a:rPr>
                        <a:t>Vần</a:t>
                      </a:r>
                      <a:endParaRPr lang="en-US" sz="2400" b="1"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578498">
                <a:tc vMerge="1">
                  <a:txBody>
                    <a:bodyPr/>
                    <a:lstStyle/>
                    <a:p>
                      <a:endParaRPr lang="en-US"/>
                    </a:p>
                  </a:txBody>
                  <a:tcPr/>
                </a:tc>
                <a:tc>
                  <a:txBody>
                    <a:bodyPr/>
                    <a:lstStyle/>
                    <a:p>
                      <a:pPr marL="0" marR="0" algn="ctr">
                        <a:lnSpc>
                          <a:spcPct val="150000"/>
                        </a:lnSpc>
                        <a:spcBef>
                          <a:spcPts val="0"/>
                        </a:spcBef>
                        <a:spcAft>
                          <a:spcPts val="0"/>
                        </a:spcAft>
                      </a:pPr>
                      <a:r>
                        <a:rPr lang="vi-VN" sz="2400" b="1">
                          <a:solidFill>
                            <a:schemeClr val="tx1"/>
                          </a:solidFill>
                          <a:effectLst/>
                        </a:rPr>
                        <a:t>Âm đ</a:t>
                      </a:r>
                      <a:r>
                        <a:rPr lang="en-US" sz="2400" b="1">
                          <a:solidFill>
                            <a:schemeClr val="tx1"/>
                          </a:solidFill>
                          <a:effectLst/>
                        </a:rPr>
                        <a:t>ệm</a:t>
                      </a:r>
                      <a:endParaRPr lang="en-US" sz="2400" b="1"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50000"/>
                        </a:lnSpc>
                        <a:spcBef>
                          <a:spcPts val="0"/>
                        </a:spcBef>
                        <a:spcAft>
                          <a:spcPts val="0"/>
                        </a:spcAft>
                      </a:pPr>
                      <a:r>
                        <a:rPr lang="vi-VN" sz="2400" b="1" dirty="0">
                          <a:solidFill>
                            <a:schemeClr val="tx1"/>
                          </a:solidFill>
                          <a:effectLst/>
                        </a:rPr>
                        <a:t>Âm chính</a:t>
                      </a:r>
                      <a:endParaRPr lang="en-US" sz="2400" b="1"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50000"/>
                        </a:lnSpc>
                        <a:spcBef>
                          <a:spcPts val="0"/>
                        </a:spcBef>
                        <a:spcAft>
                          <a:spcPts val="0"/>
                        </a:spcAft>
                      </a:pPr>
                      <a:r>
                        <a:rPr lang="vi-VN" sz="2400" b="1" dirty="0">
                          <a:solidFill>
                            <a:schemeClr val="tx1"/>
                          </a:solidFill>
                          <a:effectLst/>
                        </a:rPr>
                        <a:t>Âm cuối</a:t>
                      </a:r>
                      <a:endParaRPr lang="en-US" sz="2400" b="1"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578498">
                <a:tc>
                  <a:txBody>
                    <a:bodyPr/>
                    <a:lstStyle/>
                    <a:p>
                      <a:pPr marL="0" marR="0" algn="ctr">
                        <a:lnSpc>
                          <a:spcPct val="150000"/>
                        </a:lnSpc>
                        <a:spcBef>
                          <a:spcPts val="0"/>
                        </a:spcBef>
                        <a:spcAft>
                          <a:spcPts val="0"/>
                        </a:spcAft>
                      </a:pPr>
                      <a:r>
                        <a:rPr lang="vi-VN" sz="2400" b="1" i="1" dirty="0">
                          <a:solidFill>
                            <a:srgbClr val="FF0000"/>
                          </a:solidFill>
                          <a:effectLst/>
                        </a:rPr>
                        <a:t>Nguyễn</a:t>
                      </a:r>
                      <a:endParaRPr lang="en-US" sz="2400" b="1" i="1"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vi-VN" sz="2400" b="1" i="1" dirty="0">
                          <a:solidFill>
                            <a:srgbClr val="FF0000"/>
                          </a:solidFill>
                          <a:effectLst/>
                        </a:rPr>
                        <a:t>u</a:t>
                      </a:r>
                      <a:endParaRPr lang="en-US" sz="2400" b="1" i="1"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50000"/>
                        </a:lnSpc>
                        <a:spcBef>
                          <a:spcPts val="0"/>
                        </a:spcBef>
                        <a:spcAft>
                          <a:spcPts val="0"/>
                        </a:spcAft>
                      </a:pPr>
                      <a:r>
                        <a:rPr lang="vi-VN" sz="2400" b="1" i="1" dirty="0">
                          <a:solidFill>
                            <a:srgbClr val="FF0000"/>
                          </a:solidFill>
                          <a:effectLst/>
                        </a:rPr>
                        <a:t>yê</a:t>
                      </a:r>
                      <a:endParaRPr lang="en-US" sz="2400" b="1" i="1"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50000"/>
                        </a:lnSpc>
                        <a:spcBef>
                          <a:spcPts val="0"/>
                        </a:spcBef>
                        <a:spcAft>
                          <a:spcPts val="0"/>
                        </a:spcAft>
                      </a:pPr>
                      <a:r>
                        <a:rPr lang="vi-VN" sz="2400" b="1" i="1" dirty="0">
                          <a:solidFill>
                            <a:srgbClr val="FF0000"/>
                          </a:solidFill>
                          <a:effectLst/>
                        </a:rPr>
                        <a:t>n </a:t>
                      </a:r>
                      <a:endParaRPr lang="en-US" sz="2400" b="1" i="1"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0" y="1303619"/>
            <a:ext cx="2143125" cy="2143125"/>
          </a:xfrm>
          <a:prstGeom prst="rect">
            <a:avLst/>
          </a:prstGeom>
        </p:spPr>
      </p:pic>
      <p:sp>
        <p:nvSpPr>
          <p:cNvPr id="3" name="Chỗ dành sẵn cho Ngày tháng 2"/>
          <p:cNvSpPr>
            <a:spLocks noGrp="1"/>
          </p:cNvSpPr>
          <p:nvPr>
            <p:ph type="dt" sz="half" idx="14"/>
          </p:nvPr>
        </p:nvSpPr>
        <p:spPr/>
        <p:txBody>
          <a:bodyPr/>
          <a:lstStyle/>
          <a:p>
            <a:fld id="{4273D3B2-F01D-4C9D-B6EC-6626BE5FD0BE}" type="datetime1">
              <a:rPr lang="vi-VN" smtClean="0"/>
              <a:pPr/>
              <a:t>19/09/2022</a:t>
            </a:fld>
            <a:endParaRPr lang="en-US"/>
          </a:p>
        </p:txBody>
      </p:sp>
      <p:sp>
        <p:nvSpPr>
          <p:cNvPr id="6" name="Chỗ dành sẵn cho Chân trang 5"/>
          <p:cNvSpPr>
            <a:spLocks noGrp="1"/>
          </p:cNvSpPr>
          <p:nvPr>
            <p:ph type="ftr" sz="quarter" idx="16"/>
          </p:nvPr>
        </p:nvSpPr>
        <p:spPr/>
        <p:txBody>
          <a:bodyPr/>
          <a:lstStyle/>
          <a:p>
            <a:r>
              <a:rPr lang="en-US"/>
              <a:t>Giáo viên: Quan Văn Thắng</a:t>
            </a:r>
          </a:p>
        </p:txBody>
      </p:sp>
      <p:sp>
        <p:nvSpPr>
          <p:cNvPr id="9" name="Chỗ dành sẵn cho Số hiệu Bản chiếu 8"/>
          <p:cNvSpPr>
            <a:spLocks noGrp="1"/>
          </p:cNvSpPr>
          <p:nvPr>
            <p:ph type="sldNum" sz="quarter" idx="15"/>
          </p:nvPr>
        </p:nvSpPr>
        <p:spPr/>
        <p:txBody>
          <a:bodyPr/>
          <a:lstStyle/>
          <a:p>
            <a:fld id="{63BB91DD-B65E-43B2-A280-28DBD03048E3}" type="slidenum">
              <a:rPr lang="en-US" smtClean="0"/>
              <a:pPr/>
              <a:t>8</a:t>
            </a:fld>
            <a:endParaRPr lang="en-US"/>
          </a:p>
        </p:txBody>
      </p:sp>
    </p:spTree>
    <p:extLst>
      <p:ext uri="{BB962C8B-B14F-4D97-AF65-F5344CB8AC3E}">
        <p14:creationId xmlns:p14="http://schemas.microsoft.com/office/powerpoint/2010/main" val="3943673762"/>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sz="quarter" idx="1"/>
            <p:extLst>
              <p:ext uri="{D42A27DB-BD31-4B8C-83A1-F6EECF244321}">
                <p14:modId xmlns:p14="http://schemas.microsoft.com/office/powerpoint/2010/main" val="651246316"/>
              </p:ext>
            </p:extLst>
          </p:nvPr>
        </p:nvGraphicFramePr>
        <p:xfrm>
          <a:off x="1785918" y="785794"/>
          <a:ext cx="5791200" cy="5888736"/>
        </p:xfrm>
        <a:graphic>
          <a:graphicData uri="http://schemas.openxmlformats.org/drawingml/2006/table">
            <a:tbl>
              <a:tblPr firstRow="1" firstCol="1" bandRow="1">
                <a:tableStyleId>{21E4AEA4-8DFA-4A89-87EB-49C32662AFE0}</a:tableStyleId>
              </a:tblPr>
              <a:tblGrid>
                <a:gridCol w="14478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gridCol w="14478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tblGrid>
              <a:tr h="381338">
                <a:tc rowSpan="2">
                  <a:txBody>
                    <a:bodyPr/>
                    <a:lstStyle/>
                    <a:p>
                      <a:pPr marL="0" marR="0" algn="ctr">
                        <a:lnSpc>
                          <a:spcPct val="115000"/>
                        </a:lnSpc>
                        <a:spcBef>
                          <a:spcPts val="0"/>
                        </a:spcBef>
                        <a:spcAft>
                          <a:spcPts val="0"/>
                        </a:spcAft>
                      </a:pPr>
                      <a:r>
                        <a:rPr lang="vi-VN" sz="2400" b="1" i="0" dirty="0">
                          <a:solidFill>
                            <a:schemeClr val="tx1"/>
                          </a:solidFill>
                          <a:effectLst/>
                          <a:latin typeface="+mn-lt"/>
                        </a:rPr>
                        <a:t>Tiếng</a:t>
                      </a:r>
                      <a:endParaRPr lang="en-US" sz="2400" b="1" i="0" dirty="0">
                        <a:solidFill>
                          <a:schemeClr val="tx1"/>
                        </a:solidFill>
                        <a:effectLst/>
                        <a:latin typeface="+mn-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gridSpan="3">
                  <a:txBody>
                    <a:bodyPr/>
                    <a:lstStyle/>
                    <a:p>
                      <a:pPr marL="0" marR="0" algn="ctr">
                        <a:lnSpc>
                          <a:spcPct val="115000"/>
                        </a:lnSpc>
                        <a:spcBef>
                          <a:spcPts val="0"/>
                        </a:spcBef>
                        <a:spcAft>
                          <a:spcPts val="0"/>
                        </a:spcAft>
                      </a:pPr>
                      <a:r>
                        <a:rPr lang="vi-VN" sz="2400" b="1" i="0" dirty="0">
                          <a:solidFill>
                            <a:schemeClr val="tx1"/>
                          </a:solidFill>
                          <a:effectLst/>
                          <a:latin typeface="+mn-lt"/>
                        </a:rPr>
                        <a:t>Vần</a:t>
                      </a:r>
                      <a:endParaRPr lang="en-US" sz="2400" b="1" i="0" dirty="0">
                        <a:solidFill>
                          <a:schemeClr val="tx1"/>
                        </a:solidFill>
                        <a:effectLst/>
                        <a:latin typeface="+mn-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00238">
                <a:tc vMerge="1">
                  <a:txBody>
                    <a:bodyPr/>
                    <a:lstStyle/>
                    <a:p>
                      <a:endParaRPr lang="en-US"/>
                    </a:p>
                  </a:txBody>
                  <a:tcPr/>
                </a:tc>
                <a:tc>
                  <a:txBody>
                    <a:bodyPr/>
                    <a:lstStyle/>
                    <a:p>
                      <a:pPr marL="0" marR="0" algn="ctr">
                        <a:lnSpc>
                          <a:spcPct val="115000"/>
                        </a:lnSpc>
                        <a:spcBef>
                          <a:spcPts val="0"/>
                        </a:spcBef>
                        <a:spcAft>
                          <a:spcPts val="0"/>
                        </a:spcAft>
                      </a:pPr>
                      <a:r>
                        <a:rPr lang="vi-VN" sz="2400" b="1" i="0">
                          <a:effectLst/>
                          <a:latin typeface="+mn-lt"/>
                        </a:rPr>
                        <a:t>Âm đ</a:t>
                      </a:r>
                      <a:r>
                        <a:rPr lang="en-US" sz="2400" b="1" i="0">
                          <a:effectLst/>
                          <a:latin typeface="+mn-lt"/>
                        </a:rPr>
                        <a:t>ệm</a:t>
                      </a:r>
                      <a:endParaRPr lang="en-US" sz="2400" b="1" i="0" dirty="0">
                        <a:effectLst/>
                        <a:latin typeface="+mn-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i="0" dirty="0">
                          <a:effectLst/>
                          <a:latin typeface="+mn-lt"/>
                        </a:rPr>
                        <a:t>Âm chính</a:t>
                      </a:r>
                      <a:endParaRPr lang="en-US" sz="2400" b="1" i="0" dirty="0">
                        <a:effectLst/>
                        <a:latin typeface="+mn-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i="0" dirty="0">
                          <a:effectLst/>
                          <a:latin typeface="+mn-lt"/>
                        </a:rPr>
                        <a:t>Âm cuối</a:t>
                      </a:r>
                      <a:endParaRPr lang="en-US" sz="2400" b="1" i="0" dirty="0">
                        <a:effectLst/>
                        <a:latin typeface="+mn-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1"/>
                  </a:ext>
                </a:extLst>
              </a:tr>
              <a:tr h="381338">
                <a:tc>
                  <a:txBody>
                    <a:bodyPr/>
                    <a:lstStyle/>
                    <a:p>
                      <a:pPr marL="0" marR="0" algn="ctr">
                        <a:lnSpc>
                          <a:spcPct val="115000"/>
                        </a:lnSpc>
                        <a:spcBef>
                          <a:spcPts val="0"/>
                        </a:spcBef>
                        <a:spcAft>
                          <a:spcPts val="0"/>
                        </a:spcAft>
                      </a:pPr>
                      <a:r>
                        <a:rPr lang="en-US" sz="2400">
                          <a:solidFill>
                            <a:schemeClr val="tx1"/>
                          </a:solidFill>
                          <a:effectLst/>
                          <a:latin typeface="Times New Roman" pitchFamily="18" charset="0"/>
                          <a:ea typeface="Calibri"/>
                          <a:cs typeface="Times New Roman" pitchFamily="18" charset="0"/>
                        </a:rPr>
                        <a:t>trạng</a:t>
                      </a:r>
                      <a:endParaRPr lang="en-US" sz="2400" dirty="0">
                        <a:solidFill>
                          <a:schemeClr val="tx1"/>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endParaRPr lang="en-US" sz="2400" b="1" dirty="0">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2400" b="1">
                          <a:solidFill>
                            <a:srgbClr val="FF0000"/>
                          </a:solidFill>
                          <a:effectLst/>
                          <a:latin typeface="Times New Roman" pitchFamily="18" charset="0"/>
                          <a:ea typeface="Calibri"/>
                          <a:cs typeface="Times New Roman" pitchFamily="18" charset="0"/>
                        </a:rPr>
                        <a:t>a</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2400" b="1">
                          <a:solidFill>
                            <a:srgbClr val="FF0000"/>
                          </a:solidFill>
                          <a:effectLst/>
                          <a:latin typeface="Times New Roman" pitchFamily="18" charset="0"/>
                          <a:ea typeface="Calibri"/>
                          <a:cs typeface="Times New Roman" pitchFamily="18" charset="0"/>
                        </a:rPr>
                        <a:t>ng</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2"/>
                  </a:ext>
                </a:extLst>
              </a:tr>
              <a:tr h="381338">
                <a:tc>
                  <a:txBody>
                    <a:bodyPr/>
                    <a:lstStyle/>
                    <a:p>
                      <a:pPr marL="0" marR="0" algn="ctr">
                        <a:lnSpc>
                          <a:spcPct val="115000"/>
                        </a:lnSpc>
                        <a:spcBef>
                          <a:spcPts val="0"/>
                        </a:spcBef>
                        <a:spcAft>
                          <a:spcPts val="0"/>
                        </a:spcAft>
                      </a:pPr>
                      <a:r>
                        <a:rPr lang="en-US" sz="2400">
                          <a:solidFill>
                            <a:schemeClr val="tx1"/>
                          </a:solidFill>
                          <a:effectLst/>
                          <a:latin typeface="Times New Roman" pitchFamily="18" charset="0"/>
                          <a:ea typeface="Calibri"/>
                          <a:cs typeface="Times New Roman" pitchFamily="18" charset="0"/>
                        </a:rPr>
                        <a:t>nguyên</a:t>
                      </a:r>
                      <a:endParaRPr lang="en-US" sz="2400" dirty="0">
                        <a:solidFill>
                          <a:schemeClr val="tx1"/>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a:solidFill>
                            <a:srgbClr val="FF0000"/>
                          </a:solidFill>
                          <a:effectLst/>
                          <a:latin typeface="Times New Roman" pitchFamily="18" charset="0"/>
                          <a:cs typeface="Times New Roman" pitchFamily="18" charset="0"/>
                        </a:rPr>
                        <a:t> </a:t>
                      </a:r>
                      <a:r>
                        <a:rPr lang="en-US" sz="2400" b="1">
                          <a:solidFill>
                            <a:srgbClr val="FF0000"/>
                          </a:solidFill>
                          <a:effectLst/>
                          <a:latin typeface="Times New Roman" pitchFamily="18" charset="0"/>
                          <a:cs typeface="Times New Roman" pitchFamily="18" charset="0"/>
                        </a:rPr>
                        <a:t>u</a:t>
                      </a:r>
                      <a:endParaRPr lang="en-US" sz="2400" b="1" dirty="0">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a:solidFill>
                            <a:srgbClr val="FF0000"/>
                          </a:solidFill>
                          <a:effectLst/>
                          <a:latin typeface="Times New Roman" pitchFamily="18" charset="0"/>
                          <a:cs typeface="Times New Roman" pitchFamily="18" charset="0"/>
                        </a:rPr>
                        <a:t> </a:t>
                      </a:r>
                      <a:r>
                        <a:rPr lang="en-US" sz="2400" b="1">
                          <a:solidFill>
                            <a:srgbClr val="FF0000"/>
                          </a:solidFill>
                          <a:effectLst/>
                          <a:latin typeface="Times New Roman" pitchFamily="18" charset="0"/>
                          <a:cs typeface="Times New Roman" pitchFamily="18" charset="0"/>
                        </a:rPr>
                        <a:t>yê</a:t>
                      </a:r>
                      <a:endParaRPr lang="en-US" sz="2400" b="1" dirty="0">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a:solidFill>
                            <a:srgbClr val="FF0000"/>
                          </a:solidFill>
                          <a:effectLst/>
                          <a:latin typeface="Times New Roman" pitchFamily="18" charset="0"/>
                          <a:cs typeface="Times New Roman" pitchFamily="18" charset="0"/>
                        </a:rPr>
                        <a:t>  </a:t>
                      </a:r>
                      <a:r>
                        <a:rPr lang="en-US" sz="2400" b="1">
                          <a:solidFill>
                            <a:srgbClr val="FF0000"/>
                          </a:solidFill>
                          <a:effectLst/>
                          <a:latin typeface="Times New Roman" pitchFamily="18" charset="0"/>
                          <a:cs typeface="Times New Roman" pitchFamily="18" charset="0"/>
                        </a:rPr>
                        <a:t>n</a:t>
                      </a:r>
                      <a:endParaRPr lang="en-US" sz="2400" b="1">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3"/>
                  </a:ext>
                </a:extLst>
              </a:tr>
              <a:tr h="381338">
                <a:tc>
                  <a:txBody>
                    <a:bodyPr/>
                    <a:lstStyle/>
                    <a:p>
                      <a:pPr marL="0" marR="0" algn="ctr">
                        <a:lnSpc>
                          <a:spcPct val="115000"/>
                        </a:lnSpc>
                        <a:spcBef>
                          <a:spcPts val="0"/>
                        </a:spcBef>
                        <a:spcAft>
                          <a:spcPts val="0"/>
                        </a:spcAft>
                      </a:pPr>
                      <a:r>
                        <a:rPr lang="vi-VN" sz="2400">
                          <a:solidFill>
                            <a:schemeClr val="tx1"/>
                          </a:solidFill>
                          <a:effectLst/>
                          <a:latin typeface="Times New Roman" pitchFamily="18" charset="0"/>
                          <a:cs typeface="Times New Roman" pitchFamily="18" charset="0"/>
                        </a:rPr>
                        <a:t>Nguy</a:t>
                      </a:r>
                      <a:r>
                        <a:rPr lang="en-US" sz="2400">
                          <a:solidFill>
                            <a:schemeClr val="tx1"/>
                          </a:solidFill>
                          <a:effectLst/>
                          <a:latin typeface="Times New Roman" pitchFamily="18" charset="0"/>
                          <a:cs typeface="Times New Roman" pitchFamily="18" charset="0"/>
                        </a:rPr>
                        <a:t>ễ</a:t>
                      </a:r>
                      <a:r>
                        <a:rPr lang="vi-VN" sz="2400">
                          <a:solidFill>
                            <a:schemeClr val="tx1"/>
                          </a:solidFill>
                          <a:effectLst/>
                          <a:latin typeface="Times New Roman" pitchFamily="18" charset="0"/>
                          <a:cs typeface="Times New Roman" pitchFamily="18" charset="0"/>
                        </a:rPr>
                        <a:t>n</a:t>
                      </a:r>
                      <a:endParaRPr lang="en-US" sz="2400" dirty="0">
                        <a:solidFill>
                          <a:schemeClr val="tx1"/>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dirty="0">
                          <a:solidFill>
                            <a:srgbClr val="FF0000"/>
                          </a:solidFill>
                          <a:effectLst/>
                          <a:latin typeface="Times New Roman" pitchFamily="18" charset="0"/>
                          <a:cs typeface="Times New Roman" pitchFamily="18" charset="0"/>
                        </a:rPr>
                        <a:t> u</a:t>
                      </a:r>
                      <a:endParaRPr lang="en-US" sz="2400" b="1" dirty="0">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dirty="0">
                          <a:solidFill>
                            <a:srgbClr val="FF0000"/>
                          </a:solidFill>
                          <a:effectLst/>
                          <a:latin typeface="Times New Roman" pitchFamily="18" charset="0"/>
                          <a:cs typeface="Times New Roman" pitchFamily="18" charset="0"/>
                        </a:rPr>
                        <a:t> yê</a:t>
                      </a:r>
                      <a:endParaRPr lang="en-US" sz="2400" b="1" dirty="0">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dirty="0">
                          <a:solidFill>
                            <a:srgbClr val="FF0000"/>
                          </a:solidFill>
                          <a:effectLst/>
                          <a:latin typeface="Times New Roman" pitchFamily="18" charset="0"/>
                          <a:cs typeface="Times New Roman" pitchFamily="18" charset="0"/>
                        </a:rPr>
                        <a:t>n</a:t>
                      </a:r>
                      <a:endParaRPr lang="en-US" sz="2400" b="1" dirty="0">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4"/>
                  </a:ext>
                </a:extLst>
              </a:tr>
              <a:tr h="381338">
                <a:tc>
                  <a:txBody>
                    <a:bodyPr/>
                    <a:lstStyle/>
                    <a:p>
                      <a:pPr marL="0" marR="0" algn="ctr">
                        <a:lnSpc>
                          <a:spcPct val="115000"/>
                        </a:lnSpc>
                        <a:spcBef>
                          <a:spcPts val="0"/>
                        </a:spcBef>
                        <a:spcAft>
                          <a:spcPts val="0"/>
                        </a:spcAft>
                      </a:pPr>
                      <a:r>
                        <a:rPr lang="vi-VN" sz="2400" dirty="0">
                          <a:solidFill>
                            <a:schemeClr val="tx1"/>
                          </a:solidFill>
                          <a:effectLst/>
                          <a:latin typeface="Times New Roman" pitchFamily="18" charset="0"/>
                          <a:cs typeface="Times New Roman" pitchFamily="18" charset="0"/>
                        </a:rPr>
                        <a:t>Hiền</a:t>
                      </a:r>
                      <a:endParaRPr lang="en-US" sz="2400" dirty="0">
                        <a:solidFill>
                          <a:schemeClr val="tx1"/>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dirty="0">
                          <a:solidFill>
                            <a:srgbClr val="FF0000"/>
                          </a:solidFill>
                          <a:effectLst/>
                          <a:latin typeface="Times New Roman" pitchFamily="18" charset="0"/>
                          <a:cs typeface="Times New Roman" pitchFamily="18" charset="0"/>
                        </a:rPr>
                        <a:t> </a:t>
                      </a:r>
                      <a:endParaRPr lang="en-US" sz="2400" b="1" dirty="0">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dirty="0">
                          <a:solidFill>
                            <a:srgbClr val="FF0000"/>
                          </a:solidFill>
                          <a:effectLst/>
                          <a:latin typeface="Times New Roman" pitchFamily="18" charset="0"/>
                          <a:cs typeface="Times New Roman" pitchFamily="18" charset="0"/>
                        </a:rPr>
                        <a:t>iê</a:t>
                      </a:r>
                      <a:endParaRPr lang="en-US" sz="2400" b="1" dirty="0">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dirty="0">
                          <a:solidFill>
                            <a:srgbClr val="FF0000"/>
                          </a:solidFill>
                          <a:effectLst/>
                          <a:latin typeface="Times New Roman" pitchFamily="18" charset="0"/>
                          <a:cs typeface="Times New Roman" pitchFamily="18" charset="0"/>
                        </a:rPr>
                        <a:t>n</a:t>
                      </a:r>
                      <a:endParaRPr lang="en-US" sz="2400" b="1" dirty="0">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5"/>
                  </a:ext>
                </a:extLst>
              </a:tr>
              <a:tr h="381338">
                <a:tc>
                  <a:txBody>
                    <a:bodyPr/>
                    <a:lstStyle/>
                    <a:p>
                      <a:pPr marL="0" marR="0" algn="ctr">
                        <a:lnSpc>
                          <a:spcPct val="115000"/>
                        </a:lnSpc>
                        <a:spcBef>
                          <a:spcPts val="0"/>
                        </a:spcBef>
                        <a:spcAft>
                          <a:spcPts val="0"/>
                        </a:spcAft>
                      </a:pPr>
                      <a:r>
                        <a:rPr lang="en-US" sz="2400">
                          <a:solidFill>
                            <a:schemeClr val="tx1"/>
                          </a:solidFill>
                          <a:effectLst/>
                          <a:latin typeface="Times New Roman" pitchFamily="18" charset="0"/>
                          <a:cs typeface="Times New Roman" pitchFamily="18" charset="0"/>
                        </a:rPr>
                        <a:t>k</a:t>
                      </a:r>
                      <a:r>
                        <a:rPr lang="vi-VN" sz="2400">
                          <a:solidFill>
                            <a:schemeClr val="tx1"/>
                          </a:solidFill>
                          <a:effectLst/>
                          <a:latin typeface="Times New Roman" pitchFamily="18" charset="0"/>
                          <a:cs typeface="Times New Roman" pitchFamily="18" charset="0"/>
                        </a:rPr>
                        <a:t>hoa</a:t>
                      </a:r>
                      <a:endParaRPr lang="en-US" sz="2400" dirty="0">
                        <a:solidFill>
                          <a:schemeClr val="tx1"/>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2400" b="1">
                          <a:solidFill>
                            <a:srgbClr val="FF0000"/>
                          </a:solidFill>
                          <a:effectLst/>
                          <a:latin typeface="Times New Roman" pitchFamily="18" charset="0"/>
                          <a:ea typeface="Calibri"/>
                          <a:cs typeface="Times New Roman" pitchFamily="18" charset="0"/>
                        </a:rPr>
                        <a:t>o</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dirty="0">
                          <a:solidFill>
                            <a:srgbClr val="FF0000"/>
                          </a:solidFill>
                          <a:effectLst/>
                          <a:latin typeface="Times New Roman" pitchFamily="18" charset="0"/>
                          <a:cs typeface="Times New Roman" pitchFamily="18" charset="0"/>
                        </a:rPr>
                        <a:t>a</a:t>
                      </a:r>
                      <a:endParaRPr lang="en-US" sz="2400" b="1" dirty="0">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dirty="0">
                          <a:solidFill>
                            <a:srgbClr val="FF0000"/>
                          </a:solidFill>
                          <a:effectLst/>
                          <a:latin typeface="Times New Roman" pitchFamily="18" charset="0"/>
                          <a:cs typeface="Times New Roman" pitchFamily="18" charset="0"/>
                        </a:rPr>
                        <a:t> </a:t>
                      </a:r>
                      <a:endParaRPr lang="en-US" sz="2400" b="1" dirty="0">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6"/>
                  </a:ext>
                </a:extLst>
              </a:tr>
              <a:tr h="381338">
                <a:tc>
                  <a:txBody>
                    <a:bodyPr/>
                    <a:lstStyle/>
                    <a:p>
                      <a:pPr marL="0" marR="0" algn="ctr">
                        <a:lnSpc>
                          <a:spcPct val="115000"/>
                        </a:lnSpc>
                        <a:spcBef>
                          <a:spcPts val="0"/>
                        </a:spcBef>
                        <a:spcAft>
                          <a:spcPts val="0"/>
                        </a:spcAft>
                      </a:pPr>
                      <a:r>
                        <a:rPr lang="en-US" sz="2400">
                          <a:solidFill>
                            <a:schemeClr val="tx1"/>
                          </a:solidFill>
                          <a:effectLst/>
                          <a:latin typeface="Times New Roman" pitchFamily="18" charset="0"/>
                          <a:cs typeface="Times New Roman" pitchFamily="18" charset="0"/>
                        </a:rPr>
                        <a:t>t</a:t>
                      </a:r>
                      <a:r>
                        <a:rPr lang="vi-VN" sz="2400">
                          <a:solidFill>
                            <a:schemeClr val="tx1"/>
                          </a:solidFill>
                          <a:effectLst/>
                          <a:latin typeface="Times New Roman" pitchFamily="18" charset="0"/>
                          <a:cs typeface="Times New Roman" pitchFamily="18" charset="0"/>
                        </a:rPr>
                        <a:t>hi</a:t>
                      </a:r>
                      <a:endParaRPr lang="en-US" sz="2400" dirty="0">
                        <a:solidFill>
                          <a:schemeClr val="tx1"/>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a:solidFill>
                            <a:srgbClr val="FF0000"/>
                          </a:solidFill>
                          <a:effectLst/>
                          <a:latin typeface="Times New Roman" pitchFamily="18" charset="0"/>
                          <a:cs typeface="Times New Roman" pitchFamily="18" charset="0"/>
                        </a:rPr>
                        <a:t> </a:t>
                      </a:r>
                      <a:endParaRPr lang="en-US" sz="2400" b="1">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dirty="0">
                          <a:solidFill>
                            <a:srgbClr val="FF0000"/>
                          </a:solidFill>
                          <a:effectLst/>
                          <a:latin typeface="Times New Roman" pitchFamily="18" charset="0"/>
                          <a:cs typeface="Times New Roman" pitchFamily="18" charset="0"/>
                        </a:rPr>
                        <a:t>i</a:t>
                      </a:r>
                      <a:endParaRPr lang="en-US" sz="2400" b="1" dirty="0">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dirty="0">
                          <a:solidFill>
                            <a:srgbClr val="FF0000"/>
                          </a:solidFill>
                          <a:effectLst/>
                          <a:latin typeface="Times New Roman" pitchFamily="18" charset="0"/>
                          <a:cs typeface="Times New Roman" pitchFamily="18" charset="0"/>
                        </a:rPr>
                        <a:t> </a:t>
                      </a:r>
                      <a:endParaRPr lang="en-US" sz="2400" b="1" dirty="0">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7"/>
                  </a:ext>
                </a:extLst>
              </a:tr>
              <a:tr h="381338">
                <a:tc>
                  <a:txBody>
                    <a:bodyPr/>
                    <a:lstStyle/>
                    <a:p>
                      <a:pPr marL="0" marR="0" algn="ctr">
                        <a:lnSpc>
                          <a:spcPct val="115000"/>
                        </a:lnSpc>
                        <a:spcBef>
                          <a:spcPts val="0"/>
                        </a:spcBef>
                        <a:spcAft>
                          <a:spcPts val="0"/>
                        </a:spcAft>
                      </a:pPr>
                      <a:r>
                        <a:rPr lang="en-US" sz="2400">
                          <a:solidFill>
                            <a:schemeClr val="tx1"/>
                          </a:solidFill>
                          <a:effectLst/>
                          <a:latin typeface="Times New Roman" pitchFamily="18" charset="0"/>
                          <a:cs typeface="Times New Roman" pitchFamily="18" charset="0"/>
                        </a:rPr>
                        <a:t>l</a:t>
                      </a:r>
                      <a:r>
                        <a:rPr lang="vi-VN" sz="2400">
                          <a:solidFill>
                            <a:schemeClr val="tx1"/>
                          </a:solidFill>
                          <a:effectLst/>
                          <a:latin typeface="Times New Roman" pitchFamily="18" charset="0"/>
                          <a:cs typeface="Times New Roman" pitchFamily="18" charset="0"/>
                        </a:rPr>
                        <a:t>àng</a:t>
                      </a:r>
                      <a:endParaRPr lang="en-US" sz="2400" dirty="0">
                        <a:solidFill>
                          <a:schemeClr val="tx1"/>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a:solidFill>
                            <a:srgbClr val="FF0000"/>
                          </a:solidFill>
                          <a:effectLst/>
                          <a:latin typeface="Times New Roman" pitchFamily="18" charset="0"/>
                          <a:cs typeface="Times New Roman" pitchFamily="18" charset="0"/>
                        </a:rPr>
                        <a:t> </a:t>
                      </a:r>
                      <a:endParaRPr lang="en-US" sz="2400" b="1">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dirty="0">
                          <a:solidFill>
                            <a:srgbClr val="FF0000"/>
                          </a:solidFill>
                          <a:effectLst/>
                          <a:latin typeface="Times New Roman" pitchFamily="18" charset="0"/>
                          <a:cs typeface="Times New Roman" pitchFamily="18" charset="0"/>
                        </a:rPr>
                        <a:t>a</a:t>
                      </a:r>
                      <a:endParaRPr lang="en-US" sz="2400" b="1" dirty="0">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dirty="0">
                          <a:solidFill>
                            <a:srgbClr val="FF0000"/>
                          </a:solidFill>
                          <a:effectLst/>
                          <a:latin typeface="Times New Roman" pitchFamily="18" charset="0"/>
                          <a:cs typeface="Times New Roman" pitchFamily="18" charset="0"/>
                        </a:rPr>
                        <a:t>ng</a:t>
                      </a:r>
                      <a:endParaRPr lang="en-US" sz="2400" b="1" dirty="0">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8"/>
                  </a:ext>
                </a:extLst>
              </a:tr>
              <a:tr h="381338">
                <a:tc>
                  <a:txBody>
                    <a:bodyPr/>
                    <a:lstStyle/>
                    <a:p>
                      <a:pPr marL="0" marR="0" algn="ctr">
                        <a:lnSpc>
                          <a:spcPct val="115000"/>
                        </a:lnSpc>
                        <a:spcBef>
                          <a:spcPts val="0"/>
                        </a:spcBef>
                        <a:spcAft>
                          <a:spcPts val="0"/>
                        </a:spcAft>
                      </a:pPr>
                      <a:r>
                        <a:rPr lang="vi-VN" sz="2400" dirty="0">
                          <a:solidFill>
                            <a:schemeClr val="tx1"/>
                          </a:solidFill>
                          <a:effectLst/>
                          <a:latin typeface="Times New Roman" pitchFamily="18" charset="0"/>
                          <a:cs typeface="Times New Roman" pitchFamily="18" charset="0"/>
                        </a:rPr>
                        <a:t>Mộ</a:t>
                      </a:r>
                      <a:endParaRPr lang="en-US" sz="2400" dirty="0">
                        <a:solidFill>
                          <a:schemeClr val="tx1"/>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a:solidFill>
                            <a:srgbClr val="FF0000"/>
                          </a:solidFill>
                          <a:effectLst/>
                          <a:latin typeface="Times New Roman" pitchFamily="18" charset="0"/>
                          <a:cs typeface="Times New Roman" pitchFamily="18" charset="0"/>
                        </a:rPr>
                        <a:t> </a:t>
                      </a:r>
                      <a:endParaRPr lang="en-US" sz="2400" b="1">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a:solidFill>
                            <a:srgbClr val="FF0000"/>
                          </a:solidFill>
                          <a:effectLst/>
                          <a:latin typeface="Times New Roman" pitchFamily="18" charset="0"/>
                          <a:cs typeface="Times New Roman" pitchFamily="18" charset="0"/>
                        </a:rPr>
                        <a:t>ô</a:t>
                      </a:r>
                      <a:endParaRPr lang="en-US" sz="2400" b="1">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dirty="0">
                          <a:solidFill>
                            <a:srgbClr val="FF0000"/>
                          </a:solidFill>
                          <a:effectLst/>
                          <a:latin typeface="Times New Roman" pitchFamily="18" charset="0"/>
                          <a:cs typeface="Times New Roman" pitchFamily="18" charset="0"/>
                        </a:rPr>
                        <a:t> </a:t>
                      </a:r>
                      <a:endParaRPr lang="en-US" sz="2400" b="1" dirty="0">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9"/>
                  </a:ext>
                </a:extLst>
              </a:tr>
              <a:tr h="381338">
                <a:tc>
                  <a:txBody>
                    <a:bodyPr/>
                    <a:lstStyle/>
                    <a:p>
                      <a:pPr marL="0" marR="0" algn="ctr">
                        <a:lnSpc>
                          <a:spcPct val="115000"/>
                        </a:lnSpc>
                        <a:spcBef>
                          <a:spcPts val="0"/>
                        </a:spcBef>
                        <a:spcAft>
                          <a:spcPts val="0"/>
                        </a:spcAft>
                      </a:pPr>
                      <a:r>
                        <a:rPr lang="vi-VN" sz="2400" dirty="0">
                          <a:solidFill>
                            <a:schemeClr val="tx1"/>
                          </a:solidFill>
                          <a:effectLst/>
                          <a:latin typeface="Times New Roman" pitchFamily="18" charset="0"/>
                          <a:cs typeface="Times New Roman" pitchFamily="18" charset="0"/>
                        </a:rPr>
                        <a:t>Trạch</a:t>
                      </a:r>
                      <a:endParaRPr lang="en-US" sz="2400" dirty="0">
                        <a:solidFill>
                          <a:schemeClr val="tx1"/>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a:solidFill>
                            <a:srgbClr val="FF0000"/>
                          </a:solidFill>
                          <a:effectLst/>
                          <a:latin typeface="Times New Roman" pitchFamily="18" charset="0"/>
                          <a:cs typeface="Times New Roman" pitchFamily="18" charset="0"/>
                        </a:rPr>
                        <a:t> </a:t>
                      </a:r>
                      <a:endParaRPr lang="en-US" sz="2400" b="1">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a:solidFill>
                            <a:srgbClr val="FF0000"/>
                          </a:solidFill>
                          <a:effectLst/>
                          <a:latin typeface="Times New Roman" pitchFamily="18" charset="0"/>
                          <a:cs typeface="Times New Roman" pitchFamily="18" charset="0"/>
                        </a:rPr>
                        <a:t>a</a:t>
                      </a:r>
                      <a:endParaRPr lang="en-US" sz="2400" b="1">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dirty="0">
                          <a:solidFill>
                            <a:srgbClr val="FF0000"/>
                          </a:solidFill>
                          <a:effectLst/>
                          <a:latin typeface="Times New Roman" pitchFamily="18" charset="0"/>
                          <a:cs typeface="Times New Roman" pitchFamily="18" charset="0"/>
                        </a:rPr>
                        <a:t>ch</a:t>
                      </a:r>
                      <a:endParaRPr lang="en-US" sz="2400" b="1" dirty="0">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10"/>
                  </a:ext>
                </a:extLst>
              </a:tr>
              <a:tr h="381338">
                <a:tc>
                  <a:txBody>
                    <a:bodyPr/>
                    <a:lstStyle/>
                    <a:p>
                      <a:pPr marL="0" marR="0" algn="ctr">
                        <a:lnSpc>
                          <a:spcPct val="115000"/>
                        </a:lnSpc>
                        <a:spcBef>
                          <a:spcPts val="0"/>
                        </a:spcBef>
                        <a:spcAft>
                          <a:spcPts val="0"/>
                        </a:spcAft>
                      </a:pPr>
                      <a:r>
                        <a:rPr lang="en-US" sz="2400">
                          <a:solidFill>
                            <a:schemeClr val="tx1"/>
                          </a:solidFill>
                          <a:effectLst/>
                          <a:latin typeface="Times New Roman" pitchFamily="18" charset="0"/>
                          <a:cs typeface="Times New Roman" pitchFamily="18" charset="0"/>
                        </a:rPr>
                        <a:t>h</a:t>
                      </a:r>
                      <a:r>
                        <a:rPr lang="vi-VN" sz="2400">
                          <a:solidFill>
                            <a:schemeClr val="tx1"/>
                          </a:solidFill>
                          <a:effectLst/>
                          <a:latin typeface="Times New Roman" pitchFamily="18" charset="0"/>
                          <a:cs typeface="Times New Roman" pitchFamily="18" charset="0"/>
                        </a:rPr>
                        <a:t>uyện</a:t>
                      </a:r>
                      <a:endParaRPr lang="en-US" sz="2400" dirty="0">
                        <a:solidFill>
                          <a:schemeClr val="tx1"/>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a:solidFill>
                            <a:srgbClr val="FF0000"/>
                          </a:solidFill>
                          <a:effectLst/>
                          <a:latin typeface="Times New Roman" pitchFamily="18" charset="0"/>
                          <a:cs typeface="Times New Roman" pitchFamily="18" charset="0"/>
                        </a:rPr>
                        <a:t>u</a:t>
                      </a:r>
                      <a:endParaRPr lang="en-US" sz="2400" b="1">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a:solidFill>
                            <a:srgbClr val="FF0000"/>
                          </a:solidFill>
                          <a:effectLst/>
                          <a:latin typeface="Times New Roman" pitchFamily="18" charset="0"/>
                          <a:cs typeface="Times New Roman" pitchFamily="18" charset="0"/>
                        </a:rPr>
                        <a:t>yê</a:t>
                      </a:r>
                      <a:endParaRPr lang="en-US" sz="2400" b="1">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dirty="0">
                          <a:solidFill>
                            <a:srgbClr val="FF0000"/>
                          </a:solidFill>
                          <a:effectLst/>
                          <a:latin typeface="Times New Roman" pitchFamily="18" charset="0"/>
                          <a:cs typeface="Times New Roman" pitchFamily="18" charset="0"/>
                        </a:rPr>
                        <a:t>n</a:t>
                      </a:r>
                      <a:endParaRPr lang="en-US" sz="2400" b="1" dirty="0">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11"/>
                  </a:ext>
                </a:extLst>
              </a:tr>
              <a:tr h="381338">
                <a:tc>
                  <a:txBody>
                    <a:bodyPr/>
                    <a:lstStyle/>
                    <a:p>
                      <a:pPr marL="0" marR="0" algn="ctr">
                        <a:lnSpc>
                          <a:spcPct val="115000"/>
                        </a:lnSpc>
                        <a:spcBef>
                          <a:spcPts val="0"/>
                        </a:spcBef>
                        <a:spcAft>
                          <a:spcPts val="0"/>
                        </a:spcAft>
                      </a:pPr>
                      <a:r>
                        <a:rPr lang="vi-VN" sz="2400" dirty="0">
                          <a:solidFill>
                            <a:schemeClr val="tx1"/>
                          </a:solidFill>
                          <a:effectLst/>
                          <a:latin typeface="Times New Roman" pitchFamily="18" charset="0"/>
                          <a:cs typeface="Times New Roman" pitchFamily="18" charset="0"/>
                        </a:rPr>
                        <a:t>Bình</a:t>
                      </a:r>
                      <a:endParaRPr lang="en-US" sz="2400" dirty="0">
                        <a:solidFill>
                          <a:schemeClr val="tx1"/>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a:solidFill>
                            <a:srgbClr val="FF0000"/>
                          </a:solidFill>
                          <a:effectLst/>
                          <a:latin typeface="Times New Roman" pitchFamily="18" charset="0"/>
                          <a:cs typeface="Times New Roman" pitchFamily="18" charset="0"/>
                        </a:rPr>
                        <a:t> </a:t>
                      </a:r>
                      <a:endParaRPr lang="en-US" sz="2400" b="1">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a:solidFill>
                            <a:srgbClr val="FF0000"/>
                          </a:solidFill>
                          <a:effectLst/>
                          <a:latin typeface="Times New Roman" pitchFamily="18" charset="0"/>
                          <a:cs typeface="Times New Roman" pitchFamily="18" charset="0"/>
                        </a:rPr>
                        <a:t>i</a:t>
                      </a:r>
                      <a:endParaRPr lang="en-US" sz="2400" b="1">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dirty="0">
                          <a:solidFill>
                            <a:srgbClr val="FF0000"/>
                          </a:solidFill>
                          <a:effectLst/>
                          <a:latin typeface="Times New Roman" pitchFamily="18" charset="0"/>
                          <a:cs typeface="Times New Roman" pitchFamily="18" charset="0"/>
                        </a:rPr>
                        <a:t>nh</a:t>
                      </a:r>
                      <a:endParaRPr lang="en-US" sz="2400" b="1" dirty="0">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12"/>
                  </a:ext>
                </a:extLst>
              </a:tr>
              <a:tr h="381338">
                <a:tc>
                  <a:txBody>
                    <a:bodyPr/>
                    <a:lstStyle/>
                    <a:p>
                      <a:pPr marL="0" marR="0" algn="ctr">
                        <a:lnSpc>
                          <a:spcPct val="115000"/>
                        </a:lnSpc>
                        <a:spcBef>
                          <a:spcPts val="0"/>
                        </a:spcBef>
                        <a:spcAft>
                          <a:spcPts val="0"/>
                        </a:spcAft>
                      </a:pPr>
                      <a:r>
                        <a:rPr lang="vi-VN" sz="2400" dirty="0">
                          <a:solidFill>
                            <a:schemeClr val="tx1"/>
                          </a:solidFill>
                          <a:effectLst/>
                          <a:latin typeface="Times New Roman" pitchFamily="18" charset="0"/>
                          <a:cs typeface="Times New Roman" pitchFamily="18" charset="0"/>
                        </a:rPr>
                        <a:t>Giang</a:t>
                      </a:r>
                      <a:endParaRPr lang="en-US" sz="2400" dirty="0">
                        <a:solidFill>
                          <a:schemeClr val="tx1"/>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a:solidFill>
                            <a:srgbClr val="FF0000"/>
                          </a:solidFill>
                          <a:effectLst/>
                          <a:latin typeface="Times New Roman" pitchFamily="18" charset="0"/>
                          <a:cs typeface="Times New Roman" pitchFamily="18" charset="0"/>
                        </a:rPr>
                        <a:t> </a:t>
                      </a:r>
                      <a:endParaRPr lang="en-US" sz="2400" b="1">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a:solidFill>
                            <a:srgbClr val="FF0000"/>
                          </a:solidFill>
                          <a:effectLst/>
                          <a:latin typeface="Times New Roman" pitchFamily="18" charset="0"/>
                          <a:cs typeface="Times New Roman" pitchFamily="18" charset="0"/>
                        </a:rPr>
                        <a:t>a</a:t>
                      </a:r>
                      <a:endParaRPr lang="en-US" sz="2400" b="1">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vi-VN" sz="2400" b="1" dirty="0">
                          <a:solidFill>
                            <a:srgbClr val="FF0000"/>
                          </a:solidFill>
                          <a:effectLst/>
                          <a:latin typeface="Times New Roman" pitchFamily="18" charset="0"/>
                          <a:cs typeface="Times New Roman" pitchFamily="18" charset="0"/>
                        </a:rPr>
                        <a:t>ng</a:t>
                      </a:r>
                      <a:endParaRPr lang="en-US" sz="2400" b="1" dirty="0">
                        <a:solidFill>
                          <a:srgbClr val="FF0000"/>
                        </a:solidFill>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13"/>
                  </a:ext>
                </a:extLst>
              </a:tr>
            </a:tbl>
          </a:graphicData>
        </a:graphic>
      </p:graphicFrame>
      <p:sp>
        <p:nvSpPr>
          <p:cNvPr id="9" name="Rectangle 8"/>
          <p:cNvSpPr/>
          <p:nvPr/>
        </p:nvSpPr>
        <p:spPr>
          <a:xfrm>
            <a:off x="428596" y="0"/>
            <a:ext cx="8077200" cy="830997"/>
          </a:xfrm>
          <a:prstGeom prst="rect">
            <a:avLst/>
          </a:prstGeom>
        </p:spPr>
        <p:txBody>
          <a:bodyPr wrap="square">
            <a:spAutoFit/>
          </a:bodyPr>
          <a:lstStyle/>
          <a:p>
            <a:pPr indent="457200"/>
            <a:r>
              <a:rPr lang="vi-VN" sz="2400" b="1" i="1" dirty="0">
                <a:solidFill>
                  <a:srgbClr val="7030A0"/>
                </a:solidFill>
              </a:rPr>
              <a:t>Bài 2: Chép vần của từng tiếng vừa tìm được vào mô hình cấu tạo vần dưới đây:</a:t>
            </a:r>
            <a:endParaRPr lang="en-US" sz="2400" b="1" i="1" dirty="0">
              <a:solidFill>
                <a:srgbClr val="7030A0"/>
              </a:solidFill>
            </a:endParaRPr>
          </a:p>
        </p:txBody>
      </p:sp>
      <p:sp>
        <p:nvSpPr>
          <p:cNvPr id="2" name="Chỗ dành sẵn cho Ngày tháng 1"/>
          <p:cNvSpPr>
            <a:spLocks noGrp="1"/>
          </p:cNvSpPr>
          <p:nvPr>
            <p:ph type="dt" sz="half" idx="14"/>
          </p:nvPr>
        </p:nvSpPr>
        <p:spPr/>
        <p:txBody>
          <a:bodyPr/>
          <a:lstStyle/>
          <a:p>
            <a:fld id="{251EDFE2-76F1-4585-A5E5-DF62F2294F03}" type="datetime1">
              <a:rPr lang="vi-VN" smtClean="0"/>
              <a:pPr/>
              <a:t>19/09/2022</a:t>
            </a:fld>
            <a:endParaRPr lang="en-US"/>
          </a:p>
        </p:txBody>
      </p:sp>
      <p:sp>
        <p:nvSpPr>
          <p:cNvPr id="3" name="Chỗ dành sẵn cho Chân trang 2"/>
          <p:cNvSpPr>
            <a:spLocks noGrp="1"/>
          </p:cNvSpPr>
          <p:nvPr>
            <p:ph type="ftr" sz="quarter" idx="16"/>
          </p:nvPr>
        </p:nvSpPr>
        <p:spPr/>
        <p:txBody>
          <a:bodyPr/>
          <a:lstStyle/>
          <a:p>
            <a:r>
              <a:rPr lang="en-US"/>
              <a:t>Giáo viên: Quan Văn Thắng</a:t>
            </a:r>
          </a:p>
        </p:txBody>
      </p:sp>
      <p:sp>
        <p:nvSpPr>
          <p:cNvPr id="4" name="Chỗ dành sẵn cho Số hiệu Bản chiếu 3"/>
          <p:cNvSpPr>
            <a:spLocks noGrp="1"/>
          </p:cNvSpPr>
          <p:nvPr>
            <p:ph type="sldNum" sz="quarter" idx="15"/>
          </p:nvPr>
        </p:nvSpPr>
        <p:spPr/>
        <p:txBody>
          <a:bodyPr/>
          <a:lstStyle/>
          <a:p>
            <a:fld id="{63BB91DD-B65E-43B2-A280-28DBD03048E3}" type="slidenum">
              <a:rPr lang="en-US" smtClean="0"/>
              <a:pPr/>
              <a:t>9</a:t>
            </a:fld>
            <a:endParaRPr lang="en-US"/>
          </a:p>
        </p:txBody>
      </p:sp>
    </p:spTree>
    <p:extLst>
      <p:ext uri="{BB962C8B-B14F-4D97-AF65-F5344CB8AC3E}">
        <p14:creationId xmlns:p14="http://schemas.microsoft.com/office/powerpoint/2010/main" val="115644849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1.0&quot;&gt;&lt;object type=&quot;1&quot; unique_id=&quot;10001&quot;&gt;&lt;object type=&quot;2&quot; unique_id=&quot;10002&quot;&gt;&lt;object type=&quot;3&quot; unique_id=&quot;10003&quot;&gt;&lt;property id=&quot;20148&quot; value=&quot;5&quot;/&gt;&lt;property id=&quot;20300&quot; value=&quot;Slide 1&quot;/&gt;&lt;property id=&quot;20307&quot; value=&quot;275&quot;/&gt;&lt;/object&gt;&lt;object type=&quot;3&quot; unique_id=&quot;10004&quot;&gt;&lt;property id=&quot;20148&quot; value=&quot;5&quot;/&gt;&lt;property id=&quot;20300&quot; value=&quot;Slide 2&quot;/&gt;&lt;property id=&quot;20307&quot; value=&quot;264&quot;/&gt;&lt;/object&gt;&lt;object type=&quot;3&quot; unique_id=&quot;10005&quot;&gt;&lt;property id=&quot;20148&quot; value=&quot;5&quot;/&gt;&lt;property id=&quot;20300&quot; value=&quot;Slide 3&quot;/&gt;&lt;property id=&quot;20307&quot; value=&quot;265&quot;/&gt;&lt;/object&gt;&lt;object type=&quot;3&quot; unique_id=&quot;10006&quot;&gt;&lt;property id=&quot;20148&quot; value=&quot;5&quot;/&gt;&lt;property id=&quot;20300&quot; value=&quot;Slide 4&quot;/&gt;&lt;property id=&quot;20307&quot; value=&quot;266&quot;/&gt;&lt;/object&gt;&lt;object type=&quot;3&quot; unique_id=&quot;10007&quot;&gt;&lt;property id=&quot;20148&quot; value=&quot;5&quot;/&gt;&lt;property id=&quot;20300&quot; value=&quot;Slide 5&quot;/&gt;&lt;property id=&quot;20307&quot; value=&quot;267&quot;/&gt;&lt;/object&gt;&lt;object type=&quot;3&quot; unique_id=&quot;10008&quot;&gt;&lt;property id=&quot;20148&quot; value=&quot;5&quot;/&gt;&lt;property id=&quot;20300&quot; value=&quot;Slide 6&quot;/&gt;&lt;property id=&quot;20307&quot; value=&quot;270&quot;/&gt;&lt;/object&gt;&lt;object type=&quot;3&quot; unique_id=&quot;10009&quot;&gt;&lt;property id=&quot;20148&quot; value=&quot;5&quot;/&gt;&lt;property id=&quot;20300&quot; value=&quot;Slide 7&quot;/&gt;&lt;property id=&quot;20307&quot; value=&quot;268&quot;/&gt;&lt;/object&gt;&lt;object type=&quot;3&quot; unique_id=&quot;10010&quot;&gt;&lt;property id=&quot;20148&quot; value=&quot;5&quot;/&gt;&lt;property id=&quot;20300&quot; value=&quot;Slide 8&quot;/&gt;&lt;property id=&quot;20307&quot; value=&quot;269&quot;/&gt;&lt;/object&gt;&lt;object type=&quot;3&quot; unique_id=&quot;10011&quot;&gt;&lt;property id=&quot;20148&quot; value=&quot;5&quot;/&gt;&lt;property id=&quot;20300&quot; value=&quot;Slide 9&quot;/&gt;&lt;property id=&quot;20307&quot; value=&quot;271&quot;/&gt;&lt;/object&gt;&lt;object type=&quot;3&quot; unique_id=&quot;10012&quot;&gt;&lt;property id=&quot;20148&quot; value=&quot;5&quot;/&gt;&lt;property id=&quot;20300&quot; value=&quot;Slide 10&quot;/&gt;&lt;property id=&quot;20307&quot; value=&quot;263&quot;/&gt;&lt;/object&gt;&lt;/object&gt;&lt;object type=&quot;8&quot; unique_id=&quot;10026&quo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theme1.xml><?xml version="1.0" encoding="utf-8"?>
<a:theme xmlns:a="http://schemas.openxmlformats.org/drawingml/2006/main" name="Oriel">
  <a:themeElements>
    <a:clrScheme name="Giàu sang">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429</TotalTime>
  <Words>808</Words>
  <Application>Microsoft Office PowerPoint</Application>
  <PresentationFormat>On-screen Show (4:3)</PresentationFormat>
  <Paragraphs>173</Paragraphs>
  <Slides>11</Slides>
  <Notes>2</Notes>
  <HiddenSlides>0</HiddenSlides>
  <MMClips>0</MMClips>
  <ScaleCrop>false</ScaleCrop>
  <HeadingPairs>
    <vt:vector size="6" baseType="variant">
      <vt:variant>
        <vt:lpstr>Fonts Used</vt:lpstr>
      </vt:variant>
      <vt:variant>
        <vt:i4>11</vt:i4>
      </vt:variant>
      <vt:variant>
        <vt:lpstr>Theme</vt:lpstr>
      </vt:variant>
      <vt:variant>
        <vt:i4>2</vt:i4>
      </vt:variant>
      <vt:variant>
        <vt:lpstr>Slide Titles</vt:lpstr>
      </vt:variant>
      <vt:variant>
        <vt:i4>11</vt:i4>
      </vt:variant>
    </vt:vector>
  </HeadingPairs>
  <TitlesOfParts>
    <vt:vector size="24" baseType="lpstr">
      <vt:lpstr>.VnTime</vt:lpstr>
      <vt:lpstr>Calibri</vt:lpstr>
      <vt:lpstr>Century Schoolbook</vt:lpstr>
      <vt:lpstr>Franklin Gothic Book</vt:lpstr>
      <vt:lpstr>Franklin Gothic Medium</vt:lpstr>
      <vt:lpstr>HP001 4 hàng</vt:lpstr>
      <vt:lpstr>HP001 4 hang 1 ô ly</vt:lpstr>
      <vt:lpstr>HP001 4 hàng 2 ô ly</vt:lpstr>
      <vt:lpstr>Times New Roman</vt:lpstr>
      <vt:lpstr>Wingdings</vt:lpstr>
      <vt:lpstr>Wingdings 2</vt:lpstr>
      <vt:lpstr>Oriel</vt:lpstr>
      <vt:lpstr>Trek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A33515 Vũ Tuấn Long</cp:lastModifiedBy>
  <cp:revision>43</cp:revision>
  <dcterms:created xsi:type="dcterms:W3CDTF">2015-09-01T08:43:02Z</dcterms:created>
  <dcterms:modified xsi:type="dcterms:W3CDTF">2022-09-19T15:31:04Z</dcterms:modified>
</cp:coreProperties>
</file>