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3" r:id="rId4"/>
    <p:sldId id="274" r:id="rId5"/>
    <p:sldId id="275" r:id="rId6"/>
    <p:sldId id="277" r:id="rId7"/>
    <p:sldId id="267" r:id="rId8"/>
    <p:sldId id="27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80F8-3271-460C-91F4-DA8CDE313F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4D9B-48D0-44A6-8FB0-DBA8E1B7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0D8B036-B79C-441C-BAF8-D2A769B6F372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453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8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4C1A-3D42-4F02-A875-9718997809A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Documents%20and%20Settings\Microsoft\My%20Documents\Downloads\Chi%20ong%20nau%20va%20em%20be.flv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12" Type="http://schemas.openxmlformats.org/officeDocument/2006/relationships/slide" Target="slide3.xml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eme2375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"/>
            <a:ext cx="14550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Knfanbknfan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1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sun14[1]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1600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9" descr="buo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1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113656" y="1605141"/>
            <a:ext cx="7772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136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Tin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glow rad="63500">
                  <a:srgbClr val="FF3399">
                    <a:alpha val="40000"/>
                  </a:srgbClr>
                </a:glow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05262" y="4530814"/>
            <a:ext cx="4394203" cy="7620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LỚP 4</a:t>
            </a:r>
          </a:p>
        </p:txBody>
      </p:sp>
      <p:grpSp>
        <p:nvGrpSpPr>
          <p:cNvPr id="38923" name="Group 20"/>
          <p:cNvGrpSpPr>
            <a:grpSpLocks/>
          </p:cNvGrpSpPr>
          <p:nvPr/>
        </p:nvGrpSpPr>
        <p:grpSpPr bwMode="auto">
          <a:xfrm rot="-3847079">
            <a:off x="9224963" y="4972050"/>
            <a:ext cx="1371600" cy="2286000"/>
            <a:chOff x="4416" y="-48"/>
            <a:chExt cx="864" cy="1440"/>
          </a:xfrm>
        </p:grpSpPr>
        <p:pic>
          <p:nvPicPr>
            <p:cNvPr id="38928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689">
              <a:off x="4800" y="96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9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-48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4" name="Picture 10" descr="AG00130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8491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6" descr="Knfanbknfan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724401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Date Placeholder 9"/>
          <p:cNvSpPr txBox="1">
            <a:spLocks noGrp="1"/>
          </p:cNvSpPr>
          <p:nvPr/>
        </p:nvSpPr>
        <p:spPr bwMode="auto">
          <a:xfrm>
            <a:off x="4678363" y="6313489"/>
            <a:ext cx="3048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ownload Hình ảnh Cảm 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18609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" action="ppaction://noaction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394960" y="3633393"/>
            <a:ext cx="708354" cy="793024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73596" y="3636904"/>
            <a:ext cx="716001" cy="77568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3024191" y="1103435"/>
            <a:ext cx="6237043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3024191" y="1103435"/>
            <a:ext cx="6237043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129697" y="1208943"/>
            <a:ext cx="6131536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6847" y="1375998"/>
            <a:ext cx="6016136" cy="11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3238959" y="1506093"/>
            <a:ext cx="5838095" cy="845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51"/>
              </a:avLst>
            </a:prstTxWarp>
          </a:bodyPr>
          <a:lstStyle/>
          <a:p>
            <a:pPr algn="ctr" eaLnBrk="1" hangingPunct="1"/>
            <a:r>
              <a:rPr lang="it-IT" sz="2492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 </a:t>
            </a:r>
          </a:p>
          <a:p>
            <a:pPr algn="ctr" eaLnBrk="1" hangingPunct="1"/>
            <a:r>
              <a:rPr lang="it-IT" sz="2492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TRÒ CHƠI : AI NHANH AI ĐÚNG</a:t>
            </a:r>
            <a:endParaRPr lang="en-US" sz="2492" b="1" i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54" y="1055077"/>
            <a:ext cx="5591908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55" y="1160584"/>
            <a:ext cx="422031" cy="42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4" y="5433646"/>
            <a:ext cx="3112477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5" y="1213338"/>
            <a:ext cx="486874" cy="42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9" y="5324842"/>
            <a:ext cx="3112477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3" y="5961186"/>
            <a:ext cx="211015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974730" y="2767729"/>
            <a:ext cx="1798027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492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7289654" y="3647322"/>
            <a:ext cx="698989" cy="7429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0016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Box 25"/>
          <p:cNvSpPr txBox="1">
            <a:spLocks noChangeArrowheads="1"/>
          </p:cNvSpPr>
          <p:nvPr/>
        </p:nvSpPr>
        <p:spPr bwMode="auto">
          <a:xfrm>
            <a:off x="1558925" y="76200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</a:rPr>
              <a:t>Để tạo hiệu ứng cho văn bản em cần?</a:t>
            </a:r>
          </a:p>
        </p:txBody>
      </p:sp>
      <p:pic>
        <p:nvPicPr>
          <p:cNvPr id="50179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6">
            <a:hlinkClick r:id="rId6" action="ppaction://hlinksldjump"/>
          </p:cNvPr>
          <p:cNvSpPr/>
          <p:nvPr/>
        </p:nvSpPr>
        <p:spPr>
          <a:xfrm>
            <a:off x="9372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1222" name="Picture 3" descr="E:\Tieu hoc\2017 - 2018\DAY TOT\soc va hat 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900489"/>
            <a:ext cx="34290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172200" y="762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>
                <a:solidFill>
                  <a:prstClr val="white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/>
            <a:r>
              <a:rPr lang="en-US" sz="1600" b="1">
                <a:solidFill>
                  <a:prstClr val="white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0" y="2057401"/>
            <a:ext cx="350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A. Chọn đoạn văn bản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858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58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7099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" action="ppaction://noaction">
              <a:snd r:embed="rId9" name="SAI ROI.wav"/>
            </a:hlinkClick>
          </p:cNvPr>
          <p:cNvSpPr txBox="1">
            <a:spLocks noChangeArrowheads="1"/>
          </p:cNvSpPr>
          <p:nvPr/>
        </p:nvSpPr>
        <p:spPr bwMode="auto">
          <a:xfrm>
            <a:off x="6076950" y="2085976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B. Không cần chọn đoạn văn bản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2058988"/>
            <a:ext cx="350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A. Chọn đoạn văn bản</a:t>
            </a:r>
          </a:p>
        </p:txBody>
      </p:sp>
    </p:spTree>
    <p:extLst>
      <p:ext uri="{BB962C8B-B14F-4D97-AF65-F5344CB8AC3E}">
        <p14:creationId xmlns:p14="http://schemas.microsoft.com/office/powerpoint/2010/main" val="16669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5_CC1_S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1219" grpId="0"/>
      <p:bldP spid="15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25"/>
          <p:cNvSpPr txBox="1">
            <a:spLocks noChangeArrowheads="1"/>
          </p:cNvSpPr>
          <p:nvPr/>
        </p:nvSpPr>
        <p:spPr bwMode="auto">
          <a:xfrm>
            <a:off x="2286000" y="779464"/>
            <a:ext cx="7696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</a:rPr>
              <a:t>Chọn thẻ nào sau đây để tạo hiệu ứng cho văn bản?</a:t>
            </a:r>
          </a:p>
        </p:txBody>
      </p:sp>
      <p:pic>
        <p:nvPicPr>
          <p:cNvPr id="51203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>
            <a:hlinkClick r:id="rId6" action="ppaction://hlinksldjump"/>
          </p:cNvPr>
          <p:cNvSpPr/>
          <p:nvPr/>
        </p:nvSpPr>
        <p:spPr>
          <a:xfrm>
            <a:off x="9372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246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1981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A. Thẻ Insert</a:t>
            </a:r>
            <a:endParaRPr lang="en-US" sz="3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247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3603625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C. Thẻ Animations</a:t>
            </a:r>
          </a:p>
        </p:txBody>
      </p:sp>
      <p:sp>
        <p:nvSpPr>
          <p:cNvPr id="52248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27876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B. Thẻ Transitions</a:t>
            </a:r>
          </a:p>
        </p:txBody>
      </p:sp>
      <p:pic>
        <p:nvPicPr>
          <p:cNvPr id="52249" name="Picture 2" descr="E:\Tieu hoc\2017 - 2018\DAY TOT\khi 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413250"/>
            <a:ext cx="1979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15"/>
          <p:cNvSpPr txBox="1">
            <a:spLocks noChangeArrowheads="1"/>
          </p:cNvSpPr>
          <p:nvPr/>
        </p:nvSpPr>
        <p:spPr bwMode="auto">
          <a:xfrm>
            <a:off x="6297613" y="50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>
                <a:solidFill>
                  <a:prstClr val="white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/>
            <a:r>
              <a:rPr lang="en-US" sz="1600" b="1">
                <a:solidFill>
                  <a:prstClr val="white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248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248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2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6243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46" grpId="0"/>
      <p:bldP spid="52247" grpId="0"/>
      <p:bldP spid="52247" grpId="1"/>
      <p:bldP spid="52248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/>
          </p:nvPr>
        </p:nvSpPr>
        <p:spPr>
          <a:xfrm>
            <a:off x="1981200" y="8969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một bài trình chiếu em có thể tạo được bao nhiêu trang trình chiếu?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400300" y="2362201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A. 1 trang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362200" y="3260726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B. 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nhiều trang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6773863" y="2289176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C. 6 trang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773863" y="3198814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 trang</a:t>
            </a:r>
          </a:p>
        </p:txBody>
      </p:sp>
      <p:sp>
        <p:nvSpPr>
          <p:cNvPr id="10" name="Curved Left Arrow 9">
            <a:hlinkClick r:id="rId5" action="ppaction://hlinksldjump"/>
          </p:cNvPr>
          <p:cNvSpPr/>
          <p:nvPr/>
        </p:nvSpPr>
        <p:spPr>
          <a:xfrm>
            <a:off x="9601200" y="54864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2232" name="Picture 164" descr="slide0048_image0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66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7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8" name="Rectangle 5"/>
          <p:cNvSpPr>
            <a:spLocks noChangeArrowheads="1"/>
          </p:cNvSpPr>
          <p:nvPr/>
        </p:nvSpPr>
        <p:spPr bwMode="auto">
          <a:xfrm>
            <a:off x="6629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9" name="Rectangle 5"/>
          <p:cNvSpPr>
            <a:spLocks noChangeArrowheads="1"/>
          </p:cNvSpPr>
          <p:nvPr/>
        </p:nvSpPr>
        <p:spPr bwMode="auto">
          <a:xfrm>
            <a:off x="6629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70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32471" name="Picture 23" descr="Het g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5575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chim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664075"/>
            <a:ext cx="182086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TextBox 18"/>
          <p:cNvSpPr txBox="1">
            <a:spLocks noChangeArrowheads="1"/>
          </p:cNvSpPr>
          <p:nvPr/>
        </p:nvSpPr>
        <p:spPr bwMode="auto">
          <a:xfrm>
            <a:off x="6297613" y="50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>
                <a:solidFill>
                  <a:prstClr val="white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/>
            <a:r>
              <a:rPr lang="en-US" sz="1600" b="1">
                <a:solidFill>
                  <a:prstClr val="white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</p:spTree>
    <p:extLst>
      <p:ext uri="{BB962C8B-B14F-4D97-AF65-F5344CB8AC3E}">
        <p14:creationId xmlns:p14="http://schemas.microsoft.com/office/powerpoint/2010/main" val="10925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p 5_CC3_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0" dur="2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0" grpId="1"/>
      <p:bldP spid="232452" grpId="0"/>
      <p:bldP spid="232453" grpId="0"/>
      <p:bldP spid="232453" grpId="1"/>
      <p:bldP spid="232454" grpId="0"/>
      <p:bldP spid="232455" grpId="0"/>
      <p:bldP spid="232466" grpId="0"/>
      <p:bldP spid="232466" grpId="1"/>
      <p:bldP spid="232467" grpId="0"/>
      <p:bldP spid="232467" grpId="1"/>
      <p:bldP spid="232468" grpId="0"/>
      <p:bldP spid="232468" grpId="1"/>
      <p:bldP spid="232469" grpId="0"/>
      <p:bldP spid="232469" grpId="1"/>
      <p:bldP spid="232470" grpId="0"/>
      <p:bldP spid="2324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661777" y="533401"/>
            <a:ext cx="8523623" cy="20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HIỆU ỨNG CHO HÌNH ẢNH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TRANG TRÌNH CHIẾU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108200" y="3748088"/>
            <a:ext cx="8077200" cy="461962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1. Tạo được hiệu ứng cho hình ảnh trong trang trình chiếu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108200" y="4556126"/>
            <a:ext cx="8439150" cy="461963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2. Tạo được hiệu ứng chuyển động theo đường thẳng hoặc xiên.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2992439"/>
            <a:ext cx="2038350" cy="579437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Mục tiêu:</a:t>
            </a:r>
          </a:p>
        </p:txBody>
      </p:sp>
    </p:spTree>
    <p:extLst>
      <p:ext uri="{BB962C8B-B14F-4D97-AF65-F5344CB8AC3E}">
        <p14:creationId xmlns:p14="http://schemas.microsoft.com/office/powerpoint/2010/main" val="16619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295" y="2797594"/>
            <a:ext cx="10718133" cy="166612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đề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thao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yêu cầu trong sách trang 88 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chia sẻ trước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ớp.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6561" y="1038893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724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3600" y="2881815"/>
            <a:ext cx="8220579" cy="166612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yêu cầu trong sách trang 8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chia sẻ trước lớp.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6561" y="1038893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199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752600" y="1951038"/>
            <a:ext cx="8915400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trang trình chiếu, em có thể tạo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chuyển động </a:t>
            </a: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biểu tượng </a:t>
            </a: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Animations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hướng chuyển động</a:t>
            </a: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mặc định hoặc theo đường thẳng hoặc đường xiên…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cho hình ảnh và văn bản.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8298" y="304800"/>
            <a:ext cx="335540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81028751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297</Words>
  <Application>Microsoft Office PowerPoint</Application>
  <PresentationFormat>Custom</PresentationFormat>
  <Paragraphs>58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Trong một bài trình chiếu em có thể tạo được bao nhiêu trang trình chiếu?</vt:lpstr>
      <vt:lpstr>PowerPoint Presentation</vt:lpstr>
      <vt:lpstr>Thực hành</vt:lpstr>
      <vt:lpstr>Thực hành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NhuLam</cp:lastModifiedBy>
  <cp:revision>11</cp:revision>
  <dcterms:created xsi:type="dcterms:W3CDTF">2021-03-13T08:17:18Z</dcterms:created>
  <dcterms:modified xsi:type="dcterms:W3CDTF">2023-03-16T01:16:52Z</dcterms:modified>
</cp:coreProperties>
</file>