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23" r:id="rId1"/>
    <p:sldMasterId id="2147484135" r:id="rId2"/>
    <p:sldMasterId id="2147484147" r:id="rId3"/>
  </p:sldMasterIdLst>
  <p:notesMasterIdLst>
    <p:notesMasterId r:id="rId15"/>
  </p:notesMasterIdLst>
  <p:sldIdLst>
    <p:sldId id="332" r:id="rId4"/>
    <p:sldId id="339" r:id="rId5"/>
    <p:sldId id="340" r:id="rId6"/>
    <p:sldId id="341" r:id="rId7"/>
    <p:sldId id="342" r:id="rId8"/>
    <p:sldId id="333" r:id="rId9"/>
    <p:sldId id="317" r:id="rId10"/>
    <p:sldId id="322" r:id="rId11"/>
    <p:sldId id="329" r:id="rId12"/>
    <p:sldId id="337" r:id="rId13"/>
    <p:sldId id="338" r:id="rId14"/>
  </p:sldIdLst>
  <p:sldSz cx="9906000" cy="6858000" type="A4"/>
  <p:notesSz cx="6858000" cy="9144000"/>
  <p:custDataLst>
    <p:tags r:id="rId16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4660" autoAdjust="0"/>
  </p:normalViewPr>
  <p:slideViewPr>
    <p:cSldViewPr snapToGrid="0">
      <p:cViewPr varScale="1">
        <p:scale>
          <a:sx n="44" d="100"/>
          <a:sy n="44" d="100"/>
        </p:scale>
        <p:origin x="-498" y="-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3CA0F4-B284-4D60-8265-B537EBA72122}" type="datetimeFigureOut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75E1033-07A4-4BDB-A70C-4A695DD94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18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20513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11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25279-D822-41C1-8EAB-9E722D0C5337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B8FAE-0175-426D-A35A-D50FF68C2D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DA9D0-B5C9-48CB-B9EF-A782E723B923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C8D0B-5093-4609-A2FE-6ADC3747BB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D28C50-3D30-4F18-87D6-5177C93129F6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FC32E-2502-41CC-8DC2-C133404525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879" y="20638"/>
            <a:ext cx="9906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1619 w 6027"/>
                <a:gd name="T1" fmla="*/ 1 h 2296"/>
                <a:gd name="T2" fmla="*/ 0 w 6027"/>
                <a:gd name="T3" fmla="*/ 1 h 2296"/>
                <a:gd name="T4" fmla="*/ 0 w 6027"/>
                <a:gd name="T5" fmla="*/ 0 h 2296"/>
                <a:gd name="T6" fmla="*/ 1619 w 6027"/>
                <a:gd name="T7" fmla="*/ 0 h 2296"/>
                <a:gd name="T8" fmla="*/ 1619 w 6027"/>
                <a:gd name="T9" fmla="*/ 1 h 2296"/>
                <a:gd name="T10" fmla="*/ 1619 w 6027"/>
                <a:gd name="T11" fmla="*/ 1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762221" y="6269038"/>
            <a:ext cx="3136900" cy="609600"/>
          </a:xfrm>
          <a:custGeom>
            <a:avLst/>
            <a:gdLst>
              <a:gd name="T0" fmla="*/ 2147483647 w 5748"/>
              <a:gd name="T1" fmla="*/ 2147483647 h 246"/>
              <a:gd name="T2" fmla="*/ 0 w 5748"/>
              <a:gd name="T3" fmla="*/ 2147483647 h 246"/>
              <a:gd name="T4" fmla="*/ 0 w 5748"/>
              <a:gd name="T5" fmla="*/ 0 h 246"/>
              <a:gd name="T6" fmla="*/ 2147483647 w 5748"/>
              <a:gd name="T7" fmla="*/ 0 h 246"/>
              <a:gd name="T8" fmla="*/ 2147483647 w 5748"/>
              <a:gd name="T9" fmla="*/ 2147483647 h 246"/>
              <a:gd name="T10" fmla="*/ 2147483647 w 5748"/>
              <a:gd name="T11" fmla="*/ 214748364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 hangingPunct="1"/>
            <a:endParaRPr lang="en-US" smtClean="0">
              <a:solidFill>
                <a:srgbClr val="FFFFFF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721" y="6034088"/>
            <a:ext cx="8499212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 smtClean="0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461 h 353"/>
                  <a:gd name="T4" fmla="*/ 24 w 186"/>
                  <a:gd name="T5" fmla="*/ 792 h 353"/>
                  <a:gd name="T6" fmla="*/ 18 w 186"/>
                  <a:gd name="T7" fmla="*/ 1714 h 353"/>
                  <a:gd name="T8" fmla="*/ 42 w 186"/>
                  <a:gd name="T9" fmla="*/ 2976 h 353"/>
                  <a:gd name="T10" fmla="*/ 48 w 186"/>
                  <a:gd name="T11" fmla="*/ 4213 h 353"/>
                  <a:gd name="T12" fmla="*/ 0 w 186"/>
                  <a:gd name="T13" fmla="*/ 9207 h 353"/>
                  <a:gd name="T14" fmla="*/ 54 w 186"/>
                  <a:gd name="T15" fmla="*/ 6089 h 353"/>
                  <a:gd name="T16" fmla="*/ 84 w 186"/>
                  <a:gd name="T17" fmla="*/ 5621 h 353"/>
                  <a:gd name="T18" fmla="*/ 126 w 186"/>
                  <a:gd name="T19" fmla="*/ 3298 h 353"/>
                  <a:gd name="T20" fmla="*/ 144 w 186"/>
                  <a:gd name="T21" fmla="*/ 3120 h 353"/>
                  <a:gd name="T22" fmla="*/ 144 w 186"/>
                  <a:gd name="T23" fmla="*/ 2354 h 353"/>
                  <a:gd name="T24" fmla="*/ 186 w 186"/>
                  <a:gd name="T25" fmla="*/ 1714 h 353"/>
                  <a:gd name="T26" fmla="*/ 162 w 186"/>
                  <a:gd name="T27" fmla="*/ 155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 smtClean="0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 smtClean="0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69 h 66"/>
                  <a:gd name="T8" fmla="*/ 6 w 155"/>
                  <a:gd name="T9" fmla="*/ 488 h 66"/>
                  <a:gd name="T10" fmla="*/ 0 w 155"/>
                  <a:gd name="T11" fmla="*/ 666 h 66"/>
                  <a:gd name="T12" fmla="*/ 78 w 155"/>
                  <a:gd name="T13" fmla="*/ 1636 h 66"/>
                  <a:gd name="T14" fmla="*/ 96 w 155"/>
                  <a:gd name="T15" fmla="*/ 1151 h 66"/>
                  <a:gd name="T16" fmla="*/ 155 w 155"/>
                  <a:gd name="T17" fmla="*/ 1819 h 66"/>
                  <a:gd name="T18" fmla="*/ 126 w 155"/>
                  <a:gd name="T19" fmla="*/ 666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 smtClean="0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1114 h 72"/>
                  <a:gd name="T2" fmla="*/ 0 w 42"/>
                  <a:gd name="T3" fmla="*/ 578 h 72"/>
                  <a:gd name="T4" fmla="*/ 12 w 42"/>
                  <a:gd name="T5" fmla="*/ 200 h 72"/>
                  <a:gd name="T6" fmla="*/ 0 w 42"/>
                  <a:gd name="T7" fmla="*/ 200 h 72"/>
                  <a:gd name="T8" fmla="*/ 12 w 42"/>
                  <a:gd name="T9" fmla="*/ 200 h 72"/>
                  <a:gd name="T10" fmla="*/ 24 w 42"/>
                  <a:gd name="T11" fmla="*/ 200 h 72"/>
                  <a:gd name="T12" fmla="*/ 36 w 42"/>
                  <a:gd name="T13" fmla="*/ 200 h 72"/>
                  <a:gd name="T14" fmla="*/ 42 w 42"/>
                  <a:gd name="T15" fmla="*/ 0 h 72"/>
                  <a:gd name="T16" fmla="*/ 30 w 42"/>
                  <a:gd name="T17" fmla="*/ 578 h 72"/>
                  <a:gd name="T18" fmla="*/ 42 w 42"/>
                  <a:gd name="T19" fmla="*/ 1485 h 72"/>
                  <a:gd name="T20" fmla="*/ 12 w 42"/>
                  <a:gd name="T21" fmla="*/ 2177 h 72"/>
                  <a:gd name="T22" fmla="*/ 6 w 42"/>
                  <a:gd name="T23" fmla="*/ 1114 h 72"/>
                  <a:gd name="T24" fmla="*/ 6 w 42"/>
                  <a:gd name="T25" fmla="*/ 111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 smtClean="0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79319" y="6021388"/>
            <a:ext cx="6158573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89 h 287"/>
                <a:gd name="T4" fmla="*/ 66 w 365"/>
                <a:gd name="T5" fmla="*/ 166 h 287"/>
                <a:gd name="T6" fmla="*/ 143 w 365"/>
                <a:gd name="T7" fmla="*/ 272 h 287"/>
                <a:gd name="T8" fmla="*/ 191 w 365"/>
                <a:gd name="T9" fmla="*/ 249 h 287"/>
                <a:gd name="T10" fmla="*/ 341 w 365"/>
                <a:gd name="T11" fmla="*/ 428 h 287"/>
                <a:gd name="T12" fmla="*/ 305 w 365"/>
                <a:gd name="T13" fmla="*/ 260 h 287"/>
                <a:gd name="T14" fmla="*/ 365 w 365"/>
                <a:gd name="T15" fmla="*/ 195 h 287"/>
                <a:gd name="T16" fmla="*/ 359 w 365"/>
                <a:gd name="T17" fmla="*/ 186 h 287"/>
                <a:gd name="T18" fmla="*/ 335 w 365"/>
                <a:gd name="T19" fmla="*/ 172 h 287"/>
                <a:gd name="T20" fmla="*/ 299 w 365"/>
                <a:gd name="T21" fmla="*/ 130 h 287"/>
                <a:gd name="T22" fmla="*/ 257 w 365"/>
                <a:gd name="T23" fmla="*/ 101 h 287"/>
                <a:gd name="T24" fmla="*/ 215 w 365"/>
                <a:gd name="T25" fmla="*/ 83 h 287"/>
                <a:gd name="T26" fmla="*/ 173 w 365"/>
                <a:gd name="T27" fmla="*/ 65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59 h 60"/>
                <a:gd name="T16" fmla="*/ 65 w 71"/>
                <a:gd name="T17" fmla="*/ 71 h 60"/>
                <a:gd name="T18" fmla="*/ 71 w 71"/>
                <a:gd name="T19" fmla="*/ 83 h 60"/>
                <a:gd name="T20" fmla="*/ 71 w 71"/>
                <a:gd name="T21" fmla="*/ 89 h 60"/>
                <a:gd name="T22" fmla="*/ 59 w 71"/>
                <a:gd name="T23" fmla="*/ 83 h 60"/>
                <a:gd name="T24" fmla="*/ 47 w 71"/>
                <a:gd name="T25" fmla="*/ 71 h 60"/>
                <a:gd name="T26" fmla="*/ 23 w 71"/>
                <a:gd name="T27" fmla="*/ 59 h 60"/>
                <a:gd name="T28" fmla="*/ 23 w 71"/>
                <a:gd name="T29" fmla="*/ 65 h 60"/>
                <a:gd name="T30" fmla="*/ 18 w 71"/>
                <a:gd name="T31" fmla="*/ 71 h 60"/>
                <a:gd name="T32" fmla="*/ 12 w 71"/>
                <a:gd name="T33" fmla="*/ 77 h 60"/>
                <a:gd name="T34" fmla="*/ 6 w 71"/>
                <a:gd name="T35" fmla="*/ 77 h 60"/>
                <a:gd name="T36" fmla="*/ 6 w 71"/>
                <a:gd name="T37" fmla="*/ 77 h 60"/>
                <a:gd name="T38" fmla="*/ 6 w 71"/>
                <a:gd name="T39" fmla="*/ 65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83 h 162"/>
                <a:gd name="T10" fmla="*/ 96 w 161"/>
                <a:gd name="T11" fmla="*/ 89 h 162"/>
                <a:gd name="T12" fmla="*/ 102 w 161"/>
                <a:gd name="T13" fmla="*/ 101 h 162"/>
                <a:gd name="T14" fmla="*/ 108 w 161"/>
                <a:gd name="T15" fmla="*/ 113 h 162"/>
                <a:gd name="T16" fmla="*/ 120 w 161"/>
                <a:gd name="T17" fmla="*/ 128 h 162"/>
                <a:gd name="T18" fmla="*/ 143 w 161"/>
                <a:gd name="T19" fmla="*/ 164 h 162"/>
                <a:gd name="T20" fmla="*/ 155 w 161"/>
                <a:gd name="T21" fmla="*/ 196 h 162"/>
                <a:gd name="T22" fmla="*/ 161 w 161"/>
                <a:gd name="T23" fmla="*/ 219 h 162"/>
                <a:gd name="T24" fmla="*/ 161 w 161"/>
                <a:gd name="T25" fmla="*/ 228 h 162"/>
                <a:gd name="T26" fmla="*/ 96 w 161"/>
                <a:gd name="T27" fmla="*/ 140 h 162"/>
                <a:gd name="T28" fmla="*/ 30 w 161"/>
                <a:gd name="T29" fmla="*/ 83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59 h 60"/>
                <a:gd name="T4" fmla="*/ 41 w 59"/>
                <a:gd name="T5" fmla="*/ 65 h 60"/>
                <a:gd name="T6" fmla="*/ 47 w 59"/>
                <a:gd name="T7" fmla="*/ 71 h 60"/>
                <a:gd name="T8" fmla="*/ 53 w 59"/>
                <a:gd name="T9" fmla="*/ 83 h 60"/>
                <a:gd name="T10" fmla="*/ 53 w 59"/>
                <a:gd name="T11" fmla="*/ 89 h 60"/>
                <a:gd name="T12" fmla="*/ 47 w 59"/>
                <a:gd name="T13" fmla="*/ 83 h 60"/>
                <a:gd name="T14" fmla="*/ 35 w 59"/>
                <a:gd name="T15" fmla="*/ 77 h 60"/>
                <a:gd name="T16" fmla="*/ 23 w 59"/>
                <a:gd name="T17" fmla="*/ 65 h 60"/>
                <a:gd name="T18" fmla="*/ 17 w 59"/>
                <a:gd name="T19" fmla="*/ 59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65 h 204"/>
                <a:gd name="T2" fmla="*/ 245 w 245"/>
                <a:gd name="T3" fmla="*/ 71 h 204"/>
                <a:gd name="T4" fmla="*/ 209 w 245"/>
                <a:gd name="T5" fmla="*/ 124 h 204"/>
                <a:gd name="T6" fmla="*/ 143 w 245"/>
                <a:gd name="T7" fmla="*/ 200 h 204"/>
                <a:gd name="T8" fmla="*/ 167 w 245"/>
                <a:gd name="T9" fmla="*/ 236 h 204"/>
                <a:gd name="T10" fmla="*/ 179 w 245"/>
                <a:gd name="T11" fmla="*/ 308 h 204"/>
                <a:gd name="T12" fmla="*/ 77 w 245"/>
                <a:gd name="T13" fmla="*/ 200 h 204"/>
                <a:gd name="T14" fmla="*/ 47 w 245"/>
                <a:gd name="T15" fmla="*/ 124 h 204"/>
                <a:gd name="T16" fmla="*/ 89 w 245"/>
                <a:gd name="T17" fmla="*/ 95 h 204"/>
                <a:gd name="T18" fmla="*/ 59 w 245"/>
                <a:gd name="T19" fmla="*/ 65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65 h 204"/>
                <a:gd name="T50" fmla="*/ 233 w 245"/>
                <a:gd name="T51" fmla="*/ 65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65845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95300" y="1447801"/>
            <a:ext cx="8915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5845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4290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FD8BA-C4FD-4566-BFD6-2287D727A724}" type="datetime1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F3BD5-B78D-42E1-87CB-30B02176C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00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FBBF5-87B5-4CDE-BDFB-6991D78C6528}" type="datetime1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61E9E-5A90-4E8F-8C83-1828578AE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52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6C5E2-A858-437B-9CED-E3047F97F71F}" type="datetime1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F936-2B85-48FC-A4E9-4F0B2DA10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29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7515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37515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9BF60-831D-4845-8B3D-6E3DDA06D761}" type="datetime1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55AA8-786F-4800-950D-300D2C25A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73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6BA77-5744-43B7-9CDF-C43964381F72}" type="datetime1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3914C-215D-4EF6-93AD-54FE73E57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58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C3185-487B-42A4-A5B9-F9392EE0B689}" type="datetime1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AF3F-F6E3-400E-AA8A-B6F11FBB48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48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D48F8-851B-43A7-B56E-9DC1F80AC6A3}" type="datetime1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4FAC0-E5BD-4B52-AA86-37711336A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036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A9FAD-0C88-49EA-A138-C024D1537048}" type="datetime1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4897D-66CB-4E71-A15A-1485E5524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9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EFBB3-D7D4-408D-BAFC-F0CB42F85388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411A2-BF5B-4F84-8A36-941A846E23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D2AD8-227C-41AF-B05F-620B7193F086}" type="datetime1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636E0-3C7C-402F-BD72-9E63B3ED3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248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F9688-BB75-400B-A7EC-4F6A7C969F27}" type="datetime1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9C4F8-0D85-4983-8D16-A961EB3FB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33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28600"/>
            <a:ext cx="22288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28600"/>
            <a:ext cx="65214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41525-2515-4B05-AA3C-34D8912DC85C}" type="datetime1">
              <a:rPr lang="en-US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5CF79-45B6-4071-AD6C-DD5D412C3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894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57212" y="5349903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412750" y="4853412"/>
            <a:ext cx="916305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12750" y="3886200"/>
            <a:ext cx="916305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915401" y="6473825"/>
            <a:ext cx="82206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3286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879850" y="76201"/>
            <a:ext cx="31369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915401" y="6473825"/>
            <a:ext cx="82206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6630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57212" y="3444903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white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12750" y="1676400"/>
            <a:ext cx="916305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95515" y="2947086"/>
            <a:ext cx="94107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894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26898" y="457200"/>
            <a:ext cx="94107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30200" y="1600200"/>
            <a:ext cx="454025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70535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955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57212" y="6019801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30200" y="5410200"/>
            <a:ext cx="932815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4898" y="666750"/>
            <a:ext cx="4648102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5032111" y="666750"/>
            <a:ext cx="464992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4898" y="1316038"/>
            <a:ext cx="4648102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5036124" y="1316038"/>
            <a:ext cx="4645914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915400" y="6477000"/>
            <a:ext cx="8255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328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26898" y="457200"/>
            <a:ext cx="94107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75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37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4A828B-3A33-4823-AC9B-7BDC8D312F7B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53C9D-7352-4500-807D-A130141616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57212" y="5849118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5300" y="5486400"/>
            <a:ext cx="916305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95300" y="609600"/>
            <a:ext cx="3259006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872971" y="609600"/>
            <a:ext cx="5785379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130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797300" y="616634"/>
            <a:ext cx="54483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412750" y="4993760"/>
            <a:ext cx="635635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412750" y="5533218"/>
            <a:ext cx="635635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9576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3388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29500" y="549277"/>
            <a:ext cx="1981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549277"/>
            <a:ext cx="67691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47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89D63-B0D8-4EB5-B628-D7A04F52A7C0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1CABE-AB4E-41C0-A257-D28AD1D20A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4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4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9A4CA-CD19-48DD-9E97-77C74BC01032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6D9BA-B98E-4D39-9FB7-E79B41BFE7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9EAF09-1108-4057-AB4B-E11B95B35D6B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F4C09-187E-492C-815A-FC880149E8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4F4DD8-63AA-4D30-B1E7-B614CC3960AF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FCC85-D578-4A13-9312-95379F4927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D6A1E-B38F-463E-882E-A8C9AD53729A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CF0C6-5F84-4491-B9AD-07BA6B85F4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D26D06-FF68-4BEE-86E3-576C4BC980A1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D56D19-6FAF-47A5-916A-5418073688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8FE711-4949-44C0-8A3F-29888A321251}" type="datetimeFigureOut">
              <a:rPr lang="en-US" smtClean="0"/>
              <a:pPr>
                <a:defRPr/>
              </a:pPr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32B9AC-045D-4572-8A12-0E164A22AA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25" r:id="rId2"/>
    <p:sldLayoutId id="2147484126" r:id="rId3"/>
    <p:sldLayoutId id="2147484127" r:id="rId4"/>
    <p:sldLayoutId id="2147484128" r:id="rId5"/>
    <p:sldLayoutId id="2147484129" r:id="rId6"/>
    <p:sldLayoutId id="2147484130" r:id="rId7"/>
    <p:sldLayoutId id="2147484131" r:id="rId8"/>
    <p:sldLayoutId id="2147484132" r:id="rId9"/>
    <p:sldLayoutId id="2147484133" r:id="rId10"/>
    <p:sldLayoutId id="21474841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9906000" cy="6858000"/>
            <a:chOff x="0" y="0"/>
            <a:chExt cx="5760" cy="4320"/>
          </a:xfrm>
        </p:grpSpPr>
        <p:sp>
          <p:nvSpPr>
            <p:cNvPr id="1128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1619 w 6027"/>
                <a:gd name="T1" fmla="*/ 1 h 2296"/>
                <a:gd name="T2" fmla="*/ 0 w 6027"/>
                <a:gd name="T3" fmla="*/ 1 h 2296"/>
                <a:gd name="T4" fmla="*/ 0 w 6027"/>
                <a:gd name="T5" fmla="*/ 0 h 2296"/>
                <a:gd name="T6" fmla="*/ 1619 w 6027"/>
                <a:gd name="T7" fmla="*/ 0 h 2296"/>
                <a:gd name="T8" fmla="*/ 1619 w 6027"/>
                <a:gd name="T9" fmla="*/ 1 h 2296"/>
                <a:gd name="T10" fmla="*/ 1619 w 6027"/>
                <a:gd name="T11" fmla="*/ 1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5741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11267" name="Freeform 5"/>
          <p:cNvSpPr>
            <a:spLocks/>
          </p:cNvSpPr>
          <p:nvPr/>
        </p:nvSpPr>
        <p:spPr bwMode="hidden">
          <a:xfrm>
            <a:off x="6769100" y="6262688"/>
            <a:ext cx="3136900" cy="609600"/>
          </a:xfrm>
          <a:custGeom>
            <a:avLst/>
            <a:gdLst>
              <a:gd name="T0" fmla="*/ 2147483647 w 5748"/>
              <a:gd name="T1" fmla="*/ 2147483647 h 246"/>
              <a:gd name="T2" fmla="*/ 0 w 5748"/>
              <a:gd name="T3" fmla="*/ 2147483647 h 246"/>
              <a:gd name="T4" fmla="*/ 0 w 5748"/>
              <a:gd name="T5" fmla="*/ 0 h 246"/>
              <a:gd name="T6" fmla="*/ 2147483647 w 5748"/>
              <a:gd name="T7" fmla="*/ 0 h 246"/>
              <a:gd name="T8" fmla="*/ 2147483647 w 5748"/>
              <a:gd name="T9" fmla="*/ 2147483647 h 246"/>
              <a:gd name="T10" fmla="*/ 2147483647 w 5748"/>
              <a:gd name="T11" fmla="*/ 214748364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 hangingPunct="1"/>
            <a:endParaRPr lang="en-US" smtClean="0">
              <a:solidFill>
                <a:srgbClr val="FFFFFF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11268" name="Group 6"/>
          <p:cNvGrpSpPr>
            <a:grpSpLocks/>
          </p:cNvGrpSpPr>
          <p:nvPr/>
        </p:nvGrpSpPr>
        <p:grpSpPr bwMode="auto">
          <a:xfrm>
            <a:off x="0" y="6019800"/>
            <a:ext cx="8502650" cy="857250"/>
            <a:chOff x="0" y="3792"/>
            <a:chExt cx="4944" cy="540"/>
          </a:xfrm>
        </p:grpSpPr>
        <p:sp>
          <p:nvSpPr>
            <p:cNvPr id="65741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1128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128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 smtClean="0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461 h 353"/>
                  <a:gd name="T4" fmla="*/ 24 w 186"/>
                  <a:gd name="T5" fmla="*/ 792 h 353"/>
                  <a:gd name="T6" fmla="*/ 18 w 186"/>
                  <a:gd name="T7" fmla="*/ 1714 h 353"/>
                  <a:gd name="T8" fmla="*/ 42 w 186"/>
                  <a:gd name="T9" fmla="*/ 2976 h 353"/>
                  <a:gd name="T10" fmla="*/ 48 w 186"/>
                  <a:gd name="T11" fmla="*/ 4213 h 353"/>
                  <a:gd name="T12" fmla="*/ 0 w 186"/>
                  <a:gd name="T13" fmla="*/ 9207 h 353"/>
                  <a:gd name="T14" fmla="*/ 54 w 186"/>
                  <a:gd name="T15" fmla="*/ 6089 h 353"/>
                  <a:gd name="T16" fmla="*/ 84 w 186"/>
                  <a:gd name="T17" fmla="*/ 5621 h 353"/>
                  <a:gd name="T18" fmla="*/ 126 w 186"/>
                  <a:gd name="T19" fmla="*/ 3298 h 353"/>
                  <a:gd name="T20" fmla="*/ 144 w 186"/>
                  <a:gd name="T21" fmla="*/ 3120 h 353"/>
                  <a:gd name="T22" fmla="*/ 144 w 186"/>
                  <a:gd name="T23" fmla="*/ 2354 h 353"/>
                  <a:gd name="T24" fmla="*/ 186 w 186"/>
                  <a:gd name="T25" fmla="*/ 1714 h 353"/>
                  <a:gd name="T26" fmla="*/ 162 w 186"/>
                  <a:gd name="T27" fmla="*/ 1554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 smtClean="0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 smtClean="0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169 h 66"/>
                  <a:gd name="T8" fmla="*/ 6 w 155"/>
                  <a:gd name="T9" fmla="*/ 488 h 66"/>
                  <a:gd name="T10" fmla="*/ 0 w 155"/>
                  <a:gd name="T11" fmla="*/ 666 h 66"/>
                  <a:gd name="T12" fmla="*/ 78 w 155"/>
                  <a:gd name="T13" fmla="*/ 1636 h 66"/>
                  <a:gd name="T14" fmla="*/ 96 w 155"/>
                  <a:gd name="T15" fmla="*/ 1151 h 66"/>
                  <a:gd name="T16" fmla="*/ 155 w 155"/>
                  <a:gd name="T17" fmla="*/ 1819 h 66"/>
                  <a:gd name="T18" fmla="*/ 126 w 155"/>
                  <a:gd name="T19" fmla="*/ 666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 smtClean="0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28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1114 h 72"/>
                  <a:gd name="T2" fmla="*/ 0 w 42"/>
                  <a:gd name="T3" fmla="*/ 578 h 72"/>
                  <a:gd name="T4" fmla="*/ 12 w 42"/>
                  <a:gd name="T5" fmla="*/ 200 h 72"/>
                  <a:gd name="T6" fmla="*/ 0 w 42"/>
                  <a:gd name="T7" fmla="*/ 200 h 72"/>
                  <a:gd name="T8" fmla="*/ 12 w 42"/>
                  <a:gd name="T9" fmla="*/ 200 h 72"/>
                  <a:gd name="T10" fmla="*/ 24 w 42"/>
                  <a:gd name="T11" fmla="*/ 200 h 72"/>
                  <a:gd name="T12" fmla="*/ 36 w 42"/>
                  <a:gd name="T13" fmla="*/ 200 h 72"/>
                  <a:gd name="T14" fmla="*/ 42 w 42"/>
                  <a:gd name="T15" fmla="*/ 0 h 72"/>
                  <a:gd name="T16" fmla="*/ 30 w 42"/>
                  <a:gd name="T17" fmla="*/ 578 h 72"/>
                  <a:gd name="T18" fmla="*/ 42 w 42"/>
                  <a:gd name="T19" fmla="*/ 1485 h 72"/>
                  <a:gd name="T20" fmla="*/ 12 w 42"/>
                  <a:gd name="T21" fmla="*/ 2177 h 72"/>
                  <a:gd name="T22" fmla="*/ 6 w 42"/>
                  <a:gd name="T23" fmla="*/ 1114 h 72"/>
                  <a:gd name="T24" fmla="*/ 6 w 42"/>
                  <a:gd name="T25" fmla="*/ 111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eaLnBrk="1" hangingPunct="1"/>
                <a:endParaRPr lang="en-US" smtClean="0">
                  <a:solidFill>
                    <a:srgbClr val="FFFF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  <p:sp>
          <p:nvSpPr>
            <p:cNvPr id="65742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</p:grpSp>
      <p:grpSp>
        <p:nvGrpSpPr>
          <p:cNvPr id="11269" name="Group 15"/>
          <p:cNvGrpSpPr>
            <a:grpSpLocks/>
          </p:cNvGrpSpPr>
          <p:nvPr/>
        </p:nvGrpSpPr>
        <p:grpSpPr bwMode="auto">
          <a:xfrm>
            <a:off x="679319" y="6021388"/>
            <a:ext cx="6158573" cy="849312"/>
            <a:chOff x="395" y="3793"/>
            <a:chExt cx="3581" cy="535"/>
          </a:xfrm>
        </p:grpSpPr>
        <p:sp>
          <p:nvSpPr>
            <p:cNvPr id="1127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89 h 287"/>
                <a:gd name="T4" fmla="*/ 66 w 365"/>
                <a:gd name="T5" fmla="*/ 166 h 287"/>
                <a:gd name="T6" fmla="*/ 143 w 365"/>
                <a:gd name="T7" fmla="*/ 272 h 287"/>
                <a:gd name="T8" fmla="*/ 191 w 365"/>
                <a:gd name="T9" fmla="*/ 249 h 287"/>
                <a:gd name="T10" fmla="*/ 341 w 365"/>
                <a:gd name="T11" fmla="*/ 428 h 287"/>
                <a:gd name="T12" fmla="*/ 305 w 365"/>
                <a:gd name="T13" fmla="*/ 260 h 287"/>
                <a:gd name="T14" fmla="*/ 365 w 365"/>
                <a:gd name="T15" fmla="*/ 195 h 287"/>
                <a:gd name="T16" fmla="*/ 359 w 365"/>
                <a:gd name="T17" fmla="*/ 186 h 287"/>
                <a:gd name="T18" fmla="*/ 335 w 365"/>
                <a:gd name="T19" fmla="*/ 172 h 287"/>
                <a:gd name="T20" fmla="*/ 299 w 365"/>
                <a:gd name="T21" fmla="*/ 130 h 287"/>
                <a:gd name="T22" fmla="*/ 257 w 365"/>
                <a:gd name="T23" fmla="*/ 101 h 287"/>
                <a:gd name="T24" fmla="*/ 215 w 365"/>
                <a:gd name="T25" fmla="*/ 83 h 287"/>
                <a:gd name="T26" fmla="*/ 173 w 365"/>
                <a:gd name="T27" fmla="*/ 65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59 h 60"/>
                <a:gd name="T16" fmla="*/ 65 w 71"/>
                <a:gd name="T17" fmla="*/ 71 h 60"/>
                <a:gd name="T18" fmla="*/ 71 w 71"/>
                <a:gd name="T19" fmla="*/ 83 h 60"/>
                <a:gd name="T20" fmla="*/ 71 w 71"/>
                <a:gd name="T21" fmla="*/ 89 h 60"/>
                <a:gd name="T22" fmla="*/ 59 w 71"/>
                <a:gd name="T23" fmla="*/ 83 h 60"/>
                <a:gd name="T24" fmla="*/ 47 w 71"/>
                <a:gd name="T25" fmla="*/ 71 h 60"/>
                <a:gd name="T26" fmla="*/ 23 w 71"/>
                <a:gd name="T27" fmla="*/ 59 h 60"/>
                <a:gd name="T28" fmla="*/ 23 w 71"/>
                <a:gd name="T29" fmla="*/ 65 h 60"/>
                <a:gd name="T30" fmla="*/ 18 w 71"/>
                <a:gd name="T31" fmla="*/ 71 h 60"/>
                <a:gd name="T32" fmla="*/ 12 w 71"/>
                <a:gd name="T33" fmla="*/ 77 h 60"/>
                <a:gd name="T34" fmla="*/ 6 w 71"/>
                <a:gd name="T35" fmla="*/ 77 h 60"/>
                <a:gd name="T36" fmla="*/ 6 w 71"/>
                <a:gd name="T37" fmla="*/ 77 h 60"/>
                <a:gd name="T38" fmla="*/ 6 w 71"/>
                <a:gd name="T39" fmla="*/ 65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83 h 162"/>
                <a:gd name="T10" fmla="*/ 96 w 161"/>
                <a:gd name="T11" fmla="*/ 89 h 162"/>
                <a:gd name="T12" fmla="*/ 102 w 161"/>
                <a:gd name="T13" fmla="*/ 101 h 162"/>
                <a:gd name="T14" fmla="*/ 108 w 161"/>
                <a:gd name="T15" fmla="*/ 113 h 162"/>
                <a:gd name="T16" fmla="*/ 120 w 161"/>
                <a:gd name="T17" fmla="*/ 128 h 162"/>
                <a:gd name="T18" fmla="*/ 143 w 161"/>
                <a:gd name="T19" fmla="*/ 164 h 162"/>
                <a:gd name="T20" fmla="*/ 155 w 161"/>
                <a:gd name="T21" fmla="*/ 196 h 162"/>
                <a:gd name="T22" fmla="*/ 161 w 161"/>
                <a:gd name="T23" fmla="*/ 219 h 162"/>
                <a:gd name="T24" fmla="*/ 161 w 161"/>
                <a:gd name="T25" fmla="*/ 228 h 162"/>
                <a:gd name="T26" fmla="*/ 96 w 161"/>
                <a:gd name="T27" fmla="*/ 140 h 162"/>
                <a:gd name="T28" fmla="*/ 30 w 161"/>
                <a:gd name="T29" fmla="*/ 83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7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59 h 60"/>
                <a:gd name="T4" fmla="*/ 41 w 59"/>
                <a:gd name="T5" fmla="*/ 65 h 60"/>
                <a:gd name="T6" fmla="*/ 47 w 59"/>
                <a:gd name="T7" fmla="*/ 71 h 60"/>
                <a:gd name="T8" fmla="*/ 53 w 59"/>
                <a:gd name="T9" fmla="*/ 83 h 60"/>
                <a:gd name="T10" fmla="*/ 53 w 59"/>
                <a:gd name="T11" fmla="*/ 89 h 60"/>
                <a:gd name="T12" fmla="*/ 47 w 59"/>
                <a:gd name="T13" fmla="*/ 83 h 60"/>
                <a:gd name="T14" fmla="*/ 35 w 59"/>
                <a:gd name="T15" fmla="*/ 77 h 60"/>
                <a:gd name="T16" fmla="*/ 23 w 59"/>
                <a:gd name="T17" fmla="*/ 65 h 60"/>
                <a:gd name="T18" fmla="*/ 17 w 59"/>
                <a:gd name="T19" fmla="*/ 59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128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65 h 204"/>
                <a:gd name="T2" fmla="*/ 245 w 245"/>
                <a:gd name="T3" fmla="*/ 71 h 204"/>
                <a:gd name="T4" fmla="*/ 209 w 245"/>
                <a:gd name="T5" fmla="*/ 124 h 204"/>
                <a:gd name="T6" fmla="*/ 143 w 245"/>
                <a:gd name="T7" fmla="*/ 200 h 204"/>
                <a:gd name="T8" fmla="*/ 167 w 245"/>
                <a:gd name="T9" fmla="*/ 236 h 204"/>
                <a:gd name="T10" fmla="*/ 179 w 245"/>
                <a:gd name="T11" fmla="*/ 308 h 204"/>
                <a:gd name="T12" fmla="*/ 77 w 245"/>
                <a:gd name="T13" fmla="*/ 200 h 204"/>
                <a:gd name="T14" fmla="*/ 47 w 245"/>
                <a:gd name="T15" fmla="*/ 124 h 204"/>
                <a:gd name="T16" fmla="*/ 89 w 245"/>
                <a:gd name="T17" fmla="*/ 95 h 204"/>
                <a:gd name="T18" fmla="*/ 59 w 245"/>
                <a:gd name="T19" fmla="*/ 65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65 h 204"/>
                <a:gd name="T50" fmla="*/ 233 w 245"/>
                <a:gd name="T51" fmla="*/ 65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6574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2860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7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5743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8400"/>
            <a:ext cx="231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 defTabSz="914400" eaLnBrk="1" hangingPunct="1">
              <a:defRPr/>
            </a:pPr>
            <a:fld id="{CFF693EB-EA3A-4AA1-B452-2614D877ACCD}" type="datetime1">
              <a:rPr lang="en-US"/>
              <a:pPr defTabSz="914400" eaLnBrk="1" hangingPunct="1">
                <a:defRPr/>
              </a:pPr>
              <a:t>3/16/2023</a:t>
            </a:fld>
            <a:endParaRPr lang="en-US"/>
          </a:p>
        </p:txBody>
      </p:sp>
      <p:sp>
        <p:nvSpPr>
          <p:cNvPr id="65743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 defTabSz="914400" eaLnBrk="1" hangingPunct="1">
              <a:defRPr/>
            </a:pPr>
            <a:endParaRPr lang="en-US"/>
          </a:p>
        </p:txBody>
      </p:sp>
      <p:sp>
        <p:nvSpPr>
          <p:cNvPr id="65743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31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itchFamily="34" charset="0"/>
              </a:defRPr>
            </a:lvl1pPr>
          </a:lstStyle>
          <a:p>
            <a:pPr defTabSz="914400" eaLnBrk="1" hangingPunct="1">
              <a:defRPr/>
            </a:pPr>
            <a:fld id="{AC203391-48E9-47B2-A1BC-1D952B44AE7F}" type="slidenum">
              <a:rPr lang="en-US"/>
              <a:pPr defTabSz="914400" eaLnBrk="1" hangingPunct="1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0080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57212" y="1050899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30200" y="1554163"/>
            <a:ext cx="94107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7016750" y="76201"/>
            <a:ext cx="272415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defTabSz="914400">
              <a:defRPr/>
            </a:pPr>
            <a:endParaRPr lang="en-US">
              <a:solidFill>
                <a:srgbClr val="F0A22E">
                  <a:shade val="75000"/>
                </a:srgbClr>
              </a:solidFill>
              <a:latin typeface="Franklin Gothic Book"/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384550" y="76201"/>
            <a:ext cx="36322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defTabSz="914400">
              <a:defRPr/>
            </a:pPr>
            <a:endParaRPr lang="en-US">
              <a:solidFill>
                <a:srgbClr val="F0A22E">
                  <a:shade val="75000"/>
                </a:srgbClr>
              </a:solidFill>
              <a:latin typeface="Franklin Gothic Book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915400" y="6477001"/>
            <a:ext cx="8255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defTabSz="914400" eaLnBrk="1" hangingPunct="1"/>
            <a:fld id="{9A0DB2DC-4C9A-4742-B13C-FB6460FD3503}" type="slidenum">
              <a:rPr lang="en-US" smtClean="0">
                <a:latin typeface="Franklin Gothic Book"/>
              </a:rPr>
              <a:pPr defTabSz="914400" eaLnBrk="1" hangingPunct="1"/>
              <a:t>‹#›</a:t>
            </a:fld>
            <a:endParaRPr lang="en-US" dirty="0">
              <a:latin typeface="Franklin Gothic Book"/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30200" y="457200"/>
            <a:ext cx="94107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57212" y="1050899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57212" y="1057987"/>
            <a:ext cx="9348788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 eaLnBrk="1" hangingPunct="1">
              <a:defRPr/>
            </a:pPr>
            <a:endParaRPr lang="en-US">
              <a:solidFill>
                <a:prstClr val="black"/>
              </a:solidFill>
              <a:latin typeface="Franklin Gothic Book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8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8" r:id="rId1"/>
    <p:sldLayoutId id="2147484149" r:id="rId2"/>
    <p:sldLayoutId id="2147484150" r:id="rId3"/>
    <p:sldLayoutId id="2147484151" r:id="rId4"/>
    <p:sldLayoutId id="2147484152" r:id="rId5"/>
    <p:sldLayoutId id="2147484153" r:id="rId6"/>
    <p:sldLayoutId id="2147484154" r:id="rId7"/>
    <p:sldLayoutId id="2147484155" r:id="rId8"/>
    <p:sldLayoutId id="2147484156" r:id="rId9"/>
    <p:sldLayoutId id="2147484157" r:id="rId10"/>
    <p:sldLayoutId id="2147484158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7" Type="http://schemas.openxmlformats.org/officeDocument/2006/relationships/image" Target="../media/image33.png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gif"/><Relationship Id="rId5" Type="http://schemas.openxmlformats.org/officeDocument/2006/relationships/image" Target="../media/image31.gif"/><Relationship Id="rId4" Type="http://schemas.openxmlformats.org/officeDocument/2006/relationships/image" Target="../media/image30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file:///C:\Documents%20and%20Settings\Administrator\Desktop\CHAY\Chay%20(H)\GIAO%20AN\GA%20DT\VINH\THIET%20KE%20BAI%20DAY\CONGTODINH\bai%20hoi%20giang%20Av8.ppt#-1,20,Slide%2020" TargetMode="External"/><Relationship Id="rId3" Type="http://schemas.openxmlformats.org/officeDocument/2006/relationships/slideLayout" Target="../slideLayouts/slideLayout24.xml"/><Relationship Id="rId7" Type="http://schemas.openxmlformats.org/officeDocument/2006/relationships/image" Target="../media/image7.GIF"/><Relationship Id="rId12" Type="http://schemas.openxmlformats.org/officeDocument/2006/relationships/slide" Target="slide3.xml"/><Relationship Id="rId2" Type="http://schemas.openxmlformats.org/officeDocument/2006/relationships/audio" Target="file:///D:\giao%20an%20tin%20hoc\NHAC\VUIDEHOC.WAV" TargetMode="External"/><Relationship Id="rId1" Type="http://schemas.microsoft.com/office/2007/relationships/media" Target="file:///D:\giao%20an%20tin%20hoc\NHAC\VUIDEHOC.WAV" TargetMode="External"/><Relationship Id="rId6" Type="http://schemas.openxmlformats.org/officeDocument/2006/relationships/slide" Target="slide2.xml"/><Relationship Id="rId11" Type="http://schemas.openxmlformats.org/officeDocument/2006/relationships/image" Target="../media/image10.png"/><Relationship Id="rId5" Type="http://schemas.openxmlformats.org/officeDocument/2006/relationships/audio" Target="../media/audio1.wav"/><Relationship Id="rId10" Type="http://schemas.openxmlformats.org/officeDocument/2006/relationships/image" Target="../media/image9.png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tmp"/><Relationship Id="rId3" Type="http://schemas.openxmlformats.org/officeDocument/2006/relationships/audio" Target="../media/audio3.wav"/><Relationship Id="rId7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jpeg"/><Relationship Id="rId11" Type="http://schemas.openxmlformats.org/officeDocument/2006/relationships/image" Target="../media/image17.tmp"/><Relationship Id="rId5" Type="http://schemas.openxmlformats.org/officeDocument/2006/relationships/image" Target="../media/image11.GIF"/><Relationship Id="rId10" Type="http://schemas.openxmlformats.org/officeDocument/2006/relationships/image" Target="../media/image16.tmp"/><Relationship Id="rId4" Type="http://schemas.openxmlformats.org/officeDocument/2006/relationships/audio" Target="../media/audio4.wav"/><Relationship Id="rId9" Type="http://schemas.openxmlformats.org/officeDocument/2006/relationships/image" Target="../media/image15.tm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tmp"/><Relationship Id="rId3" Type="http://schemas.openxmlformats.org/officeDocument/2006/relationships/audio" Target="../media/audio3.wav"/><Relationship Id="rId7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jpeg"/><Relationship Id="rId11" Type="http://schemas.openxmlformats.org/officeDocument/2006/relationships/image" Target="../media/image17.tmp"/><Relationship Id="rId5" Type="http://schemas.openxmlformats.org/officeDocument/2006/relationships/image" Target="../media/image11.GIF"/><Relationship Id="rId10" Type="http://schemas.openxmlformats.org/officeDocument/2006/relationships/image" Target="../media/image16.tmp"/><Relationship Id="rId4" Type="http://schemas.openxmlformats.org/officeDocument/2006/relationships/audio" Target="../media/audio4.wav"/><Relationship Id="rId9" Type="http://schemas.openxmlformats.org/officeDocument/2006/relationships/image" Target="../media/image15.tm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tmp"/><Relationship Id="rId3" Type="http://schemas.openxmlformats.org/officeDocument/2006/relationships/audio" Target="../media/audio3.wav"/><Relationship Id="rId7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jpeg"/><Relationship Id="rId11" Type="http://schemas.openxmlformats.org/officeDocument/2006/relationships/image" Target="../media/image21.tmp"/><Relationship Id="rId5" Type="http://schemas.openxmlformats.org/officeDocument/2006/relationships/image" Target="../media/image11.GIF"/><Relationship Id="rId10" Type="http://schemas.openxmlformats.org/officeDocument/2006/relationships/image" Target="../media/image20.tmp"/><Relationship Id="rId4" Type="http://schemas.openxmlformats.org/officeDocument/2006/relationships/audio" Target="../media/audio4.wav"/><Relationship Id="rId9" Type="http://schemas.openxmlformats.org/officeDocument/2006/relationships/image" Target="../media/image19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6.wmf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image" Target="../media/image24.png"/><Relationship Id="rId5" Type="http://schemas.openxmlformats.org/officeDocument/2006/relationships/tags" Target="../tags/tag1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.xml"/><Relationship Id="rId9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01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729663" y="3163888"/>
            <a:ext cx="825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00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" y="3019425"/>
            <a:ext cx="825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12"/>
          <p:cNvSpPr txBox="1">
            <a:spLocks noChangeArrowheads="1"/>
          </p:cNvSpPr>
          <p:nvPr/>
        </p:nvSpPr>
        <p:spPr bwMode="auto">
          <a:xfrm>
            <a:off x="2612367" y="3789366"/>
            <a:ext cx="436827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MÔN TIN HỌC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altLang="en-US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altLang="en-US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52568" y="1777512"/>
            <a:ext cx="7800867" cy="18283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4000" b="1">
                <a:ln w="11430"/>
                <a:solidFill>
                  <a:srgbClr val="CC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QUÝ THẦY CÔ VỀ DỰ GIỜ THĂM LỚP</a:t>
            </a:r>
            <a:endParaRPr lang="en-US" sz="2000" b="1">
              <a:ln w="11430"/>
              <a:solidFill>
                <a:srgbClr val="CC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inus 2"/>
          <p:cNvSpPr/>
          <p:nvPr/>
        </p:nvSpPr>
        <p:spPr>
          <a:xfrm>
            <a:off x="3080148" y="775968"/>
            <a:ext cx="3432705" cy="222250"/>
          </a:xfrm>
          <a:prstGeom prst="mathMin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3320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59891">
            <a:off x="-190896" y="480060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33863">
            <a:off x="431669" y="480060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0230">
            <a:off x="768749" y="4618038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6" y="429260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79930">
            <a:off x="1041400" y="4918076"/>
            <a:ext cx="97155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3" descr="00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81751"/>
            <a:ext cx="99060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6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0230">
            <a:off x="8490613" y="4618038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53153">
            <a:off x="7532688" y="4460875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8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79930">
            <a:off x="8763264" y="5143501"/>
            <a:ext cx="97155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9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865919">
            <a:off x="7471701" y="5035552"/>
            <a:ext cx="97155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0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145">
            <a:off x="8282518" y="426720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1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8812" y="465455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2" name="Picture 19" descr="HP104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2463">
            <a:off x="730913" y="4267200"/>
            <a:ext cx="10525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4" name="Picture 3" descr="Picture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-51660" y="49942"/>
            <a:ext cx="1628775" cy="1528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5" name="Picture 4" descr="Picture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45161" flipH="1">
            <a:off x="8223744" y="3559"/>
            <a:ext cx="1683967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759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154" y="212726"/>
            <a:ext cx="1649280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4094825" y="511175"/>
            <a:ext cx="2808419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0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pic>
        <p:nvPicPr>
          <p:cNvPr id="36868" name="Picture 6" descr="POINSE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384433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3" descr="POINSE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75676" y="-53843"/>
            <a:ext cx="1277938" cy="1379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990" name="Group 3"/>
          <p:cNvGrpSpPr>
            <a:grpSpLocks/>
          </p:cNvGrpSpPr>
          <p:nvPr/>
        </p:nvGrpSpPr>
        <p:grpSpPr bwMode="auto">
          <a:xfrm>
            <a:off x="1209014" y="2276475"/>
            <a:ext cx="8502650" cy="2952750"/>
            <a:chOff x="1162050" y="2909888"/>
            <a:chExt cx="7848872" cy="2952328"/>
          </a:xfrm>
        </p:grpSpPr>
        <p:sp>
          <p:nvSpPr>
            <p:cNvPr id="36881" name="TextBox 8"/>
            <p:cNvSpPr txBox="1">
              <a:spLocks noChangeArrowheads="1"/>
            </p:cNvSpPr>
            <p:nvPr/>
          </p:nvSpPr>
          <p:spPr bwMode="auto">
            <a:xfrm>
              <a:off x="1162050" y="2909888"/>
              <a:ext cx="7848872" cy="1800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Wingdings" pitchFamily="2" charset="2"/>
                <a:buChar char="q"/>
              </a:pPr>
              <a:r>
                <a:rPr lang="en-US" altLang="en-US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altLang="en-US" sz="37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Về nhà xem lại bài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7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1" hangingPunct="1">
                <a:spcBef>
                  <a:spcPct val="0"/>
                </a:spcBef>
                <a:buFont typeface="Wingdings" pitchFamily="2" charset="2"/>
                <a:buChar char="q"/>
              </a:pPr>
              <a:r>
                <a:rPr lang="en-US" altLang="en-US" sz="37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Thực hành lại thao tác (nếu có máy) </a:t>
              </a:r>
            </a:p>
          </p:txBody>
        </p:sp>
        <p:sp>
          <p:nvSpPr>
            <p:cNvPr id="36882" name="TextBox 9"/>
            <p:cNvSpPr txBox="1">
              <a:spLocks noChangeArrowheads="1"/>
            </p:cNvSpPr>
            <p:nvPr/>
          </p:nvSpPr>
          <p:spPr bwMode="auto">
            <a:xfrm>
              <a:off x="1186282" y="5200496"/>
              <a:ext cx="6456488" cy="661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Wingdings" pitchFamily="2" charset="2"/>
                <a:buChar char="q"/>
              </a:pPr>
              <a:r>
                <a:rPr lang="en-US" altLang="en-US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altLang="en-US" sz="370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Chuẩn bị tiết sau thực hành</a:t>
              </a:r>
            </a:p>
          </p:txBody>
        </p:sp>
      </p:grpSp>
      <p:pic>
        <p:nvPicPr>
          <p:cNvPr id="36871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056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31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3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88" y="5635625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4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1475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5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432" y="563880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6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109" y="5635625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7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786" y="5619750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8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744" y="5662613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9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919" y="5649913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0" name="Picture 2" descr="3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9596" y="5662613"/>
            <a:ext cx="142742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633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4"/>
          <p:cNvGrpSpPr>
            <a:grpSpLocks/>
          </p:cNvGrpSpPr>
          <p:nvPr/>
        </p:nvGrpSpPr>
        <p:grpSpPr bwMode="auto">
          <a:xfrm>
            <a:off x="2378472" y="1668463"/>
            <a:ext cx="4758663" cy="3744912"/>
            <a:chOff x="204" y="0"/>
            <a:chExt cx="2457" cy="2087"/>
          </a:xfrm>
        </p:grpSpPr>
        <p:grpSp>
          <p:nvGrpSpPr>
            <p:cNvPr id="37896" name="Group 5"/>
            <p:cNvGrpSpPr>
              <a:grpSpLocks/>
            </p:cNvGrpSpPr>
            <p:nvPr/>
          </p:nvGrpSpPr>
          <p:grpSpPr bwMode="auto">
            <a:xfrm>
              <a:off x="247" y="0"/>
              <a:ext cx="2414" cy="2073"/>
              <a:chOff x="1644" y="2382"/>
              <a:chExt cx="2346" cy="1774"/>
            </a:xfrm>
          </p:grpSpPr>
          <p:pic>
            <p:nvPicPr>
              <p:cNvPr id="37898" name="Picture 6" descr="BIRTHD~3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47" y="2476"/>
                <a:ext cx="2322" cy="16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37899" name="Group 7"/>
              <p:cNvGrpSpPr>
                <a:grpSpLocks/>
              </p:cNvGrpSpPr>
              <p:nvPr/>
            </p:nvGrpSpPr>
            <p:grpSpPr bwMode="auto">
              <a:xfrm>
                <a:off x="1644" y="2382"/>
                <a:ext cx="2346" cy="504"/>
                <a:chOff x="1644" y="2406"/>
                <a:chExt cx="2346" cy="504"/>
              </a:xfrm>
            </p:grpSpPr>
            <p:sp>
              <p:nvSpPr>
                <p:cNvPr id="37900" name="AutoShape 8"/>
                <p:cNvSpPr>
                  <a:spLocks noChangeArrowheads="1"/>
                </p:cNvSpPr>
                <p:nvPr/>
              </p:nvSpPr>
              <p:spPr bwMode="auto">
                <a:xfrm>
                  <a:off x="1668" y="2475"/>
                  <a:ext cx="2322" cy="435"/>
                </a:xfrm>
                <a:prstGeom prst="flowChartTerminator">
                  <a:avLst/>
                </a:prstGeom>
                <a:solidFill>
                  <a:srgbClr val="FFFF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800" b="1">
                      <a:solidFill>
                        <a:schemeClr val="accent2"/>
                      </a:solidFill>
                      <a:latin typeface="Times New Roman" pitchFamily="18" charset="0"/>
                    </a:rPr>
                    <a:t>Tiết học kết thúc</a:t>
                  </a:r>
                </a:p>
              </p:txBody>
            </p:sp>
            <p:sp>
              <p:nvSpPr>
                <p:cNvPr id="37901" name="Freeform 9"/>
                <p:cNvSpPr>
                  <a:spLocks/>
                </p:cNvSpPr>
                <p:nvPr/>
              </p:nvSpPr>
              <p:spPr bwMode="auto">
                <a:xfrm>
                  <a:off x="1644" y="2406"/>
                  <a:ext cx="2340" cy="492"/>
                </a:xfrm>
                <a:custGeom>
                  <a:avLst/>
                  <a:gdLst>
                    <a:gd name="T0" fmla="*/ 192 w 2340"/>
                    <a:gd name="T1" fmla="*/ 492 h 492"/>
                    <a:gd name="T2" fmla="*/ 156 w 2340"/>
                    <a:gd name="T3" fmla="*/ 456 h 492"/>
                    <a:gd name="T4" fmla="*/ 84 w 2340"/>
                    <a:gd name="T5" fmla="*/ 432 h 492"/>
                    <a:gd name="T6" fmla="*/ 48 w 2340"/>
                    <a:gd name="T7" fmla="*/ 408 h 492"/>
                    <a:gd name="T8" fmla="*/ 24 w 2340"/>
                    <a:gd name="T9" fmla="*/ 372 h 492"/>
                    <a:gd name="T10" fmla="*/ 0 w 2340"/>
                    <a:gd name="T11" fmla="*/ 300 h 492"/>
                    <a:gd name="T12" fmla="*/ 12 w 2340"/>
                    <a:gd name="T13" fmla="*/ 240 h 492"/>
                    <a:gd name="T14" fmla="*/ 144 w 2340"/>
                    <a:gd name="T15" fmla="*/ 132 h 492"/>
                    <a:gd name="T16" fmla="*/ 936 w 2340"/>
                    <a:gd name="T17" fmla="*/ 72 h 492"/>
                    <a:gd name="T18" fmla="*/ 1248 w 2340"/>
                    <a:gd name="T19" fmla="*/ 84 h 492"/>
                    <a:gd name="T20" fmla="*/ 1944 w 2340"/>
                    <a:gd name="T21" fmla="*/ 96 h 492"/>
                    <a:gd name="T22" fmla="*/ 2292 w 2340"/>
                    <a:gd name="T23" fmla="*/ 168 h 492"/>
                    <a:gd name="T24" fmla="*/ 2316 w 2340"/>
                    <a:gd name="T25" fmla="*/ 204 h 492"/>
                    <a:gd name="T26" fmla="*/ 2340 w 2340"/>
                    <a:gd name="T27" fmla="*/ 276 h 492"/>
                    <a:gd name="T28" fmla="*/ 2316 w 2340"/>
                    <a:gd name="T29" fmla="*/ 372 h 492"/>
                    <a:gd name="T30" fmla="*/ 2208 w 2340"/>
                    <a:gd name="T31" fmla="*/ 432 h 492"/>
                    <a:gd name="T32" fmla="*/ 2160 w 2340"/>
                    <a:gd name="T33" fmla="*/ 492 h 49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340" h="492">
                      <a:moveTo>
                        <a:pt x="192" y="492"/>
                      </a:moveTo>
                      <a:cubicBezTo>
                        <a:pt x="180" y="480"/>
                        <a:pt x="171" y="464"/>
                        <a:pt x="156" y="456"/>
                      </a:cubicBezTo>
                      <a:cubicBezTo>
                        <a:pt x="134" y="444"/>
                        <a:pt x="105" y="446"/>
                        <a:pt x="84" y="432"/>
                      </a:cubicBezTo>
                      <a:cubicBezTo>
                        <a:pt x="72" y="424"/>
                        <a:pt x="60" y="416"/>
                        <a:pt x="48" y="408"/>
                      </a:cubicBezTo>
                      <a:cubicBezTo>
                        <a:pt x="40" y="396"/>
                        <a:pt x="30" y="385"/>
                        <a:pt x="24" y="372"/>
                      </a:cubicBezTo>
                      <a:cubicBezTo>
                        <a:pt x="14" y="349"/>
                        <a:pt x="0" y="300"/>
                        <a:pt x="0" y="300"/>
                      </a:cubicBezTo>
                      <a:cubicBezTo>
                        <a:pt x="4" y="280"/>
                        <a:pt x="7" y="260"/>
                        <a:pt x="12" y="240"/>
                      </a:cubicBezTo>
                      <a:cubicBezTo>
                        <a:pt x="39" y="142"/>
                        <a:pt x="40" y="149"/>
                        <a:pt x="144" y="132"/>
                      </a:cubicBezTo>
                      <a:cubicBezTo>
                        <a:pt x="343" y="0"/>
                        <a:pt x="893" y="73"/>
                        <a:pt x="936" y="72"/>
                      </a:cubicBezTo>
                      <a:cubicBezTo>
                        <a:pt x="1041" y="51"/>
                        <a:pt x="1146" y="81"/>
                        <a:pt x="1248" y="84"/>
                      </a:cubicBezTo>
                      <a:cubicBezTo>
                        <a:pt x="1480" y="92"/>
                        <a:pt x="1712" y="92"/>
                        <a:pt x="1944" y="96"/>
                      </a:cubicBezTo>
                      <a:cubicBezTo>
                        <a:pt x="2062" y="106"/>
                        <a:pt x="2190" y="100"/>
                        <a:pt x="2292" y="168"/>
                      </a:cubicBezTo>
                      <a:cubicBezTo>
                        <a:pt x="2300" y="180"/>
                        <a:pt x="2310" y="191"/>
                        <a:pt x="2316" y="204"/>
                      </a:cubicBezTo>
                      <a:cubicBezTo>
                        <a:pt x="2326" y="227"/>
                        <a:pt x="2340" y="276"/>
                        <a:pt x="2340" y="276"/>
                      </a:cubicBezTo>
                      <a:cubicBezTo>
                        <a:pt x="2339" y="279"/>
                        <a:pt x="2326" y="360"/>
                        <a:pt x="2316" y="372"/>
                      </a:cubicBezTo>
                      <a:cubicBezTo>
                        <a:pt x="2293" y="400"/>
                        <a:pt x="2238" y="412"/>
                        <a:pt x="2208" y="432"/>
                      </a:cubicBezTo>
                      <a:cubicBezTo>
                        <a:pt x="2178" y="477"/>
                        <a:pt x="2194" y="458"/>
                        <a:pt x="2160" y="492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7897" name="Rectangle 10"/>
            <p:cNvSpPr>
              <a:spLocks noChangeArrowheads="1"/>
            </p:cNvSpPr>
            <p:nvPr/>
          </p:nvSpPr>
          <p:spPr bwMode="auto">
            <a:xfrm>
              <a:off x="204" y="1762"/>
              <a:ext cx="2449" cy="3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itchFamily="18" charset="0"/>
              </a:endParaRPr>
            </a:p>
          </p:txBody>
        </p:sp>
      </p:grpSp>
      <p:pic>
        <p:nvPicPr>
          <p:cNvPr id="37891" name="Picture 11" descr="B0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6" y="6381750"/>
            <a:ext cx="963427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13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854" y="115888"/>
            <a:ext cx="2808419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14" descr="55B125E2B3F4475E9391E46684A4965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12" y="4365625"/>
            <a:ext cx="12382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4047" name="Picture 3" descr="3126970880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107" y="4868864"/>
            <a:ext cx="1145381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5" name="Picture 12" descr="Frames PPT 00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918" y="-30163"/>
            <a:ext cx="9906001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006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666 0.01665 L 0.18334 0.01665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 -0.07214 L 0.05834 -0.08324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-55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" action="ppaction://noaction" highlightClick="1">
              <a:snd r:embed="rId5" name="Qua trang.wav"/>
            </a:hlinkClick>
          </p:cNvPr>
          <p:cNvSpPr>
            <a:spLocks noChangeArrowheads="1"/>
          </p:cNvSpPr>
          <p:nvPr/>
        </p:nvSpPr>
        <p:spPr bwMode="auto">
          <a:xfrm>
            <a:off x="3110206" y="3650425"/>
            <a:ext cx="767383" cy="85910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6" action="ppaction://hlinksldjump" highlightClick="1">
              <a:snd r:embed="rId5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712061" y="3654229"/>
            <a:ext cx="775668" cy="8403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625205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625205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1739505" y="1023938"/>
            <a:ext cx="66424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pic>
        <p:nvPicPr>
          <p:cNvPr id="17415" name="Picture 12" descr="smalborg[1]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01417" y="1204913"/>
            <a:ext cx="6517481" cy="1226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8" action="ppaction://hlinkpres?slideindex=20&amp;slidetitle=Slide%2020"/>
          </p:cNvPr>
          <p:cNvSpPr>
            <a:spLocks noChangeArrowheads="1" noChangeShapeType="1" noTextEdit="1"/>
          </p:cNvSpPr>
          <p:nvPr/>
        </p:nvSpPr>
        <p:spPr bwMode="auto">
          <a:xfrm>
            <a:off x="1857871" y="1345849"/>
            <a:ext cx="6324603" cy="9160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951"/>
              </a:avLst>
            </a:prstTxWarp>
          </a:bodyPr>
          <a:lstStyle/>
          <a:p>
            <a:pPr algn="ctr" defTabSz="914400" eaLnBrk="1" hangingPunct="1"/>
            <a:r>
              <a:rPr lang="it-IT" sz="2700" b="1" i="1" kern="10" smtClean="0">
                <a:ln w="12700">
                  <a:solidFill>
                    <a:srgbClr val="0000FF"/>
                  </a:solidFill>
                  <a:round/>
                </a:ln>
                <a:solidFill>
                  <a:prstClr val="white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KHỞI ĐỘNG ĐẦU GIỜ </a:t>
            </a:r>
          </a:p>
          <a:p>
            <a:pPr algn="ctr" defTabSz="914400" eaLnBrk="1" hangingPunct="1"/>
            <a:r>
              <a:rPr lang="it-IT" sz="2700" b="1" i="1" kern="10" smtClean="0">
                <a:ln w="12700">
                  <a:solidFill>
                    <a:srgbClr val="0000FF"/>
                  </a:solidFill>
                  <a:round/>
                </a:ln>
                <a:solidFill>
                  <a:prstClr val="white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 TRÒ </a:t>
            </a:r>
            <a:r>
              <a:rPr lang="it-IT" sz="2700" b="1" i="1" kern="10">
                <a:ln w="12700">
                  <a:solidFill>
                    <a:srgbClr val="0000FF"/>
                  </a:solidFill>
                  <a:round/>
                </a:ln>
                <a:solidFill>
                  <a:prstClr val="white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CHƠI : AI NHANH AI ĐÚNG</a:t>
            </a:r>
            <a:endParaRPr lang="en-US" sz="2700" b="1" i="1" kern="10">
              <a:ln w="12700">
                <a:solidFill>
                  <a:srgbClr val="0000FF"/>
                </a:solidFill>
                <a:round/>
              </a:ln>
              <a:solidFill>
                <a:prstClr val="white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350" y="857250"/>
            <a:ext cx="605790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971550"/>
            <a:ext cx="4572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5600700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1" y="1028700"/>
            <a:ext cx="527447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5482829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2654956" y="2712623"/>
            <a:ext cx="1947863" cy="50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27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2" action="ppaction://hlinksldjump" highlightClick="1">
              <a:snd r:embed="rId5" name="Qua trang.wav"/>
            </a:hlinkClick>
          </p:cNvPr>
          <p:cNvSpPr>
            <a:spLocks noChangeArrowheads="1"/>
          </p:cNvSpPr>
          <p:nvPr/>
        </p:nvSpPr>
        <p:spPr bwMode="auto">
          <a:xfrm>
            <a:off x="6246124" y="3665515"/>
            <a:ext cx="757238" cy="8048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69973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bldLvl="0" animBg="1"/>
      <p:bldP spid="111620" grpId="0" bldLvl="0" animBg="1"/>
      <p:bldP spid="111631" grpId="0" animBg="1"/>
      <p:bldP spid="17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2324100" y="1725218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632448" y="41911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67150" y="624824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317340" y="680077"/>
            <a:ext cx="7598060" cy="1191691"/>
            <a:chOff x="66" y="719"/>
            <a:chExt cx="4960" cy="1249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293"/>
              <a:ext cx="231" cy="112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43"/>
              <a:ext cx="4918" cy="64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108" y="719"/>
              <a:ext cx="4918" cy="124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/>
              <a:r>
                <a:rPr lang="en-US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</a:t>
              </a:r>
              <a:r>
                <a:rPr lang="en-US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chèn hình ảnh vào trang trình chiếu ta vào thẻ nào </a:t>
              </a:r>
              <a:r>
                <a:rPr lang="pl-PL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sau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đây?</a:t>
              </a:r>
              <a:endParaRPr lang="vi-VN" sz="1600">
                <a:solidFill>
                  <a:prstClr val="black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3092" name="Group 20"/>
          <p:cNvGrpSpPr/>
          <p:nvPr/>
        </p:nvGrpSpPr>
        <p:grpSpPr bwMode="auto">
          <a:xfrm>
            <a:off x="1924052" y="2521851"/>
            <a:ext cx="810069" cy="578644"/>
            <a:chOff x="144" y="1872"/>
            <a:chExt cx="5659" cy="486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2065"/>
              <a:ext cx="1290" cy="90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72"/>
              <a:ext cx="4753" cy="48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</a:t>
              </a:r>
              <a:endParaRPr lang="en-US" sz="27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941406" y="4145454"/>
            <a:ext cx="795012" cy="578947"/>
            <a:chOff x="148" y="2068"/>
            <a:chExt cx="5686" cy="384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1321" cy="71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2068"/>
              <a:ext cx="4742" cy="38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941406" y="5302843"/>
            <a:ext cx="2057632" cy="610791"/>
            <a:chOff x="142" y="1859"/>
            <a:chExt cx="4802" cy="513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431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500913" y="57983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 sz="10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4338638" y="606718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4281488" y="6129136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4324350" y="615836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352925" y="6185134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324350" y="6218394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367212" y="6189819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367212" y="622680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4352925" y="616965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367212" y="621133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352925" y="619585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6517410" y="2598389"/>
            <a:ext cx="645390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vi-VN" sz="28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31" name="AutoShape 25" descr="Water droplets"/>
          <p:cNvSpPr>
            <a:spLocks noChangeArrowheads="1"/>
          </p:cNvSpPr>
          <p:nvPr/>
        </p:nvSpPr>
        <p:spPr bwMode="auto">
          <a:xfrm>
            <a:off x="6516066" y="4278041"/>
            <a:ext cx="663023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684607" y="436443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1" hangingPunct="1"/>
            <a:endParaRPr lang="vi-VN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668" y="2563358"/>
            <a:ext cx="1263053" cy="483723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467" y="4323589"/>
            <a:ext cx="1331590" cy="451018"/>
          </a:xfrm>
          <a:prstGeom prst="rect">
            <a:avLst/>
          </a:prstGeom>
        </p:spPr>
      </p:pic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467" y="2604700"/>
            <a:ext cx="1452595" cy="474316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599" y="4226569"/>
            <a:ext cx="1991325" cy="49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1554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2324100" y="1725218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632448" y="41911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67150" y="624824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317340" y="680077"/>
            <a:ext cx="7598060" cy="1191691"/>
            <a:chOff x="66" y="719"/>
            <a:chExt cx="4960" cy="1249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293"/>
              <a:ext cx="231" cy="112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43"/>
              <a:ext cx="4918" cy="64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108" y="719"/>
              <a:ext cx="4918" cy="124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/>
              <a:r>
                <a:rPr lang="en-US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</a:t>
              </a:r>
              <a:r>
                <a:rPr lang="en-US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 hiệu ứng cho văn bản trong trang trình chiếu ta v</a:t>
              </a:r>
              <a:r>
                <a:rPr lang="en-US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ào</a:t>
              </a:r>
              <a:r>
                <a:rPr lang="en-US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thẻ nào </a:t>
              </a:r>
              <a:r>
                <a:rPr lang="pl-PL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sau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đây?</a:t>
              </a:r>
              <a:endParaRPr lang="vi-VN" sz="1600">
                <a:solidFill>
                  <a:prstClr val="black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3092" name="Group 20"/>
          <p:cNvGrpSpPr/>
          <p:nvPr/>
        </p:nvGrpSpPr>
        <p:grpSpPr bwMode="auto">
          <a:xfrm>
            <a:off x="1924052" y="2521851"/>
            <a:ext cx="810069" cy="578644"/>
            <a:chOff x="144" y="1872"/>
            <a:chExt cx="5659" cy="486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2065"/>
              <a:ext cx="1290" cy="90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72"/>
              <a:ext cx="4753" cy="48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</a:t>
              </a:r>
              <a:endParaRPr lang="en-US" sz="27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941406" y="4145454"/>
            <a:ext cx="795012" cy="578947"/>
            <a:chOff x="148" y="2068"/>
            <a:chExt cx="5686" cy="384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1321" cy="71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2068"/>
              <a:ext cx="4742" cy="38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924050" y="5426627"/>
            <a:ext cx="2057632" cy="610791"/>
            <a:chOff x="142" y="1859"/>
            <a:chExt cx="4802" cy="513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431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500913" y="57983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 sz="10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4338638" y="606718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4281488" y="6129136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4324350" y="615836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352925" y="6185134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324350" y="6218394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367212" y="6189819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367212" y="622680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4352925" y="616965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367212" y="621133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352925" y="619585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6517410" y="2598389"/>
            <a:ext cx="645390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vi-VN" sz="28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31" name="AutoShape 25" descr="Water droplets"/>
          <p:cNvSpPr>
            <a:spLocks noChangeArrowheads="1"/>
          </p:cNvSpPr>
          <p:nvPr/>
        </p:nvSpPr>
        <p:spPr bwMode="auto">
          <a:xfrm>
            <a:off x="6516066" y="4278041"/>
            <a:ext cx="663023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684607" y="436443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1" hangingPunct="1"/>
            <a:endParaRPr lang="vi-VN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668" y="2563358"/>
            <a:ext cx="1263053" cy="483723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467" y="4323589"/>
            <a:ext cx="1331590" cy="451018"/>
          </a:xfrm>
          <a:prstGeom prst="rect">
            <a:avLst/>
          </a:prstGeom>
        </p:spPr>
      </p:pic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467" y="2604700"/>
            <a:ext cx="1452595" cy="474316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599" y="4226569"/>
            <a:ext cx="1991325" cy="49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87743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2324100" y="1725218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632448" y="41911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867150" y="624824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/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986589" y="406246"/>
            <a:ext cx="7928811" cy="1736491"/>
            <a:chOff x="66" y="432"/>
            <a:chExt cx="4960" cy="1820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293"/>
              <a:ext cx="231" cy="112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1043"/>
              <a:ext cx="4918" cy="64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2.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Biểu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tượng</a:t>
              </a: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sau có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chức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năng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gì</a:t>
              </a:r>
              <a:r>
                <a:rPr lang="en-US" sz="3000" b="1" dirty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Franklin Gothic Book"/>
                </a:rPr>
                <a:t>?</a:t>
              </a:r>
            </a:p>
          </p:txBody>
        </p:sp>
        <p:sp>
          <p:nvSpPr>
            <p:cNvPr id="3" name="AutoShape 19" descr="Parchment"/>
            <p:cNvSpPr>
              <a:spLocks noChangeArrowheads="1"/>
            </p:cNvSpPr>
            <p:nvPr/>
          </p:nvSpPr>
          <p:spPr bwMode="auto">
            <a:xfrm>
              <a:off x="108" y="432"/>
              <a:ext cx="4918" cy="1820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/>
              <a:r>
                <a:rPr lang="en-US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</a:t>
              </a:r>
              <a:r>
                <a:rPr lang="en-US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 hiệu ứng nâng cao trong trang trình chiếu ta vào biểu tượng nào </a:t>
              </a:r>
              <a:r>
                <a:rPr lang="pl-PL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sau </a:t>
              </a:r>
              <a:r>
                <a:rPr lang="pl-PL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đây?</a:t>
              </a:r>
              <a:endParaRPr lang="vi-VN" sz="1600">
                <a:solidFill>
                  <a:prstClr val="black"/>
                </a:solidFill>
                <a:latin typeface="Tahoma" panose="020B0604030504040204" pitchFamily="34" charset="0"/>
              </a:endParaRPr>
            </a:p>
          </p:txBody>
        </p:sp>
      </p:grpSp>
      <p:grpSp>
        <p:nvGrpSpPr>
          <p:cNvPr id="3092" name="Group 20"/>
          <p:cNvGrpSpPr/>
          <p:nvPr/>
        </p:nvGrpSpPr>
        <p:grpSpPr bwMode="auto">
          <a:xfrm>
            <a:off x="1924052" y="2521851"/>
            <a:ext cx="810069" cy="578644"/>
            <a:chOff x="144" y="1872"/>
            <a:chExt cx="5659" cy="486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2065"/>
              <a:ext cx="1290" cy="90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72"/>
              <a:ext cx="4753" cy="48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A. </a:t>
              </a:r>
              <a:endParaRPr lang="en-US" sz="2700" b="1" dirty="0" err="1"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941406" y="4145454"/>
            <a:ext cx="795012" cy="578947"/>
            <a:chOff x="148" y="2068"/>
            <a:chExt cx="5686" cy="384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1321" cy="71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2068"/>
              <a:ext cx="4742" cy="38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924050" y="5426627"/>
            <a:ext cx="2057632" cy="610791"/>
            <a:chOff x="142" y="1859"/>
            <a:chExt cx="4802" cy="513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431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defTabSz="914400" eaLnBrk="1" hangingPunct="1"/>
              <a:endParaRPr lang="en-US" sz="100">
                <a:solidFill>
                  <a:prstClr val="black"/>
                </a:solidFill>
                <a:latin typeface="Franklin Gothic Book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defTabSz="914400" eaLnBrk="1" hangingPunct="1"/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236213" y="57983"/>
            <a:ext cx="890290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1" hangingPunct="1"/>
            <a:endParaRPr lang="en-US" sz="10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4338638" y="606718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4281488" y="6129136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4324350" y="615836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352925" y="6185134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324350" y="6218394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367212" y="6189819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367212" y="622680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4352925" y="616965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367212" y="621133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352925" y="619585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6517410" y="2598389"/>
            <a:ext cx="645390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vi-VN" sz="2800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sp>
        <p:nvSpPr>
          <p:cNvPr id="31" name="AutoShape 25" descr="Water droplets"/>
          <p:cNvSpPr>
            <a:spLocks noChangeArrowheads="1"/>
          </p:cNvSpPr>
          <p:nvPr/>
        </p:nvSpPr>
        <p:spPr bwMode="auto">
          <a:xfrm>
            <a:off x="6516066" y="4278041"/>
            <a:ext cx="663023" cy="57888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defTabSz="914400" eaLnBrk="1" hangingPunct="1"/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684607" y="436443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1" hangingPunct="1"/>
            <a:endParaRPr lang="vi-VN">
              <a:solidFill>
                <a:prstClr val="black"/>
              </a:solidFill>
              <a:latin typeface="Tahoma" panose="020B0604030504040204" pitchFamily="34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2177" y="4046266"/>
            <a:ext cx="870529" cy="858437"/>
          </a:xfrm>
          <a:prstGeom prst="rect">
            <a:avLst/>
          </a:prstGeom>
        </p:spPr>
      </p:pic>
      <p:pic>
        <p:nvPicPr>
          <p:cNvPr id="47" name="Picture 46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189" y="2383023"/>
            <a:ext cx="899886" cy="831425"/>
          </a:xfrm>
          <a:prstGeom prst="rect">
            <a:avLst/>
          </a:prstGeom>
        </p:spPr>
      </p:pic>
      <p:pic>
        <p:nvPicPr>
          <p:cNvPr id="48" name="Picture 47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619" y="4025388"/>
            <a:ext cx="773221" cy="811883"/>
          </a:xfrm>
          <a:prstGeom prst="rect">
            <a:avLst/>
          </a:prstGeom>
        </p:spPr>
      </p:pic>
      <p:pic>
        <p:nvPicPr>
          <p:cNvPr id="49" name="Picture 48" descr="Screen Clippi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731" y="2275471"/>
            <a:ext cx="834708" cy="860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20792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65838"/>
            <a:ext cx="9906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7" name="Group 4"/>
          <p:cNvGrpSpPr>
            <a:grpSpLocks/>
          </p:cNvGrpSpPr>
          <p:nvPr/>
        </p:nvGrpSpPr>
        <p:grpSpPr bwMode="auto">
          <a:xfrm rot="10800000" flipH="1">
            <a:off x="139304" y="41276"/>
            <a:ext cx="1981200" cy="1831975"/>
            <a:chOff x="2332" y="1554"/>
            <a:chExt cx="1105" cy="1218"/>
          </a:xfrm>
        </p:grpSpPr>
        <p:sp>
          <p:nvSpPr>
            <p:cNvPr id="16533" name="Freeform 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4" name="Freeform 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5" name="Freeform 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6" name="Freeform 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7" name="Freeform 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8" name="Freeform 1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9" name="Freeform 1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0" name="Freeform 1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1" name="Freeform 1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2" name="Freeform 1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3" name="Freeform 1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4" name="Freeform 1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5" name="Freeform 1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6" name="Freeform 1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7" name="Freeform 1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8" name="Freeform 2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49" name="Freeform 2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0" name="Freeform 2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1" name="Freeform 2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2" name="Freeform 2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3" name="Freeform 2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4" name="Freeform 2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5" name="Freeform 2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6" name="Freeform 2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7" name="Freeform 2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8" name="Freeform 3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59" name="Freeform 3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0" name="Freeform 3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1" name="Freeform 3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2" name="Freeform 3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3" name="Freeform 3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4" name="Freeform 3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5" name="Freeform 3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6" name="Freeform 3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7" name="Freeform 3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8" name="Freeform 4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69" name="Freeform 4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0" name="Freeform 4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1" name="Freeform 4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2" name="Freeform 4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3" name="Freeform 4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4" name="Freeform 4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5" name="Freeform 4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6" name="Freeform 4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7" name="Freeform 4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8" name="Freeform 5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79" name="Freeform 5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0" name="Freeform 5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1" name="Freeform 5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2" name="Freeform 5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3" name="Freeform 5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4" name="Freeform 5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5" name="Freeform 5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6" name="Freeform 5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7" name="Freeform 5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8" name="Freeform 6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89" name="Freeform 6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0" name="Freeform 6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1" name="Freeform 6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2" name="Freeform 6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3" name="Freeform 6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4" name="Freeform 6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5" name="Freeform 6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6" name="Freeform 6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7" name="Freeform 6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8" name="Freeform 7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99" name="Freeform 7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0" name="Freeform 7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1" name="Freeform 7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2" name="Freeform 7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3" name="Freeform 7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4" name="Freeform 7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5" name="Freeform 7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6" name="Freeform 7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7" name="Freeform 7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8" name="Freeform 8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09" name="Freeform 8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0" name="Freeform 8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1" name="Freeform 8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2" name="Freeform 8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3" name="Freeform 8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4" name="Freeform 8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5" name="Freeform 8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6" name="Freeform 8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7" name="Freeform 8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8" name="Freeform 9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19" name="Freeform 9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0" name="Freeform 9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1" name="Freeform 9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2" name="Freeform 9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3" name="Freeform 9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4" name="Freeform 9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5" name="Freeform 9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6" name="Freeform 9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7" name="Freeform 9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8" name="Freeform 10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29" name="Freeform 10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0" name="Freeform 10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1" name="Freeform 10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2" name="Freeform 10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3" name="Freeform 10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4" name="Freeform 10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5" name="Freeform 10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6" name="Freeform 10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7" name="Freeform 10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8" name="Freeform 11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39" name="Freeform 11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0" name="Freeform 11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1" name="Freeform 11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2" name="Freeform 11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3" name="Freeform 11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4" name="Freeform 11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5" name="Freeform 11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6" name="Freeform 11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7" name="Freeform 11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8" name="Freeform 12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49" name="Freeform 12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0" name="Freeform 12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1" name="Freeform 12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2" name="Freeform 12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3" name="Freeform 12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4" name="Freeform 12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5" name="Freeform 12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6" name="Freeform 12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7" name="Freeform 12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8" name="Freeform 13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59" name="Freeform 13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0" name="Freeform 13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1" name="Freeform 13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2" name="Freeform 13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3" name="Freeform 13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4" name="Freeform 13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5" name="Freeform 13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6" name="Freeform 13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7" name="Freeform 13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8" name="Freeform 14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69" name="Freeform 14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70" name="Freeform 14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671" name="Freeform 14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pic>
        <p:nvPicPr>
          <p:cNvPr id="16388" name="Picture 284" descr="j043744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96" y="4894263"/>
            <a:ext cx="1559852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285" descr="icon-cchu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521" y="5837238"/>
            <a:ext cx="8255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79152" y="2887966"/>
            <a:ext cx="952113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hangingPunct="1">
              <a:lnSpc>
                <a:spcPct val="150000"/>
              </a:lnSpc>
              <a:spcAft>
                <a:spcPts val="1200"/>
              </a:spcAft>
              <a:defRPr/>
            </a:pPr>
            <a:r>
              <a:rPr lang="en-US" sz="4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Tiết 46: </a:t>
            </a:r>
            <a:r>
              <a:rPr lang="en-US" sz="46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Tạo hiệu </a:t>
            </a:r>
            <a:r>
              <a:rPr lang="en-US" sz="4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ứng cho v</a:t>
            </a:r>
            <a:r>
              <a:rPr lang="vi-VN" sz="4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ă</a:t>
            </a:r>
            <a:r>
              <a:rPr lang="en-US" sz="46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n bản trong trang trình chiếu</a:t>
            </a:r>
            <a:r>
              <a:rPr lang="vi-VN" sz="4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46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(tiết </a:t>
            </a:r>
            <a:r>
              <a:rPr lang="en-US" sz="4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endParaRPr lang="en-US" sz="46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6392" name="TextBox 1"/>
          <p:cNvSpPr txBox="1">
            <a:spLocks noChangeArrowheads="1"/>
          </p:cNvSpPr>
          <p:nvPr/>
        </p:nvSpPr>
        <p:spPr bwMode="auto">
          <a:xfrm>
            <a:off x="3236649" y="1916113"/>
            <a:ext cx="319881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600" u="sng" smtClean="0">
                <a:solidFill>
                  <a:srgbClr val="FFFFFF"/>
                </a:solidFill>
                <a:latin typeface="Times New Roman" pitchFamily="18" charset="0"/>
                <a:cs typeface="Arial" charset="0"/>
              </a:rPr>
              <a:t>Tin học:</a:t>
            </a:r>
          </a:p>
        </p:txBody>
      </p:sp>
      <p:grpSp>
        <p:nvGrpSpPr>
          <p:cNvPr id="16393" name="Group 4"/>
          <p:cNvGrpSpPr>
            <a:grpSpLocks/>
          </p:cNvGrpSpPr>
          <p:nvPr/>
        </p:nvGrpSpPr>
        <p:grpSpPr bwMode="auto">
          <a:xfrm rot="10800000">
            <a:off x="7838810" y="44453"/>
            <a:ext cx="1981200" cy="1831975"/>
            <a:chOff x="2332" y="1554"/>
            <a:chExt cx="1105" cy="1218"/>
          </a:xfrm>
        </p:grpSpPr>
        <p:sp>
          <p:nvSpPr>
            <p:cNvPr id="16394" name="Freeform 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5" name="Freeform 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6" name="Freeform 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7" name="Freeform 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8" name="Freeform 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399" name="Freeform 1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0" name="Freeform 1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1" name="Freeform 1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2" name="Freeform 1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3" name="Freeform 1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4" name="Freeform 1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5" name="Freeform 1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6" name="Freeform 1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7" name="Freeform 1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8" name="Freeform 1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09" name="Freeform 2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0" name="Freeform 2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1" name="Freeform 2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2" name="Freeform 2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3" name="Freeform 2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4" name="Freeform 2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5" name="Freeform 2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6" name="Freeform 2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7" name="Freeform 2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8" name="Freeform 2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19" name="Freeform 3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0" name="Freeform 3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1" name="Freeform 3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2" name="Freeform 3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3" name="Freeform 3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4" name="Freeform 3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5" name="Freeform 3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6" name="Freeform 3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7" name="Freeform 3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8" name="Freeform 3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29" name="Freeform 4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0" name="Freeform 4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1" name="Freeform 4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2" name="Freeform 4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3" name="Freeform 4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4" name="Freeform 4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5" name="Freeform 4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6" name="Freeform 4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7" name="Freeform 4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8" name="Freeform 4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39" name="Freeform 5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0" name="Freeform 5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1" name="Freeform 5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2" name="Freeform 5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3" name="Freeform 5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4" name="Freeform 5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5" name="Freeform 5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6" name="Freeform 5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7" name="Freeform 5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8" name="Freeform 5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49" name="Freeform 6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0" name="Freeform 6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1" name="Freeform 6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2" name="Freeform 6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3" name="Freeform 6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4" name="Freeform 6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5" name="Freeform 6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6" name="Freeform 6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7" name="Freeform 6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8" name="Freeform 6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59" name="Freeform 7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0" name="Freeform 7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1" name="Freeform 7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2" name="Freeform 7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3" name="Freeform 7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4" name="Freeform 7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5" name="Freeform 7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6" name="Freeform 7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7" name="Freeform 7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8" name="Freeform 7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69" name="Freeform 8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0" name="Freeform 8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1" name="Freeform 8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2" name="Freeform 8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3" name="Freeform 8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4" name="Freeform 8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5" name="Freeform 8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6" name="Freeform 8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7" name="Freeform 8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8" name="Freeform 8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9" name="Freeform 9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0" name="Freeform 9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1" name="Freeform 9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2" name="Freeform 9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3" name="Freeform 9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4" name="Freeform 9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5" name="Freeform 9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6" name="Freeform 9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7" name="Freeform 9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8" name="Freeform 9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89" name="Freeform 10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0" name="Freeform 10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1" name="Freeform 10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2" name="Freeform 10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3" name="Freeform 10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4" name="Freeform 10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5" name="Freeform 10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6" name="Freeform 10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7" name="Freeform 10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8" name="Freeform 10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99" name="Freeform 11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0" name="Freeform 11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1" name="Freeform 11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2" name="Freeform 11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3" name="Freeform 11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4" name="Freeform 11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5" name="Freeform 11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6" name="Freeform 11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7" name="Freeform 11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8" name="Freeform 11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09" name="Freeform 12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0" name="Freeform 12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1" name="Freeform 12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2" name="Freeform 12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3" name="Freeform 12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4" name="Freeform 12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5" name="Freeform 12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6" name="Freeform 12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7" name="Freeform 12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8" name="Freeform 12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19" name="Freeform 13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0" name="Freeform 13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1" name="Freeform 13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2" name="Freeform 13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3" name="Freeform 13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4" name="Freeform 13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5" name="Freeform 13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6" name="Freeform 13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7" name="Freeform 13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8" name="Freeform 13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29" name="Freeform 14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0" name="Freeform 14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1" name="Freeform 14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532" name="Freeform 14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1" hangingPunct="1"/>
              <a:endParaRPr lang="en-US" smtClean="0">
                <a:solidFill>
                  <a:srgbClr val="FFFF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809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7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65100" y="1529363"/>
            <a:ext cx="9740900" cy="40811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b="1" u="sng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  <a:p>
            <a:pPr algn="just"/>
            <a:r>
              <a:rPr lang="en-U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 </a:t>
            </a:r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quen với cách tạo hiệu ứng cho văn bản trong trang trình chiếu. Biết cách tạo hiệu ứng và có ý thức sắp xếp khoa học, hợp lí các trang trình chiếu.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nl-NL">
                <a:latin typeface="Times New Roman" panose="02020603050405020304" pitchFamily="18" charset="0"/>
                <a:cs typeface="Times New Roman" panose="02020603050405020304" pitchFamily="18" charset="0"/>
              </a:rPr>
              <a:t>hiện được các thao tác: tạo hiệu ứng, tạo hiệu ứng chuyển động cho văn bản trong trang trình chiếu.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altLang="en-US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" y="-1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13" name="Rectangle 12"/>
          <p:cNvSpPr/>
          <p:nvPr/>
        </p:nvSpPr>
        <p:spPr>
          <a:xfrm>
            <a:off x="1" y="0"/>
            <a:ext cx="2087336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-1720" y="0"/>
            <a:ext cx="9906002" cy="6858000"/>
            <a:chOff x="0" y="0"/>
            <a:chExt cx="5760" cy="4320"/>
          </a:xfrm>
        </p:grpSpPr>
        <p:pic>
          <p:nvPicPr>
            <p:cNvPr id="8" name="Picture 3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-48" y="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45161" flipH="1">
              <a:off x="5040" y="0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5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3696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6" descr="Picture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63479" flipH="1">
              <a:off x="5088" y="36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75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" y="-1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2087336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271237" y="1600200"/>
            <a:ext cx="9634764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>
              <a:lnSpc>
                <a:spcPct val="150000"/>
              </a:lnSpc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30000"/>
              </a:lnSpc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thực hiện các yêu cầu sau:</a:t>
            </a:r>
          </a:p>
          <a:p>
            <a:pPr marL="514350" indent="-514350" algn="just">
              <a:lnSpc>
                <a:spcPct val="130000"/>
              </a:lnSpc>
              <a:buAutoNum type="alphaLcParenR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 bài trình chiếu “</a:t>
            </a:r>
            <a:r>
              <a:rPr 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một số loài động vật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đã tạo ở Bài 2, chủ đề 4.</a:t>
            </a:r>
          </a:p>
          <a:p>
            <a:pPr marL="514350" indent="-514350">
              <a:lnSpc>
                <a:spcPct val="130000"/>
              </a:lnSpc>
              <a:buAutoNum type="alphaLcParenR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 hiệu ứng nâng cao cho các trang trình chiếu và lưu bài trình chiếu vào thư mục của em.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861969" y="3386735"/>
            <a:ext cx="2628210" cy="4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26361" y="3981820"/>
            <a:ext cx="198426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037772" y="4561372"/>
            <a:ext cx="296755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-1720" y="0"/>
            <a:ext cx="9906002" cy="6858000"/>
            <a:chOff x="0" y="0"/>
            <a:chExt cx="5760" cy="4320"/>
          </a:xfrm>
        </p:grpSpPr>
        <p:pic>
          <p:nvPicPr>
            <p:cNvPr id="14" name="Picture 3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-48" y="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4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45161" flipH="1">
              <a:off x="5040" y="0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3696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Picture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63479" flipH="1">
              <a:off x="5088" y="36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20" name="Straight Connector 19"/>
          <p:cNvCxnSpPr/>
          <p:nvPr/>
        </p:nvCxnSpPr>
        <p:spPr>
          <a:xfrm>
            <a:off x="8260198" y="4561372"/>
            <a:ext cx="9868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173" y="-232224"/>
            <a:ext cx="20873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9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7171" y="159663"/>
            <a:ext cx="9906000" cy="103105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Tạo hiệu ứng chuyển động</a:t>
            </a: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a) Hiệu ứng chuyển động cơ bản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0477" y="1197431"/>
            <a:ext cx="9752693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văn bản muốn tạo hiệu ứng.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5103" y="1734465"/>
            <a:ext cx="10177236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Chọn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Animations. </a:t>
            </a:r>
            <a:endParaRPr lang="en-US" alt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17928" y="2242465"/>
            <a:ext cx="9634764" cy="95410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Nháy chọn     để mở ra danh sách hiệu ứng rồi chọn một trong các hiệu ứng có trong danh sách.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124515" y="2154087"/>
            <a:ext cx="285978" cy="571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2552" y="2968176"/>
            <a:ext cx="9906000" cy="103105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ts val="600"/>
              </a:spcBef>
              <a:buNone/>
              <a:defRPr/>
            </a:pPr>
            <a:endParaRPr lang="en-US" alt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b) Hiệu ứng chuyển động nâng cao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88686" y="4027717"/>
            <a:ext cx="9245600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văn bản muốn tạo hiệu ứng.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3308" y="4564750"/>
            <a:ext cx="8668719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Chọn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Animations, 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Custom Animation. </a:t>
            </a:r>
            <a:endParaRPr lang="en-US" alt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29721" y="5116287"/>
            <a:ext cx="9542313" cy="95410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Trên cửa sổ bên phải trang soạn thảo, chọn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Add Effect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rồi chọn hiệu ứng từ danh sách.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6&quot;&gt;&lt;property id=&quot;20148&quot; value=&quot;5&quot;/&gt;&lt;property id=&quot;20300&quot; value=&quot;Slide 4&quot;/&gt;&lt;property id=&quot;20307&quot; value=&quot;305&quot;/&gt;&lt;/object&gt;&lt;object type=&quot;3&quot; unique_id=&quot;10007&quot;&gt;&lt;property id=&quot;20148&quot; value=&quot;5&quot;/&gt;&lt;property id=&quot;20300&quot; value=&quot;Slide 3&quot;/&gt;&lt;property id=&quot;20307&quot; value=&quot;306&quot;/&gt;&lt;/object&gt;&lt;object type=&quot;3&quot; unique_id=&quot;10024&quot;&gt;&lt;property id=&quot;20148&quot; value=&quot;5&quot;/&gt;&lt;property id=&quot;20300&quot; value=&quot;Slide 10&quot;/&gt;&lt;property id=&quot;20307&quot; value=&quot;277&quot;/&gt;&lt;/object&gt;&lt;object type=&quot;3&quot; unique_id=&quot;11815&quot;&gt;&lt;property id=&quot;20148&quot; value=&quot;5&quot;/&gt;&lt;property id=&quot;20300&quot; value=&quot;Slide 2&quot;/&gt;&lt;property id=&quot;20307&quot; value=&quot;317&quot;/&gt;&lt;/object&gt;&lt;object type=&quot;3&quot; unique_id=&quot;12150&quot;&gt;&lt;property id=&quot;20148&quot; value=&quot;5&quot;/&gt;&lt;property id=&quot;20300&quot; value=&quot;Slide 8&quot;/&gt;&lt;property id=&quot;20307&quot; value=&quot;322&quot;/&gt;&lt;/object&gt;&lt;object type=&quot;3&quot; unique_id=&quot;12237&quot;&gt;&lt;property id=&quot;20148&quot; value=&quot;5&quot;/&gt;&lt;property id=&quot;20300&quot; value=&quot;Slide 5&quot;/&gt;&lt;property id=&quot;20307&quot; value=&quot;323&quot;/&gt;&lt;/object&gt;&lt;object type=&quot;3&quot; unique_id=&quot;12238&quot;&gt;&lt;property id=&quot;20148&quot; value=&quot;5&quot;/&gt;&lt;property id=&quot;20300&quot; value=&quot;Slide 7&quot;/&gt;&lt;property id=&quot;20307&quot; value=&quot;324&quot;/&gt;&lt;/object&gt;&lt;object type=&quot;3&quot; unique_id=&quot;12481&quot;&gt;&lt;property id=&quot;20148&quot; value=&quot;5&quot;/&gt;&lt;property id=&quot;20300&quot; value=&quot;Slide 1&quot;/&gt;&lt;property id=&quot;20307&quot; value=&quot;326&quot;/&gt;&lt;/object&gt;&lt;object type=&quot;3&quot; unique_id=&quot;12657&quot;&gt;&lt;property id=&quot;20148&quot; value=&quot;5&quot;/&gt;&lt;property id=&quot;20300&quot; value=&quot;Slide 6&quot;/&gt;&lt;property id=&quot;20307&quot; value=&quot;328&quot;/&gt;&lt;/object&gt;&lt;object type=&quot;3&quot; unique_id=&quot;12700&quot;&gt;&lt;property id=&quot;20148&quot; value=&quot;5&quot;/&gt;&lt;property id=&quot;20300&quot; value=&quot;Slide 9&quot;/&gt;&lt;property id=&quot;20307&quot; value=&quot;329&quot;/&gt;&lt;/object&gt;&lt;/object&gt;&lt;object type=&quot;8&quot; unique_id=&quot;10048&quot;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3.PNG&quot;/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2575</TotalTime>
  <Words>471</Words>
  <Application>Microsoft Office PowerPoint</Application>
  <PresentationFormat>A4 Paper (210x297 mm)</PresentationFormat>
  <Paragraphs>88</Paragraphs>
  <Slides>11</Slides>
  <Notes>2</Notes>
  <HiddenSlides>0</HiddenSlides>
  <MMClips>1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Mountain Top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lich</dc:creator>
  <cp:lastModifiedBy>NhuLam</cp:lastModifiedBy>
  <cp:revision>215</cp:revision>
  <dcterms:created xsi:type="dcterms:W3CDTF">2015-01-27T02:31:58Z</dcterms:created>
  <dcterms:modified xsi:type="dcterms:W3CDTF">2023-03-16T01:16:20Z</dcterms:modified>
</cp:coreProperties>
</file>