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5" r:id="rId3"/>
    <p:sldId id="274" r:id="rId4"/>
    <p:sldId id="260" r:id="rId5"/>
    <p:sldId id="276" r:id="rId6"/>
    <p:sldId id="273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5F960-96FA-449B-AE47-04DF9D2F18D1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251A-ACAB-49EB-95F3-AA910E5C9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0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251A-ACAB-49EB-95F3-AA910E5C9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28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559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5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7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951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58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41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08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64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15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0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22DF0-FECF-41ED-AA21-5DCD929F6871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6A0AC-78EA-4064-9C35-95FB7CE7EC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2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wm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4.gif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9512" y="2636912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</a:t>
            </a:r>
            <a:r>
              <a:rPr lang="en-US" sz="3600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HÀO MỪNG QUÝ THẦY CÔ VỀ DỰ GIỜ THĂM LỚP</a:t>
            </a:r>
            <a:endParaRPr lang="en-US" sz="3600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7049" y="4106602"/>
            <a:ext cx="75282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CC3300"/>
                </a:solidFill>
                <a:latin typeface="Times New Roman" pitchFamily="18" charset="0"/>
              </a:rPr>
              <a:t>           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MÔN: TIN HỌC </a:t>
            </a:r>
          </a:p>
          <a:p>
            <a:pPr algn="ctr"/>
            <a:r>
              <a:rPr lang="en-US" sz="3600" b="1" baseline="300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baseline="300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3600" b="1" i="1" u="sng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LỚP: 4</a:t>
            </a:r>
            <a:endParaRPr lang="en-US" sz="3600" b="1" i="1" u="sng" baseline="30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" y="5445224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56418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44800" y="32512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5" descr="Picture1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8293" y="3403601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593" y="460035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3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75798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14" descr="BAR"/>
          <p:cNvPicPr preferRelativeResize="0"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89298" y="3334585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五角星 6"/>
          <p:cNvSpPr/>
          <p:nvPr/>
        </p:nvSpPr>
        <p:spPr>
          <a:xfrm rot="19938392">
            <a:off x="1256049" y="11130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3" name="五角星 6"/>
          <p:cNvSpPr/>
          <p:nvPr/>
        </p:nvSpPr>
        <p:spPr>
          <a:xfrm rot="19938392">
            <a:off x="6819869" y="11634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4" name="五角星 6"/>
          <p:cNvSpPr/>
          <p:nvPr/>
        </p:nvSpPr>
        <p:spPr>
          <a:xfrm rot="19938392">
            <a:off x="2005485" y="60279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45" name="五角星 6"/>
          <p:cNvSpPr/>
          <p:nvPr/>
        </p:nvSpPr>
        <p:spPr>
          <a:xfrm rot="19938392">
            <a:off x="6362853" y="6027907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pic>
        <p:nvPicPr>
          <p:cNvPr id="25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675" y="5588794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385" y="5562600"/>
            <a:ext cx="915987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1815938" y="4548188"/>
            <a:ext cx="685800" cy="385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 descr="659204qfhni5vgxw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25356" y="4729957"/>
            <a:ext cx="639762" cy="357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五角星 6"/>
          <p:cNvSpPr/>
          <p:nvPr/>
        </p:nvSpPr>
        <p:spPr>
          <a:xfrm rot="19938392">
            <a:off x="4414446" y="635250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1771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1640" y="2276872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ĐẦU GIỜ</a:t>
            </a:r>
            <a:endParaRPr lang="vi-VN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284984"/>
            <a:ext cx="69450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</a:rPr>
              <a:t>TRÒ CHƠI: “TRUYỀN ĐIỆN”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63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5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5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1208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8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8" descr="Picture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6303" y="5579500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83810" y="337369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1822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17" name="五角星 6"/>
          <p:cNvSpPr/>
          <p:nvPr/>
        </p:nvSpPr>
        <p:spPr>
          <a:xfrm rot="19938392">
            <a:off x="149476" y="1332631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18" name="五角星 6"/>
          <p:cNvSpPr/>
          <p:nvPr/>
        </p:nvSpPr>
        <p:spPr>
          <a:xfrm rot="19938392">
            <a:off x="8452295" y="628948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19" name="五角星 6"/>
          <p:cNvSpPr/>
          <p:nvPr/>
        </p:nvSpPr>
        <p:spPr>
          <a:xfrm rot="19938392">
            <a:off x="8677981" y="14020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20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21" name="五角星 6"/>
          <p:cNvSpPr/>
          <p:nvPr/>
        </p:nvSpPr>
        <p:spPr>
          <a:xfrm rot="19938392">
            <a:off x="4436476" y="633316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30155" y="2492896"/>
            <a:ext cx="17526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prstClr val="black"/>
                </a:solidFill>
              </a:rPr>
              <a:t>Lưu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văn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bản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2235155" y="2492896"/>
            <a:ext cx="1328733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Chèn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ảnh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742568" y="2493981"/>
            <a:ext cx="1075696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In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054802" y="2493981"/>
            <a:ext cx="2037477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Chọn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chữ</a:t>
            </a:r>
            <a:r>
              <a:rPr lang="en-US" dirty="0" smtClean="0">
                <a:solidFill>
                  <a:prstClr val="black"/>
                </a:solidFill>
              </a:rPr>
              <a:t> in </a:t>
            </a:r>
            <a:r>
              <a:rPr lang="en-US" dirty="0" err="1" smtClean="0">
                <a:solidFill>
                  <a:prstClr val="black"/>
                </a:solidFill>
              </a:rPr>
              <a:t>đậm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315296" y="2493981"/>
            <a:ext cx="17526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Căn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lề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trái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286546" y="4767808"/>
            <a:ext cx="1075696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Cắt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700323" y="4783517"/>
            <a:ext cx="1734354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Chọn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màu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chữ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790599" y="4725144"/>
            <a:ext cx="1429473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Chọn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cỡ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chữ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851860" y="4797587"/>
            <a:ext cx="1368151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 smtClean="0">
                <a:solidFill>
                  <a:prstClr val="black"/>
                </a:solidFill>
              </a:rPr>
              <a:t>Chèn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hình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39" name="Group 37"/>
          <p:cNvGrpSpPr>
            <a:grpSpLocks/>
          </p:cNvGrpSpPr>
          <p:nvPr/>
        </p:nvGrpSpPr>
        <p:grpSpPr bwMode="auto">
          <a:xfrm>
            <a:off x="457200" y="3657601"/>
            <a:ext cx="8080375" cy="783358"/>
            <a:chOff x="457200" y="3657599"/>
            <a:chExt cx="8079830" cy="902677"/>
          </a:xfrm>
        </p:grpSpPr>
        <p:pic>
          <p:nvPicPr>
            <p:cNvPr id="40" name="Picture 1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3810000"/>
              <a:ext cx="72813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" name="Picture 1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91754" y="3852171"/>
              <a:ext cx="571500" cy="55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2" name="Picture 1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03630" y="3657599"/>
              <a:ext cx="533400" cy="9026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17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68068" y="3689132"/>
              <a:ext cx="5588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18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9790" y="3852171"/>
              <a:ext cx="553278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19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3820" y="3825977"/>
              <a:ext cx="348343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20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7014" y="3865403"/>
              <a:ext cx="528461" cy="509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7" name="Picture 21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8607" y="3829535"/>
              <a:ext cx="884664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22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4151" y="3721894"/>
              <a:ext cx="497758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9" name="Picture 2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9652" y="3748880"/>
              <a:ext cx="533400" cy="6425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0" name="Picture 24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5770" y="3692051"/>
              <a:ext cx="523875" cy="717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cxnSp>
        <p:nvCxnSpPr>
          <p:cNvPr id="51" name="Straight Arrow Connector 50"/>
          <p:cNvCxnSpPr/>
          <p:nvPr/>
        </p:nvCxnSpPr>
        <p:spPr>
          <a:xfrm>
            <a:off x="1324209" y="3026296"/>
            <a:ext cx="4903975" cy="81164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49" idx="0"/>
          </p:cNvCxnSpPr>
          <p:nvPr/>
        </p:nvCxnSpPr>
        <p:spPr>
          <a:xfrm>
            <a:off x="2607953" y="3026295"/>
            <a:ext cx="678590" cy="71052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2267744" y="3021558"/>
            <a:ext cx="2104860" cy="81637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43" idx="0"/>
          </p:cNvCxnSpPr>
          <p:nvPr/>
        </p:nvCxnSpPr>
        <p:spPr>
          <a:xfrm>
            <a:off x="5436097" y="3017073"/>
            <a:ext cx="2111849" cy="66789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061487" y="3017073"/>
            <a:ext cx="3418905" cy="971167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591529" y="4332743"/>
            <a:ext cx="5063982" cy="43506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5" idx="2"/>
          </p:cNvCxnSpPr>
          <p:nvPr/>
        </p:nvCxnSpPr>
        <p:spPr>
          <a:xfrm flipV="1">
            <a:off x="2732750" y="4332743"/>
            <a:ext cx="4245681" cy="42907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1641721" y="4141061"/>
            <a:ext cx="4226423" cy="656091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endCxn id="40" idx="2"/>
          </p:cNvCxnSpPr>
          <p:nvPr/>
        </p:nvCxnSpPr>
        <p:spPr>
          <a:xfrm flipH="1" flipV="1">
            <a:off x="821291" y="4186623"/>
            <a:ext cx="3069687" cy="55326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0"/>
          <p:cNvSpPr/>
          <p:nvPr/>
        </p:nvSpPr>
        <p:spPr>
          <a:xfrm>
            <a:off x="8166679" y="4731871"/>
            <a:ext cx="762000" cy="533400"/>
          </a:xfrm>
          <a:prstGeom prst="roundRect">
            <a:avLst/>
          </a:prstGeom>
          <a:solidFill>
            <a:srgbClr val="CDFDD8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prstClr val="black"/>
                </a:solidFill>
              </a:rPr>
              <a:t>Dán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8376014" y="4380211"/>
            <a:ext cx="12409" cy="39364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58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0" dur="3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-2802283" y="3510005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Picture1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5864695" y="3417566"/>
            <a:ext cx="6097587" cy="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2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02152"/>
            <a:ext cx="9144000" cy="55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5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06" y="5373216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8" descr="Picture1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50188" y="5650866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6"/>
          <p:cNvSpPr/>
          <p:nvPr/>
        </p:nvSpPr>
        <p:spPr>
          <a:xfrm rot="19938392">
            <a:off x="88725" y="1620664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五角星 6"/>
          <p:cNvSpPr/>
          <p:nvPr/>
        </p:nvSpPr>
        <p:spPr>
          <a:xfrm rot="19938392">
            <a:off x="395738" y="6360850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4" name="五角星 6"/>
          <p:cNvSpPr/>
          <p:nvPr/>
        </p:nvSpPr>
        <p:spPr>
          <a:xfrm rot="19938392">
            <a:off x="8707800" y="148924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5" name="五角星 6"/>
          <p:cNvSpPr/>
          <p:nvPr/>
        </p:nvSpPr>
        <p:spPr>
          <a:xfrm rot="19938392">
            <a:off x="8315496" y="6401013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/>
          </a:p>
        </p:txBody>
      </p:sp>
      <p:sp>
        <p:nvSpPr>
          <p:cNvPr id="18" name="Rectangle 17"/>
          <p:cNvSpPr/>
          <p:nvPr/>
        </p:nvSpPr>
        <p:spPr>
          <a:xfrm>
            <a:off x="24605" y="2049320"/>
            <a:ext cx="911185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TỔNG </a:t>
            </a:r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 (</a:t>
            </a:r>
            <a:r>
              <a:rPr lang="en-US" sz="3600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lang="en-US" sz="36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4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406248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book_page_flip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067" y="3333758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BAR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56" y="116948"/>
            <a:ext cx="9144000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53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68725" y="3391694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8969" y="6822548"/>
            <a:ext cx="9144000" cy="4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五角星 6"/>
          <p:cNvSpPr/>
          <p:nvPr/>
        </p:nvSpPr>
        <p:spPr>
          <a:xfrm rot="19938392">
            <a:off x="4389608" y="106602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18" name="五角星 6"/>
          <p:cNvSpPr/>
          <p:nvPr/>
        </p:nvSpPr>
        <p:spPr>
          <a:xfrm rot="19938392">
            <a:off x="8690935" y="3246608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19" name="五角星 6"/>
          <p:cNvSpPr/>
          <p:nvPr/>
        </p:nvSpPr>
        <p:spPr>
          <a:xfrm rot="19938392">
            <a:off x="139390" y="321115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20" name="五角星 6"/>
          <p:cNvSpPr/>
          <p:nvPr/>
        </p:nvSpPr>
        <p:spPr>
          <a:xfrm rot="19938392">
            <a:off x="4707880" y="6393196"/>
            <a:ext cx="364784" cy="364784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5027" y="522057"/>
            <a:ext cx="85774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608" y="1772816"/>
            <a:ext cx="72728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 HIỂU MỘT SỐ LOÀI ĐỘNG VẬT</a:t>
            </a:r>
          </a:p>
          <a:p>
            <a:endParaRPr lang="en-US" sz="2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6525" y="2372687"/>
            <a:ext cx="86494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Hổ 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cọp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vú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loài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gấu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nâu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1233" y="3573016"/>
            <a:ext cx="86956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Voi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còn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vòi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(hay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Mũi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91233" y="4398203"/>
            <a:ext cx="88677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Hươu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hươu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đốm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070" y="5262299"/>
            <a:ext cx="88088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Thỏ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vú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62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3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3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3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99238" y="3356242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677694" y="3369303"/>
            <a:ext cx="6858000" cy="7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44" y="-35451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BAR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306" y="6796518"/>
            <a:ext cx="9144000" cy="78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914304" y="619460"/>
            <a:ext cx="17916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i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3200" b="1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b="1" i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5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485" y="42730"/>
            <a:ext cx="1676400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8" descr="Picture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825778" y="44318"/>
            <a:ext cx="1295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467544" y="836713"/>
            <a:ext cx="8356052" cy="5184575"/>
          </a:xfrm>
          <a:prstGeom prst="cloudCallout">
            <a:avLst>
              <a:gd name="adj1" fmla="val -43389"/>
              <a:gd name="adj2" fmla="val -8116"/>
            </a:avLst>
          </a:prstGeom>
          <a:solidFill>
            <a:srgbClr val="DFF5A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Gõ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tệp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Thay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Sửa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Chìn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Chỉnh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xóa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9960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752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0" y="1176852"/>
            <a:ext cx="90364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7703" y="2731697"/>
            <a:ext cx="658468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</a:rPr>
              <a:t>Chúc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các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em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chăm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ngoan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học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giỏi</a:t>
            </a:r>
            <a:endParaRPr lang="en-US" sz="3600" b="1" dirty="0" smtClean="0">
              <a:solidFill>
                <a:srgbClr val="FFFF00"/>
              </a:solidFill>
            </a:endParaRPr>
          </a:p>
          <a:p>
            <a:pPr algn="ctr"/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60471" y="4384617"/>
            <a:ext cx="58314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4000" b="1" dirty="0" err="1">
                <a:solidFill>
                  <a:srgbClr val="FFFF00"/>
                </a:solidFill>
              </a:rPr>
              <a:t>Chúc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quý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thầy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cô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sức</a:t>
            </a:r>
            <a:r>
              <a:rPr lang="en-US" sz="4000" b="1" dirty="0">
                <a:solidFill>
                  <a:srgbClr val="FFFF00"/>
                </a:solidFill>
              </a:rPr>
              <a:t> </a:t>
            </a:r>
            <a:r>
              <a:rPr lang="en-US" sz="4000" b="1" dirty="0" err="1">
                <a:solidFill>
                  <a:srgbClr val="FFFF00"/>
                </a:solidFill>
              </a:rPr>
              <a:t>khỏe</a:t>
            </a:r>
            <a:endParaRPr lang="en-US" sz="4000" b="1" dirty="0">
              <a:solidFill>
                <a:srgbClr val="FFFF00"/>
              </a:solidFill>
            </a:endParaRPr>
          </a:p>
        </p:txBody>
      </p:sp>
      <p:pic>
        <p:nvPicPr>
          <p:cNvPr id="8" name="Picture 10" descr="book_page_flip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299" y="1176852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book_page_flip_hb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731697"/>
            <a:ext cx="23622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15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356</Words>
  <Application>Microsoft Office PowerPoint</Application>
  <PresentationFormat>On-screen Show (4:3)</PresentationFormat>
  <Paragraphs>38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NhuLam</cp:lastModifiedBy>
  <cp:revision>53</cp:revision>
  <dcterms:created xsi:type="dcterms:W3CDTF">2018-12-04T11:04:10Z</dcterms:created>
  <dcterms:modified xsi:type="dcterms:W3CDTF">2023-02-08T02:39:21Z</dcterms:modified>
</cp:coreProperties>
</file>