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3"/>
  </p:notesMasterIdLst>
  <p:sldIdLst>
    <p:sldId id="256" r:id="rId4"/>
    <p:sldId id="278" r:id="rId5"/>
    <p:sldId id="279" r:id="rId6"/>
    <p:sldId id="281" r:id="rId7"/>
    <p:sldId id="257" r:id="rId8"/>
    <p:sldId id="258" r:id="rId9"/>
    <p:sldId id="262" r:id="rId10"/>
    <p:sldId id="282" r:id="rId11"/>
    <p:sldId id="27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9DB77-3304-4F16-8770-3621CCE0946D}" type="datetimeFigureOut">
              <a:rPr lang="vi-VN" smtClean="0"/>
              <a:t>12/12/2022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0C998-140D-4401-8507-75B764EDAA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8388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Text Placeholder 2"/>
          <p:cNvSpPr>
            <a:spLocks noGrp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78485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63C1-B387-4D90-BD90-95B47856E8A2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3C65-FCFB-4E26-A501-D6BA7149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63C1-B387-4D90-BD90-95B47856E8A2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3C65-FCFB-4E26-A501-D6BA7149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63C1-B387-4D90-BD90-95B47856E8A2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3C65-FCFB-4E26-A501-D6BA7149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2463D-8198-490B-907A-796165F654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BB69D-2FCF-44F8-88B6-B18D51BE9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61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E6583-EB1B-4A3B-97D1-4528BE8D180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26503-B90E-4748-BC28-E19D0624D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89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946C1-AB90-4824-BF07-AE46ACB0859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645DB-7DC7-418C-A037-08BD7A7E1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82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35365-8B2D-4A59-AD0A-6EC18407602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493F0-EDE1-4D7B-B247-81BDE432D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99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AD854-79B4-4F30-8811-B03962491FA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56282-AAB7-4AB5-870B-4BEBC94BB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71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126D3-E78D-42B2-8744-83C3C10C65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95E37-7D1A-4CA6-87C3-C38744128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36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7040C-1906-49A3-ABFF-5E7637A4AE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3822A-E239-4E31-B2A1-FEA58A03E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41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D13C6-DA8B-4637-B80A-64234A51B7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355C8-1264-4064-B34A-6FAD73F74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58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63C1-B387-4D90-BD90-95B47856E8A2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3C65-FCFB-4E26-A501-D6BA7149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11C78-C45F-4480-89DD-3AD11DE70E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B24E4-F4B1-4257-9B77-307332A1B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27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DDBA4-DBC0-4699-92DA-ACBF9946AD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2ADDF-50DF-4FBF-AD40-14F3D0C81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16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5592F-0385-4049-99A0-CEDD59B520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E7DB3-60DA-4D09-9E98-E38C5F97D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90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/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DEA15B6-04ED-4B3C-AD4C-BB2409B62736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4CB180D-1A91-48B1-80A7-3F304B71CE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182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2613859-793F-42D0-9AFA-97AFBA6FE295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FE1C6DE-54C3-48C7-B62A-0344109F10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78944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/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AAC811A-86DC-42F8-9149-7388F950AEEC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D101815-2A3D-4C7A-AB0C-EA58129BA5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796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AB5834D-DA6C-4FEF-A840-BD324FA21529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D408D8B-F953-4597-8109-4E3906E064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36694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9AA4475-F41C-4C0E-8A2A-A55EC80EB4B5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592CB7E-D2FA-408F-991E-F10395857F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4865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D6F6B9A-D99D-4BBD-9228-451E875F1A16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F1D7C60-0374-4AE4-8CDA-B6020E003B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6027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EDC12E6-558C-4C44-B8E4-3B2549FAE08F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345E897-9DB3-4C3F-8182-7797B7A2EE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099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63C1-B387-4D90-BD90-95B47856E8A2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3C65-FCFB-4E26-A501-D6BA7149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B43B51C-5EA8-476E-9B74-32E6620475E9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743CAE9-27C8-41C5-B27A-FE04CBAEA0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70762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4451227" cy="2023254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609601"/>
            <a:ext cx="244151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451212" cy="315834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CEFCF18-A99C-439F-B45A-6AB6ABA078CC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A2CB4E97-FD6D-465B-9449-C7CA440ED1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4452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B9B3CED-BDF1-4089-B51C-B650ADFF5339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B24146D-F67B-4022-9431-CAA30CA526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1889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8099291-C11C-4AB2-A507-274F605953F4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A8FABC73-0949-453B-A5CA-4C09AA03FD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59283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0888" y="754063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342900">
              <a:defRPr/>
            </a:pPr>
            <a:r>
              <a:rPr lang="en-US" sz="6000" dirty="0">
                <a:solidFill>
                  <a:prstClr val="black"/>
                </a:solidFill>
                <a:effectLst/>
                <a:latin typeface="time new roman"/>
                <a:cs typeface="Arial" charset="0"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16863" y="2994025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>
              <a:defRPr/>
            </a:pPr>
            <a:r>
              <a:rPr lang="en-US" sz="6000" dirty="0">
                <a:solidFill>
                  <a:prstClr val="black"/>
                </a:solidFill>
                <a:effectLst/>
                <a:latin typeface="time new roman"/>
                <a:cs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550D379-28D0-45ED-AD25-92C75A94E248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E242410-81CA-4686-ACC8-6750335B6B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479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5A69120-DE43-458D-98F1-A04F93347660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52D09DA-8B97-487E-BEF7-D12E51DFD5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96066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B46F046-A97B-4763-B455-97C2BA50929E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A397CC73-3D10-4615-B18C-51F17B6404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924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4367839-E327-435F-B206-07FEF4B3C450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1E834D3-40FD-4D4C-B55F-58E368F1EC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72557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9A2A3D8-68CE-483F-A3C8-4D964D099DC1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44DDB02-CB45-4106-9CD6-DF0A496063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9093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A66F63C-0A2C-4B52-8937-9D93135D55B0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77FFDDA-E62F-4D48-AC44-3707553DD2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618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63C1-B387-4D90-BD90-95B47856E8A2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3C65-FCFB-4E26-A501-D6BA7149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63C1-B387-4D90-BD90-95B47856E8A2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3C65-FCFB-4E26-A501-D6BA7149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63C1-B387-4D90-BD90-95B47856E8A2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3C65-FCFB-4E26-A501-D6BA7149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63C1-B387-4D90-BD90-95B47856E8A2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3C65-FCFB-4E26-A501-D6BA7149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63C1-B387-4D90-BD90-95B47856E8A2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3C65-FCFB-4E26-A501-D6BA7149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63C1-B387-4D90-BD90-95B47856E8A2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3C65-FCFB-4E26-A501-D6BA7149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963C1-B387-4D90-BD90-95B47856E8A2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73C65-FCFB-4E26-A501-D6BA7149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869849-2D61-493C-BA13-32AD64CD8A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A1B405-71A1-4B5A-AFFE-44EBCDBCF3BC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90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66963"/>
            <a:ext cx="77724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342900" eaLnBrk="1" fontAlgn="auto" hangingPunct="1">
              <a:spcBef>
                <a:spcPts val="0"/>
              </a:spcBef>
              <a:spcAft>
                <a:spcPts val="0"/>
              </a:spcAft>
              <a:defRPr sz="750">
                <a:solidFill>
                  <a:prstClr val="black"/>
                </a:solidFill>
                <a:latin typeface="time new roman"/>
              </a:defRPr>
            </a:lvl1pPr>
          </a:lstStyle>
          <a:p>
            <a:pPr>
              <a:defRPr/>
            </a:pPr>
            <a:fld id="{33A1DA01-33BF-4EE9-96A5-0B60160D8742}" type="datetimeFigureOut">
              <a:rPr lang="en-US">
                <a:cs typeface="Arial" charset="0"/>
              </a:rPr>
              <a:pPr>
                <a:defRPr/>
              </a:pPr>
              <a:t>12/12/2022</a:t>
            </a:fld>
            <a:endParaRPr lang="en-US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750">
                <a:solidFill>
                  <a:prstClr val="black"/>
                </a:solidFill>
                <a:latin typeface="time new roman"/>
              </a:defRPr>
            </a:lvl1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342900" eaLnBrk="1" hangingPunct="1">
              <a:defRPr sz="750">
                <a:solidFill>
                  <a:prstClr val="black"/>
                </a:solidFill>
                <a:latin typeface="time new roman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6F267A-DFEC-41F5-8C0D-F310036501F3}" type="slidenum">
              <a:rPr lang="en-US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46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kern="1200" cap="all">
          <a:solidFill>
            <a:schemeClr val="tx1"/>
          </a:solidFill>
          <a:latin typeface="time new roman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 new roman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 new roman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 new roman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 new roman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 pitchFamily="34" charset="0"/>
        </a:defRPr>
      </a:lvl9pPr>
    </p:titleStyle>
    <p:bodyStyle>
      <a:lvl1pPr marL="171450" indent="-171450" algn="l" rtl="0" eaLnBrk="0" fontAlgn="base" hangingPunct="0">
        <a:lnSpc>
          <a:spcPct val="120000"/>
        </a:lnSpc>
        <a:spcBef>
          <a:spcPts val="75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500" kern="1200" cap="all">
          <a:solidFill>
            <a:schemeClr val="tx1"/>
          </a:solidFill>
          <a:latin typeface="time new roman"/>
          <a:ea typeface="+mn-ea"/>
          <a:cs typeface="+mn-cs"/>
        </a:defRPr>
      </a:lvl1pPr>
      <a:lvl2pPr marL="514350" indent="-171450" algn="l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time new roman"/>
          <a:ea typeface="+mn-ea"/>
          <a:cs typeface="+mn-cs"/>
        </a:defRPr>
      </a:lvl2pPr>
      <a:lvl3pPr marL="857250" indent="-171450" algn="l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200" kern="1200" cap="all">
          <a:solidFill>
            <a:schemeClr val="tx1"/>
          </a:solidFill>
          <a:latin typeface="time new roman"/>
          <a:ea typeface="+mn-ea"/>
          <a:cs typeface="+mn-cs"/>
        </a:defRPr>
      </a:lvl3pPr>
      <a:lvl4pPr marL="1200150" indent="-171450" algn="l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000" kern="1200" cap="all">
          <a:solidFill>
            <a:schemeClr val="tx1"/>
          </a:solidFill>
          <a:latin typeface="time new roman"/>
          <a:ea typeface="+mn-ea"/>
          <a:cs typeface="+mn-cs"/>
        </a:defRPr>
      </a:lvl4pPr>
      <a:lvl5pPr marL="1543050" indent="-171450" algn="l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000" kern="1200" cap="all">
          <a:solidFill>
            <a:schemeClr val="tx1"/>
          </a:solidFill>
          <a:latin typeface="time new roman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file:///C:\Documents%20and%20Settings\Administrator\Desktop\CHAY\Chay%20(H)\GIAO%20AN\GA%20DT\VINH\THIET%20KE%20BAI%20DAY\CONGTODINH\bai%20hoi%20giang%20Av8.ppt#-1,20,Slide%2020" TargetMode="Externa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gif"/><Relationship Id="rId12" Type="http://schemas.openxmlformats.org/officeDocument/2006/relationships/slide" Target="slide3.xml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giao%20an%20tin%20hoc\NHAC\VUIDEHOC.WAV" TargetMode="External"/><Relationship Id="rId6" Type="http://schemas.openxmlformats.org/officeDocument/2006/relationships/slide" Target="slide2.xml"/><Relationship Id="rId11" Type="http://schemas.openxmlformats.org/officeDocument/2006/relationships/image" Target="../media/image9.png"/><Relationship Id="rId5" Type="http://schemas.openxmlformats.org/officeDocument/2006/relationships/audio" Target="../media/audio1.wav"/><Relationship Id="rId10" Type="http://schemas.openxmlformats.org/officeDocument/2006/relationships/image" Target="../media/image8.png"/><Relationship Id="rId4" Type="http://schemas.openxmlformats.org/officeDocument/2006/relationships/slide" Target="slide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bor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WordArt 215"/>
          <p:cNvSpPr>
            <a:spLocks noChangeArrowheads="1" noChangeShapeType="1" noTextEdit="1"/>
          </p:cNvSpPr>
          <p:nvPr/>
        </p:nvSpPr>
        <p:spPr bwMode="auto">
          <a:xfrm>
            <a:off x="990600" y="1924050"/>
            <a:ext cx="7162800" cy="68389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6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+mj-lt"/>
                <a:cs typeface="Arial"/>
              </a:rPr>
              <a:t>Chào mừng Quý thầy, cô về dự giờ thăm </a:t>
            </a:r>
            <a:r>
              <a:rPr lang="vi-VN" sz="6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+mj-lt"/>
                <a:cs typeface="Arial"/>
              </a:rPr>
              <a:t>lớp 4</a:t>
            </a:r>
            <a:endParaRPr lang="en-US" sz="6600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00FF"/>
              </a:solidFill>
              <a:latin typeface="+mj-lt"/>
              <a:cs typeface="Arial"/>
            </a:endParaRPr>
          </a:p>
        </p:txBody>
      </p:sp>
      <p:sp>
        <p:nvSpPr>
          <p:cNvPr id="59" name="Text Box 216"/>
          <p:cNvSpPr txBox="1">
            <a:spLocks noChangeArrowheads="1"/>
          </p:cNvSpPr>
          <p:nvPr/>
        </p:nvSpPr>
        <p:spPr bwMode="auto">
          <a:xfrm>
            <a:off x="2133600" y="3276600"/>
            <a:ext cx="472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Môn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: Tin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học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>
            <a:hlinkClick r:id="rId4" action="ppaction://hlinksldjump" highlightClick="1">
              <a:snd r:embed="rId5" name="Qua trang.wav"/>
            </a:hlinkClick>
          </p:cNvPr>
          <p:cNvSpPr>
            <a:spLocks noChangeArrowheads="1"/>
          </p:cNvSpPr>
          <p:nvPr/>
        </p:nvSpPr>
        <p:spPr bwMode="auto">
          <a:xfrm>
            <a:off x="2728913" y="3649663"/>
            <a:ext cx="768350" cy="860425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300" b="1" smtClean="0">
                <a:solidFill>
                  <a:srgbClr val="800000"/>
                </a:solidFill>
                <a:latin typeface="VNI-Bodon-Poster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1620" name="AutoShape 4">
            <a:hlinkClick r:id="rId6" action="ppaction://hlinksldjump" highlightClick="1">
              <a:snd r:embed="rId5" name="Qua trang.wav"/>
            </a:hlinkClick>
          </p:cNvPr>
          <p:cNvSpPr>
            <a:spLocks noChangeArrowheads="1"/>
          </p:cNvSpPr>
          <p:nvPr/>
        </p:nvSpPr>
        <p:spPr bwMode="auto">
          <a:xfrm>
            <a:off x="4329113" y="3641725"/>
            <a:ext cx="776287" cy="841375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300" b="1" smtClean="0">
                <a:solidFill>
                  <a:srgbClr val="800000"/>
                </a:solidFill>
                <a:latin typeface="VNI-Bodon-Poster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412" name="AutoShape 6"/>
          <p:cNvSpPr>
            <a:spLocks noChangeArrowheads="1"/>
          </p:cNvSpPr>
          <p:nvPr/>
        </p:nvSpPr>
        <p:spPr bwMode="auto">
          <a:xfrm>
            <a:off x="1244600" y="909638"/>
            <a:ext cx="67564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en-US" sz="135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7413" name="AutoShape 7"/>
          <p:cNvSpPr>
            <a:spLocks noChangeArrowheads="1"/>
          </p:cNvSpPr>
          <p:nvPr/>
        </p:nvSpPr>
        <p:spPr bwMode="auto">
          <a:xfrm>
            <a:off x="1244600" y="909638"/>
            <a:ext cx="67564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en-US" sz="135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7414" name="AutoShape 11"/>
          <p:cNvSpPr>
            <a:spLocks noChangeArrowheads="1"/>
          </p:cNvSpPr>
          <p:nvPr/>
        </p:nvSpPr>
        <p:spPr bwMode="auto">
          <a:xfrm>
            <a:off x="1358900" y="1023938"/>
            <a:ext cx="66421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en-US" sz="135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4103" name="Picture 12" descr="smalborg[1]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1204913"/>
            <a:ext cx="6516687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31" name="WordArt 15">
            <a:hlinkClick r:id="rId8" action="ppaction://hlinkpres?slideindex=20&amp;slidetitle=Slide%2020"/>
          </p:cNvPr>
          <p:cNvSpPr>
            <a:spLocks noChangeArrowheads="1" noChangeShapeType="1" noTextEdit="1"/>
          </p:cNvSpPr>
          <p:nvPr/>
        </p:nvSpPr>
        <p:spPr bwMode="auto">
          <a:xfrm>
            <a:off x="2171700" y="1543050"/>
            <a:ext cx="5324475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700" b="1" kern="1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prstClr val="white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AI NHANH AI ĐÚNG</a:t>
            </a:r>
            <a:endParaRPr lang="vi-VN" sz="2700" b="1" kern="10" smtClean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prstClr val="white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5" name="Picture 19" descr="photo-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857250"/>
            <a:ext cx="60579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photo-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971550"/>
            <a:ext cx="4572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photo-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5600700"/>
            <a:ext cx="33718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photo-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028700"/>
            <a:ext cx="52705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photo-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5483225"/>
            <a:ext cx="34861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photo-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5483225"/>
            <a:ext cx="33718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47" name="VUIDEHOC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61722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Box 1"/>
          <p:cNvSpPr txBox="1">
            <a:spLocks noChangeArrowheads="1"/>
          </p:cNvSpPr>
          <p:nvPr/>
        </p:nvSpPr>
        <p:spPr bwMode="auto">
          <a:xfrm>
            <a:off x="2286000" y="2514600"/>
            <a:ext cx="194786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7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hỏi:</a:t>
            </a:r>
          </a:p>
        </p:txBody>
      </p:sp>
      <p:sp>
        <p:nvSpPr>
          <p:cNvPr id="17" name="AutoShape 4">
            <a:hlinkClick r:id="rId12" action="ppaction://hlinksldjump" highlightClick="1">
              <a:snd r:embed="rId5" name="Qua trang.wav"/>
            </a:hlinkClick>
          </p:cNvPr>
          <p:cNvSpPr>
            <a:spLocks noChangeArrowheads="1"/>
          </p:cNvSpPr>
          <p:nvPr/>
        </p:nvSpPr>
        <p:spPr bwMode="auto">
          <a:xfrm>
            <a:off x="5872162" y="3678238"/>
            <a:ext cx="757238" cy="8048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300" b="1" smtClean="0">
                <a:solidFill>
                  <a:srgbClr val="800000"/>
                </a:solidFill>
                <a:latin typeface="VNI-Bodon-Poster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700769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remove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140" fill="hold"/>
                                        <p:tgtEl>
                                          <p:spTgt spid="1116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1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1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20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647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1618" grpId="0" bldLvl="0" animBg="1"/>
      <p:bldP spid="111620" grpId="0" bldLvl="0" animBg="1"/>
      <p:bldP spid="111631" grpId="0" animBg="1"/>
      <p:bldP spid="1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2"/>
          <p:cNvSpPr txBox="1">
            <a:spLocks noChangeArrowheads="1"/>
          </p:cNvSpPr>
          <p:nvPr/>
        </p:nvSpPr>
        <p:spPr bwMode="auto">
          <a:xfrm>
            <a:off x="1066800" y="1725613"/>
            <a:ext cx="5410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vi-VN" altLang="en-US" sz="2400" b="1" smtClean="0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4579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688" y="771525"/>
            <a:ext cx="114776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5953126"/>
            <a:ext cx="22860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en-US" altLang="en-US" sz="375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75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75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1" name="AutoShape 19" descr="Parchment"/>
          <p:cNvSpPr>
            <a:spLocks noChangeArrowheads="1"/>
          </p:cNvSpPr>
          <p:nvPr/>
        </p:nvSpPr>
        <p:spPr bwMode="auto">
          <a:xfrm>
            <a:off x="1635125" y="638086"/>
            <a:ext cx="6178550" cy="1818370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>
              <a:spcBef>
                <a:spcPct val="50000"/>
              </a:spcBef>
              <a:buClr>
                <a:prstClr val="black"/>
              </a:buClr>
              <a:buFont typeface="Arial" panose="020B0604020202020204" pitchFamily="34" charset="0"/>
              <a:buNone/>
            </a:pPr>
            <a:r>
              <a:rPr lang="en-US" sz="2800" b="1">
                <a:solidFill>
                  <a:prstClr val="black"/>
                </a:solidFill>
                <a:latin typeface="Times New Roman" pitchFamily="18" charset="0"/>
              </a:rPr>
              <a:t>Câu 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</a:rPr>
              <a:t>1: </a:t>
            </a:r>
            <a:r>
              <a:rPr lang="en-US" sz="2800" b="1">
                <a:solidFill>
                  <a:prstClr val="black"/>
                </a:solidFill>
                <a:latin typeface="Times New Roman" pitchFamily="18" charset="0"/>
              </a:rPr>
              <a:t>Để chèn 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</a:rPr>
              <a:t>tranh ảnh vào </a:t>
            </a:r>
            <a:r>
              <a:rPr lang="en-US" sz="2800" b="1">
                <a:solidFill>
                  <a:prstClr val="black"/>
                </a:solidFill>
                <a:latin typeface="Times New Roman" pitchFamily="18" charset="0"/>
              </a:rPr>
              <a:t>trang văn bản em thực hiện thao tác nào sau đây?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1515" name="Oval 30"/>
          <p:cNvSpPr>
            <a:spLocks noChangeArrowheads="1"/>
          </p:cNvSpPr>
          <p:nvPr/>
        </p:nvSpPr>
        <p:spPr bwMode="auto">
          <a:xfrm>
            <a:off x="7956550" y="857250"/>
            <a:ext cx="1187450" cy="865188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endParaRPr lang="vi-VN" altLang="en-US" sz="1350">
              <a:solidFill>
                <a:prstClr val="black"/>
              </a:solidFill>
              <a:latin typeface="Tw Cen MT" pitchFamily="34" charset="0"/>
              <a:cs typeface="Arial" charset="0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583250" y="595788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66581" y="5902326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42781" y="591343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43350" y="5842001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18981" y="5915025"/>
            <a:ext cx="10668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27962" y="585787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27962" y="5930901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5924551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583250" y="5937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2312" y="59118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271373" y="4967928"/>
            <a:ext cx="8391525" cy="2736663"/>
            <a:chOff x="-9" y="-65"/>
            <a:chExt cx="4757" cy="2300"/>
          </a:xfrm>
        </p:grpSpPr>
        <p:sp>
          <p:nvSpPr>
            <p:cNvPr id="21526" name="Rectangle 27"/>
            <p:cNvSpPr>
              <a:spLocks noChangeArrowheads="1"/>
            </p:cNvSpPr>
            <p:nvPr/>
          </p:nvSpPr>
          <p:spPr bwMode="auto">
            <a:xfrm>
              <a:off x="4511" y="1983"/>
              <a:ext cx="126" cy="252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  <a:defRPr/>
              </a:pPr>
              <a:endParaRPr lang="vi-VN" altLang="en-US" sz="1350">
                <a:solidFill>
                  <a:prstClr val="black"/>
                </a:solidFill>
                <a:latin typeface="Tw Cen MT" pitchFamily="34" charset="0"/>
                <a:cs typeface="Arial" charset="0"/>
              </a:endParaRPr>
            </a:p>
          </p:txBody>
        </p:sp>
        <p:sp>
          <p:nvSpPr>
            <p:cNvPr id="24603" name="AutoShape 28"/>
            <p:cNvSpPr>
              <a:spLocks noChangeArrowheads="1"/>
            </p:cNvSpPr>
            <p:nvPr/>
          </p:nvSpPr>
          <p:spPr bwMode="auto">
            <a:xfrm>
              <a:off x="-9" y="-65"/>
              <a:ext cx="4757" cy="58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342900">
                <a:lnSpc>
                  <a:spcPct val="120000"/>
                </a:lnSpc>
                <a:spcBef>
                  <a:spcPts val="75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>
                <a:spcBef>
                  <a:spcPct val="50000"/>
                </a:spcBef>
                <a:buClr>
                  <a:prstClr val="black"/>
                </a:buClr>
                <a:buFont typeface="Arial" panose="020B0604020202020204" pitchFamily="34" charset="0"/>
                <a:buNone/>
              </a:pPr>
              <a:r>
                <a:rPr lang="en-US" altLang="en-US" sz="30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</a:t>
              </a:r>
              <a:r>
                <a:rPr lang="en-US" sz="3200">
                  <a:solidFill>
                    <a:srgbClr val="FF0000"/>
                  </a:solidFill>
                  <a:latin typeface="Times New Roman" pitchFamily="18" charset="0"/>
                </a:rPr>
                <a:t>D. Chọn thẻ Insert -&gt; Chọn Pictures </a:t>
              </a:r>
            </a:p>
          </p:txBody>
        </p:sp>
      </p:grp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1732013" y="2640884"/>
            <a:ext cx="619278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</a:rPr>
              <a:t>A. Chọn thẻ Insert -&gt; Chọn Shapes</a:t>
            </a:r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>
            <a:off x="1732013" y="3255532"/>
            <a:ext cx="512598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</a:rPr>
              <a:t>B. Chọn thẻ Format -&gt; Chọn Shapes</a:t>
            </a:r>
          </a:p>
        </p:txBody>
      </p:sp>
      <p:sp>
        <p:nvSpPr>
          <p:cNvPr id="48" name="Text Box 20"/>
          <p:cNvSpPr txBox="1">
            <a:spLocks noChangeArrowheads="1"/>
          </p:cNvSpPr>
          <p:nvPr/>
        </p:nvSpPr>
        <p:spPr bwMode="auto">
          <a:xfrm>
            <a:off x="1732013" y="3857354"/>
            <a:ext cx="619278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</a:rPr>
              <a:t>C. Chọn thẻ Home -&gt; Chọn Pictures </a:t>
            </a: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1732012" y="4422821"/>
            <a:ext cx="619278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</a:rPr>
              <a:t>D. </a:t>
            </a:r>
            <a:r>
              <a:rPr lang="en-US" sz="2600">
                <a:solidFill>
                  <a:prstClr val="black"/>
                </a:solidFill>
                <a:latin typeface="Times New Roman" pitchFamily="18" charset="0"/>
              </a:rPr>
              <a:t>Chọn thẻ Insert 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</a:rPr>
              <a:t>-&gt; Chọn Pictures </a:t>
            </a:r>
          </a:p>
        </p:txBody>
      </p:sp>
    </p:spTree>
    <p:extLst>
      <p:ext uri="{BB962C8B-B14F-4D97-AF65-F5344CB8AC3E}">
        <p14:creationId xmlns:p14="http://schemas.microsoft.com/office/powerpoint/2010/main" val="257109485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2"/>
          <p:cNvSpPr txBox="1">
            <a:spLocks noChangeArrowheads="1"/>
          </p:cNvSpPr>
          <p:nvPr/>
        </p:nvSpPr>
        <p:spPr bwMode="auto">
          <a:xfrm>
            <a:off x="1066800" y="1725613"/>
            <a:ext cx="5410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vi-VN" altLang="en-US" sz="2400" b="1" smtClean="0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4579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688" y="771525"/>
            <a:ext cx="114776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5953126"/>
            <a:ext cx="22860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en-US" altLang="en-US" sz="375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75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75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1" name="AutoShape 19" descr="Parchment"/>
          <p:cNvSpPr>
            <a:spLocks noChangeArrowheads="1"/>
          </p:cNvSpPr>
          <p:nvPr/>
        </p:nvSpPr>
        <p:spPr bwMode="auto">
          <a:xfrm>
            <a:off x="1635125" y="638086"/>
            <a:ext cx="6178550" cy="1818370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>
              <a:spcBef>
                <a:spcPct val="50000"/>
              </a:spcBef>
              <a:buClr>
                <a:prstClr val="black"/>
              </a:buClr>
              <a:buFont typeface="Arial" panose="020B0604020202020204" pitchFamily="34" charset="0"/>
              <a:buNone/>
            </a:pPr>
            <a:r>
              <a:rPr lang="en-US" sz="2800" b="1">
                <a:solidFill>
                  <a:prstClr val="black"/>
                </a:solidFill>
                <a:latin typeface="Times New Roman" pitchFamily="18" charset="0"/>
              </a:rPr>
              <a:t>Câu 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</a:rPr>
              <a:t>2: </a:t>
            </a:r>
            <a:r>
              <a:rPr lang="en-US" sz="2800" b="1">
                <a:solidFill>
                  <a:prstClr val="black"/>
                </a:solidFill>
                <a:latin typeface="Times New Roman" pitchFamily="18" charset="0"/>
              </a:rPr>
              <a:t>Để chèn 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</a:rPr>
              <a:t>tranh ảnh trên mạng trực tiếp vào </a:t>
            </a:r>
            <a:r>
              <a:rPr lang="en-US" sz="2800" b="1">
                <a:solidFill>
                  <a:prstClr val="black"/>
                </a:solidFill>
                <a:latin typeface="Times New Roman" pitchFamily="18" charset="0"/>
              </a:rPr>
              <a:t>trang văn bản em thực hiện thao tác nào sau đây?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1515" name="Oval 30"/>
          <p:cNvSpPr>
            <a:spLocks noChangeArrowheads="1"/>
          </p:cNvSpPr>
          <p:nvPr/>
        </p:nvSpPr>
        <p:spPr bwMode="auto">
          <a:xfrm>
            <a:off x="7956550" y="857250"/>
            <a:ext cx="1187450" cy="865188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endParaRPr lang="vi-VN" altLang="en-US" sz="1350">
              <a:solidFill>
                <a:prstClr val="black"/>
              </a:solidFill>
              <a:latin typeface="Tw Cen MT" pitchFamily="34" charset="0"/>
              <a:cs typeface="Arial" charset="0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583250" y="595788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66581" y="5902326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42781" y="591343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43350" y="5842001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18981" y="5915025"/>
            <a:ext cx="10668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27962" y="585787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27962" y="5930901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5924551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583250" y="5937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2312" y="59118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271373" y="4939372"/>
            <a:ext cx="8391525" cy="2765219"/>
            <a:chOff x="-9" y="-89"/>
            <a:chExt cx="4757" cy="2324"/>
          </a:xfrm>
        </p:grpSpPr>
        <p:sp>
          <p:nvSpPr>
            <p:cNvPr id="21526" name="Rectangle 27"/>
            <p:cNvSpPr>
              <a:spLocks noChangeArrowheads="1"/>
            </p:cNvSpPr>
            <p:nvPr/>
          </p:nvSpPr>
          <p:spPr bwMode="auto">
            <a:xfrm>
              <a:off x="4511" y="1983"/>
              <a:ext cx="126" cy="252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  <a:defRPr/>
              </a:pPr>
              <a:endParaRPr lang="vi-VN" altLang="en-US" sz="1350">
                <a:solidFill>
                  <a:prstClr val="black"/>
                </a:solidFill>
                <a:latin typeface="Tw Cen MT" pitchFamily="34" charset="0"/>
                <a:cs typeface="Arial" charset="0"/>
              </a:endParaRPr>
            </a:p>
          </p:txBody>
        </p:sp>
        <p:sp>
          <p:nvSpPr>
            <p:cNvPr id="24603" name="AutoShape 28"/>
            <p:cNvSpPr>
              <a:spLocks noChangeArrowheads="1"/>
            </p:cNvSpPr>
            <p:nvPr/>
          </p:nvSpPr>
          <p:spPr bwMode="auto">
            <a:xfrm>
              <a:off x="-9" y="-89"/>
              <a:ext cx="4757" cy="63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342900">
                <a:lnSpc>
                  <a:spcPct val="120000"/>
                </a:lnSpc>
                <a:spcBef>
                  <a:spcPts val="75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>
                <a:spcBef>
                  <a:spcPct val="50000"/>
                </a:spcBef>
                <a:buClr>
                  <a:prstClr val="black"/>
                </a:buClr>
                <a:buFont typeface="Arial" panose="020B0604020202020204" pitchFamily="34" charset="0"/>
                <a:buNone/>
              </a:pPr>
              <a:r>
                <a:rPr lang="en-US" altLang="en-US" sz="30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</a:t>
              </a:r>
              <a:r>
                <a:rPr lang="en-US" sz="3200" smtClean="0">
                  <a:solidFill>
                    <a:srgbClr val="FF0000"/>
                  </a:solidFill>
                  <a:latin typeface="Times New Roman" pitchFamily="18" charset="0"/>
                </a:rPr>
                <a:t>B. </a:t>
              </a:r>
              <a:r>
                <a:rPr lang="en-US" sz="3200">
                  <a:solidFill>
                    <a:srgbClr val="FF0000"/>
                  </a:solidFill>
                  <a:latin typeface="Times New Roman" pitchFamily="18" charset="0"/>
                </a:rPr>
                <a:t>Chọn thẻ Insert -&gt; Chọn Pictures </a:t>
              </a:r>
            </a:p>
          </p:txBody>
        </p:sp>
      </p:grp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1732013" y="2640884"/>
            <a:ext cx="619278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</a:rPr>
              <a:t>A. Chọn thẻ Insert -&gt; Chọn Shapes</a:t>
            </a:r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>
            <a:off x="1732012" y="4412641"/>
            <a:ext cx="512598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</a:rPr>
              <a:t>D. Chọn thẻ Format -&gt; Chọn Shapes</a:t>
            </a:r>
          </a:p>
        </p:txBody>
      </p:sp>
      <p:sp>
        <p:nvSpPr>
          <p:cNvPr id="48" name="Text Box 20"/>
          <p:cNvSpPr txBox="1">
            <a:spLocks noChangeArrowheads="1"/>
          </p:cNvSpPr>
          <p:nvPr/>
        </p:nvSpPr>
        <p:spPr bwMode="auto">
          <a:xfrm>
            <a:off x="1732013" y="3857354"/>
            <a:ext cx="619278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</a:rPr>
              <a:t>C. Chọn thẻ Home -&gt; Chọn Pictures </a:t>
            </a: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1752600" y="3200400"/>
            <a:ext cx="619278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</a:rPr>
              <a:t>B. </a:t>
            </a:r>
            <a:r>
              <a:rPr lang="en-US" sz="2600">
                <a:solidFill>
                  <a:prstClr val="black"/>
                </a:solidFill>
                <a:latin typeface="Times New Roman" pitchFamily="18" charset="0"/>
              </a:rPr>
              <a:t>Chọn thẻ Insert </a:t>
            </a:r>
            <a:r>
              <a:rPr lang="en-US" sz="2600" smtClean="0">
                <a:solidFill>
                  <a:prstClr val="black"/>
                </a:solidFill>
                <a:latin typeface="Times New Roman" pitchFamily="18" charset="0"/>
              </a:rPr>
              <a:t>-&gt; Chọn Online Pictures </a:t>
            </a:r>
          </a:p>
        </p:txBody>
      </p:sp>
    </p:spTree>
    <p:extLst>
      <p:ext uri="{BB962C8B-B14F-4D97-AF65-F5344CB8AC3E}">
        <p14:creationId xmlns:p14="http://schemas.microsoft.com/office/powerpoint/2010/main" val="2618152622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1324" y="5103396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</a:rPr>
              <a:t>Hình 1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2271" y="591438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</a:rPr>
              <a:t>Hình 2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412750" y="584191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</a:rPr>
              <a:t>Theo </a:t>
            </a:r>
            <a:r>
              <a:rPr lang="en-US" sz="2400" dirty="0" err="1">
                <a:latin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</a:rPr>
              <a:t>thơ</a:t>
            </a:r>
            <a:r>
              <a:rPr lang="en-US" sz="2400" smtClean="0">
                <a:latin typeface="Times New Roman" pitchFamily="18" charset="0"/>
              </a:rPr>
              <a:t> “Đầm sen” </a:t>
            </a:r>
            <a:r>
              <a:rPr lang="en-US" sz="2400" dirty="0" smtClean="0">
                <a:latin typeface="Times New Roman" pitchFamily="18" charset="0"/>
              </a:rPr>
              <a:t>ở </a:t>
            </a:r>
            <a:r>
              <a:rPr lang="en-US" sz="2400" dirty="0" err="1" smtClean="0">
                <a:latin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bày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hơn</a:t>
            </a:r>
            <a:r>
              <a:rPr lang="en-US" sz="2400" dirty="0" smtClean="0">
                <a:latin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</a:rPr>
              <a:t>Vì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sao</a:t>
            </a:r>
            <a:r>
              <a:rPr lang="en-US" sz="2400" dirty="0" smtClean="0">
                <a:latin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</a:endParaRPr>
          </a:p>
        </p:txBody>
      </p:sp>
      <p:pic>
        <p:nvPicPr>
          <p:cNvPr id="1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0" y="60356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8.PNG"/>
          <p:cNvPicPr>
            <a:picLocks noChangeAspect="1"/>
          </p:cNvPicPr>
          <p:nvPr/>
        </p:nvPicPr>
        <p:blipFill rotWithShape="1">
          <a:blip r:embed="rId3"/>
          <a:srcRect t="13235" b="7479"/>
          <a:stretch/>
        </p:blipFill>
        <p:spPr>
          <a:xfrm>
            <a:off x="4102158" y="1684017"/>
            <a:ext cx="4695827" cy="41267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3058424"/>
            <a:ext cx="396240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ĐẦM SEN</a:t>
            </a:r>
            <a:endParaRPr lang="en-US" smtClean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đầm gì đẹp bằng sen Lá xanh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bông trắng lại chen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nhị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Nhị vàng bông trắng lá xanh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 bùn mà chẳng hôi tanh mùi bùn.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"/>
          <p:cNvGrpSpPr>
            <a:grpSpLocks/>
          </p:cNvGrpSpPr>
          <p:nvPr/>
        </p:nvGrpSpPr>
        <p:grpSpPr bwMode="auto">
          <a:xfrm>
            <a:off x="2266666" y="2084695"/>
            <a:ext cx="4724400" cy="830262"/>
            <a:chOff x="2895600" y="84138"/>
            <a:chExt cx="4724400" cy="830262"/>
          </a:xfrm>
        </p:grpSpPr>
        <p:sp>
          <p:nvSpPr>
            <p:cNvPr id="9" name="AutoShape 17" descr="Pink tissue paper"/>
            <p:cNvSpPr>
              <a:spLocks noChangeArrowheads="1"/>
            </p:cNvSpPr>
            <p:nvPr/>
          </p:nvSpPr>
          <p:spPr bwMode="auto">
            <a:xfrm>
              <a:off x="2895600" y="84138"/>
              <a:ext cx="4724400" cy="830262"/>
            </a:xfrm>
            <a:prstGeom prst="roundRect">
              <a:avLst>
                <a:gd name="adj" fmla="val 50000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 eaLnBrk="1" hangingPunct="1"/>
              <a:endParaRPr lang="en-US" sz="1800"/>
            </a:p>
          </p:txBody>
        </p:sp>
        <p:grpSp>
          <p:nvGrpSpPr>
            <p:cNvPr id="10" name="Group 73"/>
            <p:cNvGrpSpPr>
              <a:grpSpLocks/>
            </p:cNvGrpSpPr>
            <p:nvPr/>
          </p:nvGrpSpPr>
          <p:grpSpPr bwMode="auto">
            <a:xfrm>
              <a:off x="3276600" y="145280"/>
              <a:ext cx="3962400" cy="681037"/>
              <a:chOff x="720" y="210"/>
              <a:chExt cx="4752" cy="505"/>
            </a:xfrm>
          </p:grpSpPr>
          <p:sp>
            <p:nvSpPr>
              <p:cNvPr id="11" name="AutoShape 23" descr="White marble"/>
              <p:cNvSpPr>
                <a:spLocks noChangeArrowheads="1"/>
              </p:cNvSpPr>
              <p:nvPr/>
            </p:nvSpPr>
            <p:spPr bwMode="gray">
              <a:xfrm>
                <a:off x="720" y="210"/>
                <a:ext cx="4752" cy="505"/>
              </a:xfrm>
              <a:prstGeom prst="roundRect">
                <a:avLst>
                  <a:gd name="adj" fmla="val 50000"/>
                </a:avLst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38100" algn="ctr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r" rtl="1" eaLnBrk="1" hangingPunct="1"/>
                <a:endParaRPr lang="en-US" sz="180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 Box 26" descr="White marble"/>
              <p:cNvSpPr txBox="1">
                <a:spLocks noChangeArrowheads="1"/>
              </p:cNvSpPr>
              <p:nvPr/>
            </p:nvSpPr>
            <p:spPr bwMode="gray">
              <a:xfrm>
                <a:off x="918" y="296"/>
                <a:ext cx="4371" cy="365"/>
              </a:xfrm>
              <a:prstGeom prst="rect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2600" b="1" dirty="0">
                    <a:solidFill>
                      <a:srgbClr val="0033CC"/>
                    </a:solidFill>
                  </a:rPr>
                  <a:t>MỤC TIÊU BÀI HỌC</a:t>
                </a:r>
              </a:p>
            </p:txBody>
          </p:sp>
        </p:grpSp>
      </p:grpSp>
      <p:sp>
        <p:nvSpPr>
          <p:cNvPr id="13" name="Flowchart: Terminator 12"/>
          <p:cNvSpPr/>
          <p:nvPr/>
        </p:nvSpPr>
        <p:spPr>
          <a:xfrm>
            <a:off x="1905000" y="3130550"/>
            <a:ext cx="6757988" cy="973137"/>
          </a:xfrm>
          <a:prstGeom prst="flowChartTermina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600" smtClean="0">
                <a:solidFill>
                  <a:schemeClr val="tx1"/>
                </a:solidFill>
              </a:rPr>
              <a:t>Chèn được tranh ảnh vào trang soạn thảo.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1939925" y="5197475"/>
            <a:ext cx="6759575" cy="974725"/>
          </a:xfrm>
          <a:prstGeom prst="flowChartTermina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600" smtClean="0">
                <a:solidFill>
                  <a:schemeClr val="tx1"/>
                </a:solidFill>
              </a:rPr>
              <a:t>Biết cách điều chỉnh kích thước của tranh ảnh trong trang soạn thảo.</a:t>
            </a:r>
            <a:endParaRPr lang="en-US" sz="2600" dirty="0">
              <a:solidFill>
                <a:schemeClr val="tx1"/>
              </a:solidFill>
            </a:endParaRPr>
          </a:p>
        </p:txBody>
      </p:sp>
      <p:grpSp>
        <p:nvGrpSpPr>
          <p:cNvPr id="15" name="Group 7"/>
          <p:cNvGrpSpPr>
            <a:grpSpLocks/>
          </p:cNvGrpSpPr>
          <p:nvPr/>
        </p:nvGrpSpPr>
        <p:grpSpPr bwMode="auto">
          <a:xfrm>
            <a:off x="421521" y="3265487"/>
            <a:ext cx="1554917" cy="2745403"/>
            <a:chOff x="350838" y="1876799"/>
            <a:chExt cx="1554162" cy="2746001"/>
          </a:xfrm>
        </p:grpSpPr>
        <p:grpSp>
          <p:nvGrpSpPr>
            <p:cNvPr id="16" name="Group 7"/>
            <p:cNvGrpSpPr>
              <a:grpSpLocks/>
            </p:cNvGrpSpPr>
            <p:nvPr/>
          </p:nvGrpSpPr>
          <p:grpSpPr bwMode="auto">
            <a:xfrm>
              <a:off x="914400" y="2133600"/>
              <a:ext cx="914400" cy="152400"/>
              <a:chOff x="0" y="1896"/>
              <a:chExt cx="5760" cy="120"/>
            </a:xfrm>
          </p:grpSpPr>
          <p:sp>
            <p:nvSpPr>
              <p:cNvPr id="32" name="Rectangle 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33" name="Rectangle 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17" name="Group 40"/>
            <p:cNvGrpSpPr>
              <a:grpSpLocks/>
            </p:cNvGrpSpPr>
            <p:nvPr/>
          </p:nvGrpSpPr>
          <p:grpSpPr bwMode="auto">
            <a:xfrm rot="5400000">
              <a:off x="-243681" y="3185319"/>
              <a:ext cx="1858962" cy="304800"/>
              <a:chOff x="0" y="1896"/>
              <a:chExt cx="5760" cy="120"/>
            </a:xfrm>
          </p:grpSpPr>
          <p:sp>
            <p:nvSpPr>
              <p:cNvPr id="30" name="Rectangle 41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1" hangingPunct="1"/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1" hangingPunct="1"/>
                <a:endParaRPr 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18" name="Group 14"/>
            <p:cNvGrpSpPr>
              <a:grpSpLocks/>
            </p:cNvGrpSpPr>
            <p:nvPr/>
          </p:nvGrpSpPr>
          <p:grpSpPr bwMode="auto">
            <a:xfrm rot="5400000">
              <a:off x="317343" y="1917435"/>
              <a:ext cx="717865" cy="636587"/>
              <a:chOff x="2078" y="1824"/>
              <a:chExt cx="1783" cy="1615"/>
            </a:xfrm>
          </p:grpSpPr>
          <p:sp>
            <p:nvSpPr>
              <p:cNvPr id="25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10" y="2514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1" hangingPunct="1"/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26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1" hangingPunct="1"/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27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1" hangingPunct="1"/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28" name="Oval 22"/>
              <p:cNvSpPr>
                <a:spLocks noChangeArrowheads="1"/>
              </p:cNvSpPr>
              <p:nvPr/>
            </p:nvSpPr>
            <p:spPr bwMode="gray">
              <a:xfrm>
                <a:off x="2169" y="2099"/>
                <a:ext cx="1412" cy="1079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 rot="10800000" vert="eaVert" anchor="ctr">
                <a:spAutoFit/>
              </a:bodyPr>
              <a:lstStyle/>
              <a:p>
                <a:pPr eaLnBrk="1" hangingPunct="1">
                  <a:defRPr/>
                </a:pPr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29" name="Oval 23" descr="Pink tissue paper"/>
              <p:cNvSpPr>
                <a:spLocks noChangeArrowheads="1"/>
              </p:cNvSpPr>
              <p:nvPr/>
            </p:nvSpPr>
            <p:spPr bwMode="gray">
              <a:xfrm>
                <a:off x="2178" y="2085"/>
                <a:ext cx="1417" cy="1095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1" hangingPunct="1"/>
                <a:endParaRPr 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19" name="Group 7"/>
            <p:cNvGrpSpPr>
              <a:grpSpLocks/>
            </p:cNvGrpSpPr>
            <p:nvPr/>
          </p:nvGrpSpPr>
          <p:grpSpPr bwMode="auto">
            <a:xfrm>
              <a:off x="990600" y="4191000"/>
              <a:ext cx="914400" cy="152400"/>
              <a:chOff x="0" y="1896"/>
              <a:chExt cx="5760" cy="120"/>
            </a:xfrm>
          </p:grpSpPr>
          <p:sp>
            <p:nvSpPr>
              <p:cNvPr id="23" name="Rectangle 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24" name="Rectangle 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0" name="Group 14"/>
            <p:cNvGrpSpPr>
              <a:grpSpLocks/>
            </p:cNvGrpSpPr>
            <p:nvPr/>
          </p:nvGrpSpPr>
          <p:grpSpPr bwMode="auto">
            <a:xfrm rot="5400000">
              <a:off x="345281" y="3977482"/>
              <a:ext cx="650875" cy="639762"/>
              <a:chOff x="4142" y="1832"/>
              <a:chExt cx="1621" cy="1610"/>
            </a:xfrm>
          </p:grpSpPr>
          <p:sp>
            <p:nvSpPr>
              <p:cNvPr id="21" name="Oval 18"/>
              <p:cNvSpPr>
                <a:spLocks noChangeArrowheads="1"/>
              </p:cNvSpPr>
              <p:nvPr/>
            </p:nvSpPr>
            <p:spPr bwMode="gray">
              <a:xfrm>
                <a:off x="4142" y="1832"/>
                <a:ext cx="1621" cy="161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1" hangingPunct="1"/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22" name="Oval 23" descr="Pink tissue paper"/>
              <p:cNvSpPr>
                <a:spLocks noChangeArrowheads="1"/>
              </p:cNvSpPr>
              <p:nvPr/>
            </p:nvSpPr>
            <p:spPr bwMode="gray">
              <a:xfrm>
                <a:off x="4245" y="2090"/>
                <a:ext cx="1422" cy="1091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1" hangingPunct="1"/>
                <a:endParaRPr lang="en-US" sz="1800">
                  <a:latin typeface="Times New Roman" pitchFamily="18" charset="0"/>
                </a:endParaRPr>
              </a:p>
            </p:txBody>
          </p:sp>
        </p:grpSp>
      </p:grpSp>
      <p:pic>
        <p:nvPicPr>
          <p:cNvPr id="3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8" y="6034087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76200" y="533400"/>
            <a:ext cx="90678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: Tin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Tiết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30: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Chèn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điều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chỉnh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tranh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ảnh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văn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bản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tiết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2)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169862" y="1484061"/>
            <a:ext cx="8839200" cy="1447800"/>
          </a:xfrm>
          <a:prstGeom prst="cloudCallout">
            <a:avLst>
              <a:gd name="adj1" fmla="val 16946"/>
              <a:gd name="adj2" fmla="val 36595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THỰC HÀNH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6562" y="3380546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 sinh thực hành theo yêu cầu trong sách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0" y="1258093"/>
            <a:ext cx="9175750" cy="1447800"/>
          </a:xfrm>
          <a:prstGeom prst="cloudCallout">
            <a:avLst>
              <a:gd name="adj1" fmla="val 16946"/>
              <a:gd name="adj2" fmla="val 36595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HOẠT ĐỘNG ỨNG DỤNG, MỞ RỘNG</a:t>
            </a:r>
            <a:endParaRPr 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0375" y="2733893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 sinh thực hành theo yêu cầu trong sách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48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1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1301</TotalTime>
  <Words>322</Words>
  <Application>Microsoft Office PowerPoint</Application>
  <PresentationFormat>On-screen Show (4:3)</PresentationFormat>
  <Paragraphs>58</Paragraphs>
  <Slides>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1_Office Theme</vt:lpstr>
      <vt:lpstr>2_Droplet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NhuLam</cp:lastModifiedBy>
  <cp:revision>112</cp:revision>
  <dcterms:created xsi:type="dcterms:W3CDTF">2017-11-24T11:21:01Z</dcterms:created>
  <dcterms:modified xsi:type="dcterms:W3CDTF">2022-12-12T06:40:38Z</dcterms:modified>
</cp:coreProperties>
</file>