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5" r:id="rId2"/>
  </p:sldMasterIdLst>
  <p:notesMasterIdLst>
    <p:notesMasterId r:id="rId11"/>
  </p:notesMasterIdLst>
  <p:handoutMasterIdLst>
    <p:handoutMasterId r:id="rId12"/>
  </p:handoutMasterIdLst>
  <p:sldIdLst>
    <p:sldId id="405" r:id="rId3"/>
    <p:sldId id="411" r:id="rId4"/>
    <p:sldId id="366" r:id="rId5"/>
    <p:sldId id="394" r:id="rId6"/>
    <p:sldId id="412" r:id="rId7"/>
    <p:sldId id="410" r:id="rId8"/>
    <p:sldId id="409" r:id="rId9"/>
    <p:sldId id="406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C9AE7"/>
    <a:srgbClr val="FF33CC"/>
    <a:srgbClr val="FFFFCC"/>
    <a:srgbClr val="FF0000"/>
    <a:srgbClr val="CDFDD8"/>
    <a:srgbClr val="DF41D7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71" autoAdjust="0"/>
    <p:restoredTop sz="94614" autoAdjust="0"/>
  </p:normalViewPr>
  <p:slideViewPr>
    <p:cSldViewPr>
      <p:cViewPr varScale="1">
        <p:scale>
          <a:sx n="70" d="100"/>
          <a:sy n="70" d="100"/>
        </p:scale>
        <p:origin x="-43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8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7E2E85B-DF9C-45FC-97BD-360BCADB5D70}" type="datetime8">
              <a:rPr lang="fr-FR"/>
              <a:pPr>
                <a:defRPr/>
              </a:pPr>
              <a:t>12/12/2022 13:39</a:t>
            </a:fld>
            <a:endParaRPr lang="en-US"/>
          </a:p>
        </p:txBody>
      </p:sp>
      <p:sp>
        <p:nvSpPr>
          <p:cNvPr id="880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B6FEAD6-3B59-4078-BF71-614B770038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4898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A5DC1F6-804A-455F-BF9F-8CC31248EFE9}" type="datetime8">
              <a:rPr lang="fr-FR"/>
              <a:pPr>
                <a:defRPr/>
              </a:pPr>
              <a:t>12/12/2022 13:39</a:t>
            </a:fld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F3C4A91-9BFD-4D6A-B36D-41D22B6B7B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22004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F923AC-252E-45EC-895F-9D04CD46A73C}" type="datetime8">
              <a:rPr lang="fr-FR"/>
              <a:pPr>
                <a:defRPr/>
              </a:pPr>
              <a:t>12/12/2022 13:39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CA82B5-E92F-4681-984A-AD1126988A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F52EA9-3FFD-4B9B-AD12-5F1EF0E039CC}" type="datetime8">
              <a:rPr lang="fr-FR"/>
              <a:pPr>
                <a:defRPr/>
              </a:pPr>
              <a:t>12/12/2022 13:39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04313D-E31F-4CD3-9377-1B317DE656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51649A-324E-4BD1-91EF-8BA34D40F227}" type="datetime8">
              <a:rPr lang="fr-FR"/>
              <a:pPr>
                <a:defRPr/>
              </a:pPr>
              <a:t>12/12/2022 13:39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5D6FAB-D061-468F-855E-FF6B3BE946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FB788-8DD6-4231-9EE7-34C30531061B}" type="datetime8">
              <a:rPr lang="fr-FR"/>
              <a:pPr>
                <a:defRPr/>
              </a:pPr>
              <a:t>12/12/2022 13:39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A2A080-C9A2-4B50-8D85-E901E96562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A835C6-99B7-4E8C-981A-9110B465E05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9316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B22205-AF4A-48B7-8E29-49A7828075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40287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10F3FB-7F8A-4857-8179-C18CF52975D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04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73304-3D40-427A-A55B-C56A943BC5F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6906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11A546-163F-4752-9B44-6E14C09C289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7588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3E3E5-B35B-43B7-A53A-8E506F2EC64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88022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23F22F-0EE5-4680-A685-B66EFA69DA0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8879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2CA185-C119-418E-BE29-670C8F87DD7A}" type="datetime8">
              <a:rPr lang="fr-FR"/>
              <a:pPr>
                <a:defRPr/>
              </a:pPr>
              <a:t>12/12/2022 13:39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FFE0BC-4D0C-4382-94CF-6AC64A2DC3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85E7A1-0FAA-4148-A244-EAC63DAA60F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7090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2F3CF-F9DA-4B0F-982A-F39BFE306F2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56945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AC95C-C427-46B3-A888-48DA33978DB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75925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A19766-C016-42EC-80AA-46CEDB3F84B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96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CB50E0-3051-4D3B-A4F0-D668DA82E50B}" type="datetime8">
              <a:rPr lang="fr-FR"/>
              <a:pPr>
                <a:defRPr/>
              </a:pPr>
              <a:t>12/12/2022 13:39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45DBB-FFED-423B-947B-D186FB6441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5AEBDF-770E-438B-806B-326EF315BA7D}" type="datetime8">
              <a:rPr lang="fr-FR"/>
              <a:pPr>
                <a:defRPr/>
              </a:pPr>
              <a:t>12/12/2022 13:39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04D652-8C63-4B3E-8E39-25E8BBF535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240B0E-63F0-45DA-BDBD-05D9EC38E502}" type="datetime8">
              <a:rPr lang="fr-FR"/>
              <a:pPr>
                <a:defRPr/>
              </a:pPr>
              <a:t>12/12/2022 13:39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CF41C-4148-43AA-A8FF-4A868159DF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6697B-F246-4C84-B1DB-2036A4024207}" type="datetime8">
              <a:rPr lang="fr-FR"/>
              <a:pPr>
                <a:defRPr/>
              </a:pPr>
              <a:t>12/12/2022 13:39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34DD48-581F-48F3-963C-070D2A5E87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CB92A-318A-46BE-8100-7FADF15B0AB3}" type="datetime8">
              <a:rPr lang="fr-FR"/>
              <a:pPr>
                <a:defRPr/>
              </a:pPr>
              <a:t>12/12/2022 13:39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0F693D-F0E3-4CB5-8A9C-0C9D9E9428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E02430-378D-49B7-9A4F-A9B041900FB9}" type="datetime8">
              <a:rPr lang="fr-FR"/>
              <a:pPr>
                <a:defRPr/>
              </a:pPr>
              <a:t>12/12/2022 13:39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3280E-D1E3-4EBF-B884-886EE585B5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5072D6-C271-4AC2-822D-982ED6ACD4A7}" type="datetime8">
              <a:rPr lang="fr-FR"/>
              <a:pPr>
                <a:defRPr/>
              </a:pPr>
              <a:t>12/12/2022 13:39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D413C-0A22-4A10-A708-C9BEC0CB93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text styles</a:t>
            </a:r>
          </a:p>
          <a:p>
            <a:pPr lvl="1"/>
            <a:r>
              <a:rPr lang="en-US" altLang="vi-VN" smtClean="0"/>
              <a:t>Second level</a:t>
            </a:r>
          </a:p>
          <a:p>
            <a:pPr lvl="2"/>
            <a:r>
              <a:rPr lang="en-US" altLang="vi-VN" smtClean="0"/>
              <a:t>Third level</a:t>
            </a:r>
          </a:p>
          <a:p>
            <a:pPr lvl="3"/>
            <a:r>
              <a:rPr lang="en-US" altLang="vi-VN" smtClean="0"/>
              <a:t>Fourth level</a:t>
            </a:r>
          </a:p>
          <a:p>
            <a:pPr lvl="4"/>
            <a:r>
              <a:rPr lang="en-US" altLang="vi-VN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0A31E7A-D9FB-4424-B501-4EB54529E6C1}" type="datetime8">
              <a:rPr lang="fr-FR"/>
              <a:pPr>
                <a:defRPr/>
              </a:pPr>
              <a:t>12/12/2022 13:39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7DA036EA-C8ED-451A-BF5C-B195AA1670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 eaLnBrk="1" hangingPunct="1"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 eaLnBrk="1" hangingPunct="1"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 eaLnBrk="1" hangingPunct="1">
              <a:defRPr/>
            </a:pPr>
            <a:fld id="{59676A7B-6F87-4310-971E-4C9D2400D3CD}" type="slidenum">
              <a:rPr lang="en-US">
                <a:solidFill>
                  <a:srgbClr val="000000"/>
                </a:solidFill>
                <a:latin typeface="Times New Roman" pitchFamily="18" charset="0"/>
              </a:rPr>
              <a:pPr eaLnBrk="1" hangingPunct="1">
                <a:defRPr/>
              </a:pPr>
              <a:t>‹#›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1169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Times New Roman" pitchFamily="18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Times New Roman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Times New Roman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gif"/><Relationship Id="rId7" Type="http://schemas.openxmlformats.org/officeDocument/2006/relationships/image" Target="../media/image7.gi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10" Type="http://schemas.openxmlformats.org/officeDocument/2006/relationships/image" Target="../media/image10.wmf"/><Relationship Id="rId4" Type="http://schemas.openxmlformats.org/officeDocument/2006/relationships/image" Target="../media/image4.png"/><Relationship Id="rId9" Type="http://schemas.openxmlformats.org/officeDocument/2006/relationships/image" Target="../media/image9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13" Type="http://schemas.openxmlformats.org/officeDocument/2006/relationships/image" Target="../media/image9.gif"/><Relationship Id="rId3" Type="http://schemas.openxmlformats.org/officeDocument/2006/relationships/image" Target="../media/image12.gif"/><Relationship Id="rId7" Type="http://schemas.openxmlformats.org/officeDocument/2006/relationships/image" Target="../media/image16.png"/><Relationship Id="rId12" Type="http://schemas.openxmlformats.org/officeDocument/2006/relationships/image" Target="../media/image8.wmf"/><Relationship Id="rId2" Type="http://schemas.openxmlformats.org/officeDocument/2006/relationships/slideLayout" Target="../slideLayouts/slideLayout7.xml"/><Relationship Id="rId1" Type="http://schemas.openxmlformats.org/officeDocument/2006/relationships/audio" Target="123.mp3" TargetMode="External"/><Relationship Id="rId6" Type="http://schemas.openxmlformats.org/officeDocument/2006/relationships/image" Target="../media/image15.png"/><Relationship Id="rId11" Type="http://schemas.openxmlformats.org/officeDocument/2006/relationships/image" Target="../media/image18.gif"/><Relationship Id="rId5" Type="http://schemas.openxmlformats.org/officeDocument/2006/relationships/image" Target="../media/image14.png"/><Relationship Id="rId10" Type="http://schemas.openxmlformats.org/officeDocument/2006/relationships/image" Target="../media/image10.wmf"/><Relationship Id="rId4" Type="http://schemas.openxmlformats.org/officeDocument/2006/relationships/image" Target="../media/image13.gif"/><Relationship Id="rId9" Type="http://schemas.openxmlformats.org/officeDocument/2006/relationships/image" Target="../media/image17.gif"/><Relationship Id="rId14" Type="http://schemas.openxmlformats.org/officeDocument/2006/relationships/image" Target="../media/image19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778" name="Picture 2" descr="CS00073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-341312" y="341312"/>
            <a:ext cx="2732088" cy="2049463"/>
          </a:xfrm>
          <a:prstGeom prst="rect">
            <a:avLst/>
          </a:prstGeom>
          <a:noFill/>
        </p:spPr>
      </p:pic>
      <p:pic>
        <p:nvPicPr>
          <p:cNvPr id="75779" name="Picture 3" descr="CS00073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086600" y="0"/>
            <a:ext cx="2057400" cy="2049463"/>
          </a:xfrm>
          <a:prstGeom prst="rect">
            <a:avLst/>
          </a:prstGeom>
          <a:noFill/>
        </p:spPr>
      </p:pic>
      <p:pic>
        <p:nvPicPr>
          <p:cNvPr id="75780" name="Picture 4" descr="CS00073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6753225" y="4467226"/>
            <a:ext cx="2732087" cy="2049462"/>
          </a:xfrm>
          <a:prstGeom prst="rect">
            <a:avLst/>
          </a:prstGeom>
          <a:noFill/>
        </p:spPr>
      </p:pic>
      <p:pic>
        <p:nvPicPr>
          <p:cNvPr id="75781" name="Picture 5" descr="CS00073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808538"/>
            <a:ext cx="2732088" cy="2049462"/>
          </a:xfrm>
          <a:prstGeom prst="rect">
            <a:avLst/>
          </a:prstGeom>
          <a:noFill/>
        </p:spPr>
      </p:pic>
      <p:pic>
        <p:nvPicPr>
          <p:cNvPr id="75784" name="Picture 8" descr="Magnolia-01-jun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3832742">
            <a:off x="7810500" y="342900"/>
            <a:ext cx="1371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785" name="Picture 9" descr="Magnolia-01-jun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9058770">
            <a:off x="0" y="304800"/>
            <a:ext cx="1371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788" name="Picture 12" descr="dl_tree18.gif (6813 bytes)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5638800"/>
            <a:ext cx="930275" cy="990600"/>
          </a:xfrm>
          <a:prstGeom prst="rect">
            <a:avLst/>
          </a:prstGeom>
          <a:noFill/>
        </p:spPr>
      </p:pic>
      <p:pic>
        <p:nvPicPr>
          <p:cNvPr id="75789" name="Picture 13" descr="dl_tree18.gif (6813 bytes)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05800" y="5791200"/>
            <a:ext cx="930275" cy="990600"/>
          </a:xfrm>
          <a:prstGeom prst="rect">
            <a:avLst/>
          </a:prstGeom>
          <a:noFill/>
        </p:spPr>
      </p:pic>
      <p:sp>
        <p:nvSpPr>
          <p:cNvPr id="75830" name="Rectangle 54"/>
          <p:cNvSpPr>
            <a:spLocks noChangeArrowheads="1"/>
          </p:cNvSpPr>
          <p:nvPr/>
        </p:nvSpPr>
        <p:spPr bwMode="auto">
          <a:xfrm>
            <a:off x="3140075" y="5867400"/>
            <a:ext cx="762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5400" b="0">
                <a:solidFill>
                  <a:srgbClr val="99FF33"/>
                </a:solidFill>
                <a:latin typeface="Arial" charset="0"/>
                <a:cs typeface="Arial" charset="0"/>
                <a:sym typeface="Wingdings" pitchFamily="2" charset="2"/>
              </a:rPr>
              <a:t></a:t>
            </a:r>
          </a:p>
        </p:txBody>
      </p:sp>
      <p:sp>
        <p:nvSpPr>
          <p:cNvPr id="75831" name="Rectangle 55"/>
          <p:cNvSpPr>
            <a:spLocks noChangeArrowheads="1"/>
          </p:cNvSpPr>
          <p:nvPr/>
        </p:nvSpPr>
        <p:spPr bwMode="auto">
          <a:xfrm>
            <a:off x="4054475" y="5775325"/>
            <a:ext cx="946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000" b="0">
                <a:solidFill>
                  <a:srgbClr val="009900"/>
                </a:solidFill>
                <a:latin typeface="Arial" charset="0"/>
                <a:cs typeface="Arial" charset="0"/>
                <a:sym typeface="Webdings" pitchFamily="18" charset="2"/>
              </a:rPr>
              <a:t></a:t>
            </a:r>
          </a:p>
        </p:txBody>
      </p:sp>
      <p:sp>
        <p:nvSpPr>
          <p:cNvPr id="75832" name="Rectangle 56"/>
          <p:cNvSpPr>
            <a:spLocks noChangeArrowheads="1"/>
          </p:cNvSpPr>
          <p:nvPr/>
        </p:nvSpPr>
        <p:spPr bwMode="auto">
          <a:xfrm>
            <a:off x="5302250" y="5791200"/>
            <a:ext cx="8699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5400" b="0">
                <a:solidFill>
                  <a:srgbClr val="FF0000"/>
                </a:solidFill>
                <a:latin typeface="Arial" charset="0"/>
                <a:cs typeface="Arial" charset="0"/>
                <a:sym typeface="Webdings" pitchFamily="18" charset="2"/>
              </a:rPr>
              <a:t></a:t>
            </a:r>
          </a:p>
        </p:txBody>
      </p:sp>
      <p:pic>
        <p:nvPicPr>
          <p:cNvPr id="75839" name="Picture 63" descr="thth761208civf7vumcn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" y="3962400"/>
            <a:ext cx="960438" cy="1600200"/>
          </a:xfrm>
          <a:prstGeom prst="rect">
            <a:avLst/>
          </a:prstGeom>
          <a:noFill/>
        </p:spPr>
      </p:pic>
      <p:pic>
        <p:nvPicPr>
          <p:cNvPr id="75840" name="Picture 64" descr="thth761208civf7vumcn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>
            <a:off x="2301081" y="5318919"/>
            <a:ext cx="960438" cy="1600200"/>
          </a:xfrm>
          <a:prstGeom prst="rect">
            <a:avLst/>
          </a:prstGeom>
          <a:noFill/>
        </p:spPr>
      </p:pic>
      <p:pic>
        <p:nvPicPr>
          <p:cNvPr id="75841" name="Picture 65" descr="bloema14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191000" y="5638800"/>
            <a:ext cx="1385888" cy="1219200"/>
          </a:xfrm>
          <a:prstGeom prst="rect">
            <a:avLst/>
          </a:prstGeom>
          <a:noFill/>
        </p:spPr>
      </p:pic>
      <p:pic>
        <p:nvPicPr>
          <p:cNvPr id="75843" name="Picture 67" descr="thth761208civf7vumcn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>
            <a:off x="7482681" y="1204119"/>
            <a:ext cx="960438" cy="1600200"/>
          </a:xfrm>
          <a:prstGeom prst="rect">
            <a:avLst/>
          </a:prstGeom>
          <a:noFill/>
        </p:spPr>
      </p:pic>
      <p:pic>
        <p:nvPicPr>
          <p:cNvPr id="75844" name="Picture 68" descr="thth761208civf7vumcn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>
            <a:off x="1615281" y="518319"/>
            <a:ext cx="960438" cy="1600200"/>
          </a:xfrm>
          <a:prstGeom prst="rect">
            <a:avLst/>
          </a:prstGeom>
          <a:noFill/>
        </p:spPr>
      </p:pic>
      <p:pic>
        <p:nvPicPr>
          <p:cNvPr id="75845" name="Picture 69" descr="thth761208civf7vumcn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>
            <a:off x="2605881" y="1585119"/>
            <a:ext cx="960438" cy="1600200"/>
          </a:xfrm>
          <a:prstGeom prst="rect">
            <a:avLst/>
          </a:prstGeom>
          <a:noFill/>
        </p:spPr>
      </p:pic>
      <p:pic>
        <p:nvPicPr>
          <p:cNvPr id="75846" name="Picture 70" descr="thth761208civf7vumcn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>
            <a:off x="5196681" y="61119"/>
            <a:ext cx="960438" cy="1600200"/>
          </a:xfrm>
          <a:prstGeom prst="rect">
            <a:avLst/>
          </a:prstGeom>
          <a:noFill/>
        </p:spPr>
      </p:pic>
      <p:pic>
        <p:nvPicPr>
          <p:cNvPr id="75847" name="Picture 71" descr="thth761208civf7vumcn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>
            <a:off x="7635081" y="4328319"/>
            <a:ext cx="960438" cy="1600200"/>
          </a:xfrm>
          <a:prstGeom prst="rect">
            <a:avLst/>
          </a:prstGeom>
          <a:noFill/>
        </p:spPr>
      </p:pic>
      <p:pic>
        <p:nvPicPr>
          <p:cNvPr id="75848" name="Picture 72" descr="thth761208civf7vumcn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>
            <a:off x="4510881" y="5577682"/>
            <a:ext cx="960437" cy="1600200"/>
          </a:xfrm>
          <a:prstGeom prst="rect">
            <a:avLst/>
          </a:prstGeom>
          <a:noFill/>
        </p:spPr>
      </p:pic>
      <p:pic>
        <p:nvPicPr>
          <p:cNvPr id="75849" name="Picture 73" descr="thth761208civf7vumcn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>
            <a:off x="6720681" y="5577682"/>
            <a:ext cx="960437" cy="1600200"/>
          </a:xfrm>
          <a:prstGeom prst="rect">
            <a:avLst/>
          </a:prstGeom>
          <a:noFill/>
        </p:spPr>
      </p:pic>
      <p:pic>
        <p:nvPicPr>
          <p:cNvPr id="75850" name="Picture 74" descr="thth761208civf7vumcn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>
            <a:off x="5272881" y="2880519"/>
            <a:ext cx="960438" cy="1600200"/>
          </a:xfrm>
          <a:prstGeom prst="rect">
            <a:avLst/>
          </a:prstGeom>
          <a:noFill/>
        </p:spPr>
      </p:pic>
      <p:pic>
        <p:nvPicPr>
          <p:cNvPr id="75851" name="Picture 75" descr="thth761208civf7vumcn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>
            <a:off x="2605881" y="2956719"/>
            <a:ext cx="960438" cy="1600200"/>
          </a:xfrm>
          <a:prstGeom prst="rect">
            <a:avLst/>
          </a:prstGeom>
          <a:noFill/>
        </p:spPr>
      </p:pic>
      <p:pic>
        <p:nvPicPr>
          <p:cNvPr id="75852" name="Picture 76" descr="thth761208civf7vumcn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>
            <a:off x="3901281" y="1661319"/>
            <a:ext cx="960438" cy="1600200"/>
          </a:xfrm>
          <a:prstGeom prst="rect">
            <a:avLst/>
          </a:prstGeom>
          <a:noFill/>
        </p:spPr>
      </p:pic>
      <p:pic>
        <p:nvPicPr>
          <p:cNvPr id="75853" name="Picture 77" descr="thth761208civf7vumcn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>
            <a:off x="4053681" y="4175919"/>
            <a:ext cx="960438" cy="1600200"/>
          </a:xfrm>
          <a:prstGeom prst="rect">
            <a:avLst/>
          </a:prstGeom>
          <a:noFill/>
        </p:spPr>
      </p:pic>
      <p:sp>
        <p:nvSpPr>
          <p:cNvPr id="75854" name="WordArt 78"/>
          <p:cNvSpPr>
            <a:spLocks noChangeArrowheads="1" noChangeShapeType="1" noTextEdit="1"/>
          </p:cNvSpPr>
          <p:nvPr/>
        </p:nvSpPr>
        <p:spPr bwMode="auto">
          <a:xfrm>
            <a:off x="2500298" y="2857496"/>
            <a:ext cx="4500594" cy="128588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tx2">
                    <a:lumMod val="50000"/>
                  </a:scheme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MÔN TIN HỌC </a:t>
            </a:r>
          </a:p>
          <a:p>
            <a:pPr algn="ctr"/>
            <a:r>
              <a:rPr lang="en-US" sz="3600" b="1" kern="10" dirty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tx2">
                    <a:lumMod val="50000"/>
                  </a:scheme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LỚP </a:t>
            </a:r>
            <a:r>
              <a:rPr lang="en-US" sz="3600" b="1" kern="10" dirty="0" smtClean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tx2">
                    <a:lumMod val="50000"/>
                  </a:scheme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4</a:t>
            </a:r>
            <a:endParaRPr lang="en-US" sz="3600" b="1" kern="10" dirty="0">
              <a:ln w="12700">
                <a:solidFill>
                  <a:srgbClr val="FF3300"/>
                </a:solidFill>
                <a:round/>
                <a:headEnd/>
                <a:tailEnd/>
              </a:ln>
              <a:solidFill>
                <a:schemeClr val="tx2">
                  <a:lumMod val="50000"/>
                </a:scheme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75855" name="Picture 79" descr="mm6dkp7nql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239000" y="152400"/>
            <a:ext cx="1381125" cy="1714500"/>
          </a:xfrm>
          <a:prstGeom prst="rect">
            <a:avLst/>
          </a:prstGeom>
          <a:noFill/>
        </p:spPr>
      </p:pic>
      <p:pic>
        <p:nvPicPr>
          <p:cNvPr id="75856" name="Picture 80" descr="mm6dkp7nql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914400" y="152400"/>
            <a:ext cx="1381125" cy="1714500"/>
          </a:xfrm>
          <a:prstGeom prst="rect">
            <a:avLst/>
          </a:prstGeom>
          <a:noFill/>
        </p:spPr>
      </p:pic>
      <p:grpSp>
        <p:nvGrpSpPr>
          <p:cNvPr id="2" name="Group 82"/>
          <p:cNvGrpSpPr>
            <a:grpSpLocks/>
          </p:cNvGrpSpPr>
          <p:nvPr/>
        </p:nvGrpSpPr>
        <p:grpSpPr bwMode="auto">
          <a:xfrm>
            <a:off x="5943600" y="5638800"/>
            <a:ext cx="1763713" cy="1219200"/>
            <a:chOff x="5760" y="2544"/>
            <a:chExt cx="1111" cy="768"/>
          </a:xfrm>
        </p:grpSpPr>
        <p:pic>
          <p:nvPicPr>
            <p:cNvPr id="75859" name="Picture 83" descr="FLOWERS5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5760" y="2544"/>
              <a:ext cx="1111" cy="768"/>
            </a:xfrm>
            <a:prstGeom prst="rect">
              <a:avLst/>
            </a:prstGeom>
            <a:noFill/>
          </p:spPr>
        </p:pic>
        <p:pic>
          <p:nvPicPr>
            <p:cNvPr id="75860" name="Picture 84" descr="aaf6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6384" y="2688"/>
              <a:ext cx="384" cy="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85"/>
          <p:cNvGrpSpPr>
            <a:grpSpLocks/>
          </p:cNvGrpSpPr>
          <p:nvPr/>
        </p:nvGrpSpPr>
        <p:grpSpPr bwMode="auto">
          <a:xfrm>
            <a:off x="457200" y="3429000"/>
            <a:ext cx="1763713" cy="1219200"/>
            <a:chOff x="5760" y="2544"/>
            <a:chExt cx="1111" cy="768"/>
          </a:xfrm>
        </p:grpSpPr>
        <p:pic>
          <p:nvPicPr>
            <p:cNvPr id="75862" name="Picture 86" descr="FLOWERS5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5760" y="2544"/>
              <a:ext cx="1111" cy="768"/>
            </a:xfrm>
            <a:prstGeom prst="rect">
              <a:avLst/>
            </a:prstGeom>
            <a:noFill/>
          </p:spPr>
        </p:pic>
        <p:pic>
          <p:nvPicPr>
            <p:cNvPr id="75863" name="Picture 87" descr="aaf6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6384" y="2688"/>
              <a:ext cx="384" cy="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Group 88"/>
          <p:cNvGrpSpPr>
            <a:grpSpLocks/>
          </p:cNvGrpSpPr>
          <p:nvPr/>
        </p:nvGrpSpPr>
        <p:grpSpPr bwMode="auto">
          <a:xfrm>
            <a:off x="7010400" y="3581400"/>
            <a:ext cx="1763713" cy="1219200"/>
            <a:chOff x="5760" y="2544"/>
            <a:chExt cx="1111" cy="768"/>
          </a:xfrm>
        </p:grpSpPr>
        <p:pic>
          <p:nvPicPr>
            <p:cNvPr id="75865" name="Picture 89" descr="FLOWERS5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5760" y="2544"/>
              <a:ext cx="1111" cy="768"/>
            </a:xfrm>
            <a:prstGeom prst="rect">
              <a:avLst/>
            </a:prstGeom>
            <a:noFill/>
          </p:spPr>
        </p:pic>
        <p:pic>
          <p:nvPicPr>
            <p:cNvPr id="75866" name="Picture 90" descr="aaf6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6384" y="2688"/>
              <a:ext cx="384" cy="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" name="Group 91"/>
          <p:cNvGrpSpPr>
            <a:grpSpLocks/>
          </p:cNvGrpSpPr>
          <p:nvPr/>
        </p:nvGrpSpPr>
        <p:grpSpPr bwMode="auto">
          <a:xfrm>
            <a:off x="2514600" y="5638800"/>
            <a:ext cx="1763713" cy="1219200"/>
            <a:chOff x="5760" y="2544"/>
            <a:chExt cx="1111" cy="768"/>
          </a:xfrm>
        </p:grpSpPr>
        <p:pic>
          <p:nvPicPr>
            <p:cNvPr id="75868" name="Picture 92" descr="FLOWERS5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5760" y="2544"/>
              <a:ext cx="1111" cy="768"/>
            </a:xfrm>
            <a:prstGeom prst="rect">
              <a:avLst/>
            </a:prstGeom>
            <a:noFill/>
          </p:spPr>
        </p:pic>
        <p:pic>
          <p:nvPicPr>
            <p:cNvPr id="75869" name="Picture 93" descr="aaf6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6384" y="2688"/>
              <a:ext cx="384" cy="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6" name="Group 94"/>
          <p:cNvGrpSpPr>
            <a:grpSpLocks/>
          </p:cNvGrpSpPr>
          <p:nvPr/>
        </p:nvGrpSpPr>
        <p:grpSpPr bwMode="auto">
          <a:xfrm>
            <a:off x="762000" y="5638800"/>
            <a:ext cx="1763713" cy="1219200"/>
            <a:chOff x="5760" y="2544"/>
            <a:chExt cx="1111" cy="768"/>
          </a:xfrm>
        </p:grpSpPr>
        <p:pic>
          <p:nvPicPr>
            <p:cNvPr id="75871" name="Picture 95" descr="FLOWERS5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5760" y="2544"/>
              <a:ext cx="1111" cy="768"/>
            </a:xfrm>
            <a:prstGeom prst="rect">
              <a:avLst/>
            </a:prstGeom>
            <a:noFill/>
          </p:spPr>
        </p:pic>
        <p:pic>
          <p:nvPicPr>
            <p:cNvPr id="75872" name="Picture 96" descr="aaf6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6384" y="2688"/>
              <a:ext cx="384" cy="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5874" name="WordArt 98"/>
          <p:cNvSpPr>
            <a:spLocks noChangeArrowheads="1" noChangeShapeType="1" noTextEdit="1"/>
          </p:cNvSpPr>
          <p:nvPr/>
        </p:nvSpPr>
        <p:spPr bwMode="auto">
          <a:xfrm>
            <a:off x="2000232" y="1071546"/>
            <a:ext cx="5500726" cy="121919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y="50000" kx="2453608" rotWithShape="0">
                    <a:srgbClr val="B2B2B2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GIÁO ÁN ĐIỆN TỬ</a:t>
            </a:r>
          </a:p>
        </p:txBody>
      </p:sp>
      <p:pic>
        <p:nvPicPr>
          <p:cNvPr id="75875" name="Picture 99" descr="POINSET2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0" y="0"/>
            <a:ext cx="1295400" cy="1290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876" name="Picture 100" descr="POINSET2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rot="5400000">
            <a:off x="8003382" y="2381"/>
            <a:ext cx="1143000" cy="113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24" dur="2000" fill="hold"/>
                                        <p:tgtEl>
                                          <p:spTgt spid="758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26" dur="2000" fill="hold"/>
                                        <p:tgtEl>
                                          <p:spTgt spid="758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28" dur="2000" fill="hold"/>
                                        <p:tgtEl>
                                          <p:spTgt spid="758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3" dur="2000"/>
                                        <p:tgtEl>
                                          <p:spTgt spid="75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830" grpId="0"/>
      <p:bldP spid="75830" grpId="1"/>
      <p:bldP spid="75831" grpId="0"/>
      <p:bldP spid="75831" grpId="1"/>
      <p:bldP spid="75832" grpId="0"/>
      <p:bldP spid="75832" grpId="1"/>
      <p:bldP spid="7585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2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850188" y="1587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23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76400" cy="167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24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391400" y="5110163"/>
            <a:ext cx="1752600" cy="174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25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-2381" y="5183981"/>
            <a:ext cx="1676400" cy="167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0" y="1538111"/>
            <a:ext cx="8763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28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Mời các bạn quan sát và nói cho nhau nghe đây là những biển dùng để làm gì?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415877" y="730374"/>
            <a:ext cx="561564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 ĐẦU GIỜ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304800" y="2857143"/>
            <a:ext cx="2392633" cy="3012282"/>
            <a:chOff x="1447800" y="2971800"/>
            <a:chExt cx="2684758" cy="3012282"/>
          </a:xfrm>
        </p:grpSpPr>
        <p:sp>
          <p:nvSpPr>
            <p:cNvPr id="18" name="Oval 17"/>
            <p:cNvSpPr/>
            <p:nvPr/>
          </p:nvSpPr>
          <p:spPr>
            <a:xfrm>
              <a:off x="1447800" y="2971800"/>
              <a:ext cx="2684758" cy="3012282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722120" y="4277053"/>
              <a:ext cx="2227558" cy="517146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mtClean="0">
                <a:solidFill>
                  <a:srgbClr val="000000"/>
                </a:solidFill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6206324" y="3088630"/>
            <a:ext cx="2291564" cy="2971800"/>
            <a:chOff x="0" y="0"/>
            <a:chExt cx="1428750" cy="1733550"/>
          </a:xfrm>
        </p:grpSpPr>
        <p:grpSp>
          <p:nvGrpSpPr>
            <p:cNvPr id="62" name="Group 61"/>
            <p:cNvGrpSpPr/>
            <p:nvPr/>
          </p:nvGrpSpPr>
          <p:grpSpPr>
            <a:xfrm>
              <a:off x="0" y="0"/>
              <a:ext cx="1428750" cy="1733550"/>
              <a:chOff x="0" y="0"/>
              <a:chExt cx="1428750" cy="1733550"/>
            </a:xfrm>
          </p:grpSpPr>
          <p:sp>
            <p:nvSpPr>
              <p:cNvPr id="70" name="Bent Arrow 69"/>
              <p:cNvSpPr/>
              <p:nvPr/>
            </p:nvSpPr>
            <p:spPr>
              <a:xfrm flipH="1">
                <a:off x="552450" y="342900"/>
                <a:ext cx="333375" cy="1190625"/>
              </a:xfrm>
              <a:prstGeom prst="bentArrow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grpSp>
            <p:nvGrpSpPr>
              <p:cNvPr id="71" name="Group 70"/>
              <p:cNvGrpSpPr/>
              <p:nvPr/>
            </p:nvGrpSpPr>
            <p:grpSpPr>
              <a:xfrm>
                <a:off x="0" y="0"/>
                <a:ext cx="1428750" cy="1733550"/>
                <a:chOff x="0" y="0"/>
                <a:chExt cx="1428750" cy="1733550"/>
              </a:xfrm>
            </p:grpSpPr>
            <p:sp>
              <p:nvSpPr>
                <p:cNvPr id="72" name="Oval 71"/>
                <p:cNvSpPr/>
                <p:nvPr/>
              </p:nvSpPr>
              <p:spPr>
                <a:xfrm>
                  <a:off x="0" y="0"/>
                  <a:ext cx="1428750" cy="1733550"/>
                </a:xfrm>
                <a:prstGeom prst="ellipse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73" name="Flowchart: Data 72"/>
                <p:cNvSpPr/>
                <p:nvPr/>
              </p:nvSpPr>
              <p:spPr>
                <a:xfrm rot="19757527">
                  <a:off x="609600" y="123825"/>
                  <a:ext cx="181105" cy="1533525"/>
                </a:xfrm>
                <a:prstGeom prst="flowChartInputOutput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63" name="Group 62"/>
            <p:cNvGrpSpPr/>
            <p:nvPr/>
          </p:nvGrpSpPr>
          <p:grpSpPr>
            <a:xfrm>
              <a:off x="133350" y="142875"/>
              <a:ext cx="1196866" cy="1510350"/>
              <a:chOff x="22741" y="-35865"/>
              <a:chExt cx="1428750" cy="1802910"/>
            </a:xfrm>
            <a:solidFill>
              <a:schemeClr val="bg1"/>
            </a:solidFill>
          </p:grpSpPr>
          <p:sp>
            <p:nvSpPr>
              <p:cNvPr id="66" name="Bent Arrow 65"/>
              <p:cNvSpPr/>
              <p:nvPr/>
            </p:nvSpPr>
            <p:spPr>
              <a:xfrm flipH="1">
                <a:off x="552450" y="342900"/>
                <a:ext cx="333375" cy="1190625"/>
              </a:xfrm>
              <a:prstGeom prst="ben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grpSp>
            <p:nvGrpSpPr>
              <p:cNvPr id="67" name="Group 66"/>
              <p:cNvGrpSpPr/>
              <p:nvPr/>
            </p:nvGrpSpPr>
            <p:grpSpPr>
              <a:xfrm>
                <a:off x="22741" y="-35865"/>
                <a:ext cx="1428750" cy="1802910"/>
                <a:chOff x="22741" y="-35865"/>
                <a:chExt cx="1428750" cy="1802910"/>
              </a:xfrm>
              <a:grpFill/>
            </p:grpSpPr>
            <p:sp>
              <p:nvSpPr>
                <p:cNvPr id="68" name="Flowchart: Data 67"/>
                <p:cNvSpPr/>
                <p:nvPr/>
              </p:nvSpPr>
              <p:spPr>
                <a:xfrm rot="19757527">
                  <a:off x="539999" y="-14753"/>
                  <a:ext cx="165116" cy="1781798"/>
                </a:xfrm>
                <a:prstGeom prst="flowChartInputOutput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69" name="Oval 68"/>
                <p:cNvSpPr/>
                <p:nvPr/>
              </p:nvSpPr>
              <p:spPr>
                <a:xfrm>
                  <a:off x="22741" y="-35865"/>
                  <a:ext cx="1428750" cy="1733550"/>
                </a:xfrm>
                <a:prstGeom prst="ellipse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64" name="Bent Arrow 63"/>
            <p:cNvSpPr/>
            <p:nvPr/>
          </p:nvSpPr>
          <p:spPr>
            <a:xfrm>
              <a:off x="590550" y="323850"/>
              <a:ext cx="514350" cy="1076325"/>
            </a:xfrm>
            <a:prstGeom prst="bent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65" name="Parallelogram 64"/>
            <p:cNvSpPr/>
            <p:nvPr/>
          </p:nvSpPr>
          <p:spPr>
            <a:xfrm rot="18939601">
              <a:off x="657225" y="161925"/>
              <a:ext cx="169871" cy="1357461"/>
            </a:xfrm>
            <a:prstGeom prst="parallelogram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3429162" y="2975068"/>
            <a:ext cx="2291564" cy="2971800"/>
            <a:chOff x="0" y="0"/>
            <a:chExt cx="1428750" cy="1733550"/>
          </a:xfrm>
        </p:grpSpPr>
        <p:grpSp>
          <p:nvGrpSpPr>
            <p:cNvPr id="50" name="Group 49"/>
            <p:cNvGrpSpPr/>
            <p:nvPr/>
          </p:nvGrpSpPr>
          <p:grpSpPr>
            <a:xfrm>
              <a:off x="0" y="0"/>
              <a:ext cx="1428750" cy="1733550"/>
              <a:chOff x="0" y="0"/>
              <a:chExt cx="1428750" cy="1733550"/>
            </a:xfrm>
          </p:grpSpPr>
          <p:sp>
            <p:nvSpPr>
              <p:cNvPr id="58" name="Bent Arrow 57"/>
              <p:cNvSpPr/>
              <p:nvPr/>
            </p:nvSpPr>
            <p:spPr>
              <a:xfrm flipH="1">
                <a:off x="552450" y="342900"/>
                <a:ext cx="333375" cy="1190625"/>
              </a:xfrm>
              <a:prstGeom prst="bentArrow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grpSp>
            <p:nvGrpSpPr>
              <p:cNvPr id="59" name="Group 58"/>
              <p:cNvGrpSpPr/>
              <p:nvPr/>
            </p:nvGrpSpPr>
            <p:grpSpPr>
              <a:xfrm>
                <a:off x="0" y="0"/>
                <a:ext cx="1428750" cy="1733550"/>
                <a:chOff x="0" y="0"/>
                <a:chExt cx="1428750" cy="1733550"/>
              </a:xfrm>
            </p:grpSpPr>
            <p:sp>
              <p:nvSpPr>
                <p:cNvPr id="60" name="Oval 59"/>
                <p:cNvSpPr/>
                <p:nvPr/>
              </p:nvSpPr>
              <p:spPr>
                <a:xfrm>
                  <a:off x="0" y="0"/>
                  <a:ext cx="1428750" cy="1733550"/>
                </a:xfrm>
                <a:prstGeom prst="ellipse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61" name="Flowchart: Data 60"/>
                <p:cNvSpPr/>
                <p:nvPr/>
              </p:nvSpPr>
              <p:spPr>
                <a:xfrm rot="19757527">
                  <a:off x="609600" y="123825"/>
                  <a:ext cx="181105" cy="1533525"/>
                </a:xfrm>
                <a:prstGeom prst="flowChartInputOutput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51" name="Group 50"/>
            <p:cNvGrpSpPr/>
            <p:nvPr/>
          </p:nvGrpSpPr>
          <p:grpSpPr>
            <a:xfrm>
              <a:off x="133350" y="142875"/>
              <a:ext cx="1196866" cy="1510350"/>
              <a:chOff x="22741" y="-35865"/>
              <a:chExt cx="1428750" cy="1802910"/>
            </a:xfrm>
            <a:solidFill>
              <a:schemeClr val="bg1"/>
            </a:solidFill>
          </p:grpSpPr>
          <p:sp>
            <p:nvSpPr>
              <p:cNvPr id="54" name="Bent Arrow 53"/>
              <p:cNvSpPr/>
              <p:nvPr/>
            </p:nvSpPr>
            <p:spPr>
              <a:xfrm flipH="1">
                <a:off x="552450" y="342900"/>
                <a:ext cx="333375" cy="1190625"/>
              </a:xfrm>
              <a:prstGeom prst="ben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grpSp>
            <p:nvGrpSpPr>
              <p:cNvPr id="55" name="Group 54"/>
              <p:cNvGrpSpPr/>
              <p:nvPr/>
            </p:nvGrpSpPr>
            <p:grpSpPr>
              <a:xfrm>
                <a:off x="22741" y="-35865"/>
                <a:ext cx="1428750" cy="1802910"/>
                <a:chOff x="22741" y="-35865"/>
                <a:chExt cx="1428750" cy="1802910"/>
              </a:xfrm>
              <a:grpFill/>
            </p:grpSpPr>
            <p:sp>
              <p:nvSpPr>
                <p:cNvPr id="56" name="Flowchart: Data 55"/>
                <p:cNvSpPr/>
                <p:nvPr/>
              </p:nvSpPr>
              <p:spPr>
                <a:xfrm rot="19757527">
                  <a:off x="539999" y="-14753"/>
                  <a:ext cx="165116" cy="1781798"/>
                </a:xfrm>
                <a:prstGeom prst="flowChartInputOutput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7" name="Oval 56"/>
                <p:cNvSpPr/>
                <p:nvPr/>
              </p:nvSpPr>
              <p:spPr>
                <a:xfrm>
                  <a:off x="22741" y="-35865"/>
                  <a:ext cx="1428750" cy="1733550"/>
                </a:xfrm>
                <a:prstGeom prst="ellipse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52" name="Bent Arrow 51"/>
            <p:cNvSpPr/>
            <p:nvPr/>
          </p:nvSpPr>
          <p:spPr>
            <a:xfrm flipH="1">
              <a:off x="523874" y="323850"/>
              <a:ext cx="371475" cy="1076325"/>
            </a:xfrm>
            <a:prstGeom prst="bent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53" name="Parallelogram 52"/>
            <p:cNvSpPr/>
            <p:nvPr/>
          </p:nvSpPr>
          <p:spPr>
            <a:xfrm rot="18939601">
              <a:off x="657225" y="161925"/>
              <a:ext cx="169871" cy="1357461"/>
            </a:xfrm>
            <a:prstGeom prst="parallelogram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456028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2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850188" y="1587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23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76400" cy="167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24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391400" y="5110163"/>
            <a:ext cx="1752600" cy="174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25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-2381" y="5183981"/>
            <a:ext cx="1676400" cy="167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609600" y="2479932"/>
            <a:ext cx="3581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899160" y="3231733"/>
            <a:ext cx="7848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chỉnh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sửa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457200" indent="-45720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dày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viền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457200" indent="-45720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63588" y="583070"/>
            <a:ext cx="8001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28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Chủ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đề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III: SOẠN THẢO VĂN BẢN</a:t>
            </a:r>
          </a:p>
          <a:p>
            <a:pPr algn="ctr"/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Tiết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28: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Chỉnh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sửa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hình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viết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chữ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lên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hình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(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tiết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2)</a:t>
            </a:r>
            <a:endParaRPr lang="vi-VN" sz="28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2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850188" y="1587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23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76400" cy="167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24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391400" y="5110163"/>
            <a:ext cx="1752600" cy="174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25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-2381" y="5183981"/>
            <a:ext cx="1676400" cy="167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28600" y="2654298"/>
            <a:ext cx="8763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Yêu cầu 1: Thực hành theo hướng dẫn trong sách trang 58 rồi chia sẻ (Thời gian 10 phút)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95621" y="1809025"/>
            <a:ext cx="725615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000" b="1" cap="none" spc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B. HOẠT ĐỘNG THỰC </a:t>
            </a:r>
            <a:r>
              <a:rPr lang="en-US" sz="4000" b="1" cap="none" spc="0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4000" b="1" cap="none" spc="0" dirty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141420" y="1186334"/>
            <a:ext cx="1400175" cy="1828800"/>
            <a:chOff x="0" y="0"/>
            <a:chExt cx="1400175" cy="1828800"/>
          </a:xfrm>
        </p:grpSpPr>
        <p:sp>
          <p:nvSpPr>
            <p:cNvPr id="10" name="Oval 9"/>
            <p:cNvSpPr/>
            <p:nvPr/>
          </p:nvSpPr>
          <p:spPr>
            <a:xfrm>
              <a:off x="0" y="0"/>
              <a:ext cx="1400175" cy="18288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eaLnBrk="1" hangingPunct="1"/>
              <a:endParaRPr lang="en-US" b="1">
                <a:solidFill>
                  <a:srgbClr val="FFFFFF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23825" y="800100"/>
              <a:ext cx="1200150" cy="28575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eaLnBrk="1" hangingPunct="1"/>
              <a:endParaRPr lang="en-US" b="1">
                <a:solidFill>
                  <a:srgbClr val="FFFFFF"/>
                </a:solidFill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150944" y="3829917"/>
            <a:ext cx="1381125" cy="1724025"/>
            <a:chOff x="0" y="0"/>
            <a:chExt cx="1381125" cy="1724025"/>
          </a:xfrm>
        </p:grpSpPr>
        <p:sp>
          <p:nvSpPr>
            <p:cNvPr id="25" name="Oval 24"/>
            <p:cNvSpPr/>
            <p:nvPr/>
          </p:nvSpPr>
          <p:spPr>
            <a:xfrm>
              <a:off x="0" y="0"/>
              <a:ext cx="1381125" cy="1724025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eaLnBrk="1" hangingPunct="1"/>
              <a:endParaRPr lang="en-US" b="1">
                <a:solidFill>
                  <a:srgbClr val="FFFFFF"/>
                </a:solidFill>
              </a:endParaRPr>
            </a:p>
          </p:txBody>
        </p:sp>
        <p:sp>
          <p:nvSpPr>
            <p:cNvPr id="26" name="Bent Arrow 25"/>
            <p:cNvSpPr/>
            <p:nvPr/>
          </p:nvSpPr>
          <p:spPr>
            <a:xfrm>
              <a:off x="409575" y="200025"/>
              <a:ext cx="523875" cy="1295400"/>
            </a:xfrm>
            <a:prstGeom prst="ben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eaLnBrk="1" hangingPunct="1"/>
              <a:endParaRPr lang="en-US" b="1">
                <a:solidFill>
                  <a:srgbClr val="FFFFFF"/>
                </a:solidFill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3811536" y="3823065"/>
            <a:ext cx="1381125" cy="1724025"/>
            <a:chOff x="0" y="0"/>
            <a:chExt cx="1381125" cy="1724025"/>
          </a:xfrm>
        </p:grpSpPr>
        <p:sp>
          <p:nvSpPr>
            <p:cNvPr id="28" name="Oval 27"/>
            <p:cNvSpPr/>
            <p:nvPr/>
          </p:nvSpPr>
          <p:spPr>
            <a:xfrm>
              <a:off x="0" y="0"/>
              <a:ext cx="1381125" cy="1724025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eaLnBrk="1" hangingPunct="1"/>
              <a:endParaRPr lang="en-US" b="1">
                <a:solidFill>
                  <a:srgbClr val="FFFFFF"/>
                </a:solidFill>
              </a:endParaRPr>
            </a:p>
          </p:txBody>
        </p:sp>
        <p:sp>
          <p:nvSpPr>
            <p:cNvPr id="29" name="Up Arrow 28"/>
            <p:cNvSpPr/>
            <p:nvPr/>
          </p:nvSpPr>
          <p:spPr>
            <a:xfrm>
              <a:off x="552450" y="238125"/>
              <a:ext cx="304800" cy="1343025"/>
            </a:xfrm>
            <a:prstGeom prst="up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eaLnBrk="1" hangingPunct="1"/>
              <a:endParaRPr lang="en-US" b="1">
                <a:solidFill>
                  <a:srgbClr val="FFFFFF"/>
                </a:solidFill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6311322" y="3905330"/>
            <a:ext cx="1381125" cy="1724025"/>
            <a:chOff x="0" y="0"/>
            <a:chExt cx="1381125" cy="1724025"/>
          </a:xfrm>
        </p:grpSpPr>
        <p:sp>
          <p:nvSpPr>
            <p:cNvPr id="31" name="Oval 30"/>
            <p:cNvSpPr/>
            <p:nvPr/>
          </p:nvSpPr>
          <p:spPr>
            <a:xfrm>
              <a:off x="0" y="0"/>
              <a:ext cx="1381125" cy="1724025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eaLnBrk="1" hangingPunct="1"/>
              <a:endParaRPr lang="en-US" b="1">
                <a:solidFill>
                  <a:srgbClr val="FFFFFF"/>
                </a:solidFill>
              </a:endParaRPr>
            </a:p>
          </p:txBody>
        </p:sp>
        <p:sp>
          <p:nvSpPr>
            <p:cNvPr id="32" name="Bent Arrow 31"/>
            <p:cNvSpPr/>
            <p:nvPr/>
          </p:nvSpPr>
          <p:spPr>
            <a:xfrm flipH="1">
              <a:off x="371475" y="247650"/>
              <a:ext cx="609600" cy="1295400"/>
            </a:xfrm>
            <a:prstGeom prst="ben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eaLnBrk="1" hangingPunct="1"/>
              <a:endParaRPr lang="en-US" b="1">
                <a:solidFill>
                  <a:srgbClr val="FFFFFF"/>
                </a:solidFill>
              </a:endParaRPr>
            </a:p>
          </p:txBody>
        </p:sp>
      </p:grpSp>
      <p:sp>
        <p:nvSpPr>
          <p:cNvPr id="2" name="Rectangle 25"/>
          <p:cNvSpPr>
            <a:spLocks noChangeArrowheads="1"/>
          </p:cNvSpPr>
          <p:nvPr/>
        </p:nvSpPr>
        <p:spPr bwMode="auto">
          <a:xfrm>
            <a:off x="1638887" y="636845"/>
            <a:ext cx="5866225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MỘT SỐ BIỂN BÁO GIAO THÔNG</a:t>
            </a:r>
            <a:endParaRPr lang="en-US" sz="110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1400" b="1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BIỂN BÁO CẤM</a:t>
            </a:r>
            <a:endParaRPr lang="en-US" sz="110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endParaRPr lang="en-US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" name="Rectangle 26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mtClean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en-US" smtClean="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lang="en-US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US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" name="Rectangle 27"/>
          <p:cNvSpPr>
            <a:spLocks noChangeArrowheads="1"/>
          </p:cNvSpPr>
          <p:nvPr/>
        </p:nvSpPr>
        <p:spPr bwMode="auto">
          <a:xfrm>
            <a:off x="676410" y="3078251"/>
            <a:ext cx="7604001" cy="1046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60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CẤM ĐI NGƯỢC CHIỀU                CẤM RẼ TRÁI                            CẤM RẼ PHẢI</a:t>
            </a:r>
            <a:endParaRPr lang="en-US" sz="160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endParaRPr lang="en-US" sz="1400" b="1" smtClean="0">
              <a:solidFill>
                <a:srgbClr val="FF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BIỂN HIỆU LỆNH</a:t>
            </a:r>
            <a:endParaRPr lang="en-US" sz="110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US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" name="Rectangle 28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1" hangingPunct="1"/>
            <a:endParaRPr lang="en-US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76410" y="5380176"/>
            <a:ext cx="8208912" cy="10182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07000"/>
              </a:lnSpc>
              <a:spcAft>
                <a:spcPts val="800"/>
              </a:spcAft>
            </a:pPr>
            <a:r>
              <a:rPr lang="en-US" b="1">
                <a:solidFill>
                  <a:srgbClr val="000000"/>
                </a:solidFill>
                <a:latin typeface="Times New Roman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eaLnBrk="1" hangingPunct="1">
              <a:lnSpc>
                <a:spcPct val="107000"/>
              </a:lnSpc>
              <a:spcAft>
                <a:spcPts val="0"/>
              </a:spcAft>
            </a:pPr>
            <a:r>
              <a:rPr lang="en-US" sz="1600" b="1">
                <a:solidFill>
                  <a:srgbClr val="000000"/>
                </a:solidFill>
                <a:latin typeface="Times New Roman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 XE CHỈ ĐƯỢC               HƯỚNG ĐI THẲNG         </a:t>
            </a:r>
            <a:r>
              <a:rPr lang="en-US" sz="1600" b="1" smtClean="0">
                <a:solidFill>
                  <a:srgbClr val="000000"/>
                </a:solidFill>
                <a:latin typeface="Times New Roman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r>
              <a:rPr lang="en-US" sz="1600" b="1">
                <a:solidFill>
                  <a:srgbClr val="000000"/>
                </a:solidFill>
                <a:latin typeface="Times New Roman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 XE CHỈ ĐƯỢC               </a:t>
            </a:r>
          </a:p>
          <a:p>
            <a:pPr eaLnBrk="1" hangingPunct="1">
              <a:lnSpc>
                <a:spcPct val="107000"/>
              </a:lnSpc>
              <a:spcAft>
                <a:spcPts val="0"/>
              </a:spcAft>
            </a:pPr>
            <a:r>
              <a:rPr lang="en-US" sz="1600" b="1">
                <a:solidFill>
                  <a:srgbClr val="000000"/>
                </a:solidFill>
                <a:latin typeface="Times New Roman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RẼ PHẢI                                 PHẢI THEO                             </a:t>
            </a:r>
            <a:r>
              <a:rPr lang="en-US" sz="1600" b="1" smtClean="0">
                <a:solidFill>
                  <a:srgbClr val="000000"/>
                </a:solidFill>
                <a:latin typeface="Times New Roman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RẼ </a:t>
            </a:r>
            <a:r>
              <a:rPr lang="en-US" sz="1600" b="1">
                <a:solidFill>
                  <a:srgbClr val="000000"/>
                </a:solidFill>
                <a:latin typeface="Times New Roman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TRÁI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6448804" y="1334890"/>
            <a:ext cx="1450582" cy="1666509"/>
            <a:chOff x="0" y="0"/>
            <a:chExt cx="1428750" cy="1733550"/>
          </a:xfrm>
        </p:grpSpPr>
        <p:grpSp>
          <p:nvGrpSpPr>
            <p:cNvPr id="34" name="Group 33"/>
            <p:cNvGrpSpPr/>
            <p:nvPr/>
          </p:nvGrpSpPr>
          <p:grpSpPr>
            <a:xfrm>
              <a:off x="0" y="0"/>
              <a:ext cx="1428750" cy="1733550"/>
              <a:chOff x="0" y="0"/>
              <a:chExt cx="1428750" cy="1733550"/>
            </a:xfrm>
          </p:grpSpPr>
          <p:sp>
            <p:nvSpPr>
              <p:cNvPr id="42" name="Bent Arrow 41"/>
              <p:cNvSpPr/>
              <p:nvPr/>
            </p:nvSpPr>
            <p:spPr>
              <a:xfrm flipH="1">
                <a:off x="552450" y="342900"/>
                <a:ext cx="333375" cy="1190625"/>
              </a:xfrm>
              <a:prstGeom prst="bentArrow">
                <a:avLst/>
              </a:prstGeom>
              <a:solidFill>
                <a:srgbClr val="000000"/>
              </a:solidFill>
              <a:ln w="12700" cap="flat" cmpd="sng" algn="ctr">
                <a:solidFill>
                  <a:srgbClr val="BBE0E3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grpSp>
            <p:nvGrpSpPr>
              <p:cNvPr id="43" name="Group 42"/>
              <p:cNvGrpSpPr/>
              <p:nvPr/>
            </p:nvGrpSpPr>
            <p:grpSpPr>
              <a:xfrm>
                <a:off x="0" y="0"/>
                <a:ext cx="1428750" cy="1733550"/>
                <a:chOff x="0" y="0"/>
                <a:chExt cx="1428750" cy="1733550"/>
              </a:xfrm>
            </p:grpSpPr>
            <p:sp>
              <p:nvSpPr>
                <p:cNvPr id="44" name="Oval 43"/>
                <p:cNvSpPr/>
                <p:nvPr/>
              </p:nvSpPr>
              <p:spPr>
                <a:xfrm>
                  <a:off x="0" y="0"/>
                  <a:ext cx="1428750" cy="1733550"/>
                </a:xfrm>
                <a:prstGeom prst="ellipse">
                  <a:avLst/>
                </a:prstGeom>
                <a:solidFill>
                  <a:srgbClr val="FF0000"/>
                </a:solidFill>
                <a:ln w="12700" cap="flat" cmpd="sng" algn="ctr">
                  <a:solidFill>
                    <a:srgbClr val="BBE0E3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</a:endParaRPr>
                </a:p>
              </p:txBody>
            </p:sp>
            <p:sp>
              <p:nvSpPr>
                <p:cNvPr id="45" name="Flowchart: Data 44"/>
                <p:cNvSpPr/>
                <p:nvPr/>
              </p:nvSpPr>
              <p:spPr>
                <a:xfrm rot="19757527">
                  <a:off x="609600" y="123825"/>
                  <a:ext cx="181105" cy="1533525"/>
                </a:xfrm>
                <a:prstGeom prst="flowChartInputOutput">
                  <a:avLst/>
                </a:prstGeom>
                <a:solidFill>
                  <a:srgbClr val="FF0000"/>
                </a:solidFill>
                <a:ln w="12700" cap="flat" cmpd="sng" algn="ctr">
                  <a:solidFill>
                    <a:srgbClr val="FF0000"/>
                  </a:solidFill>
                  <a:prstDash val="solid"/>
                  <a:miter lim="800000"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</a:endParaRPr>
                </a:p>
              </p:txBody>
            </p:sp>
          </p:grpSp>
        </p:grpSp>
        <p:grpSp>
          <p:nvGrpSpPr>
            <p:cNvPr id="35" name="Group 34"/>
            <p:cNvGrpSpPr/>
            <p:nvPr/>
          </p:nvGrpSpPr>
          <p:grpSpPr>
            <a:xfrm>
              <a:off x="133350" y="142875"/>
              <a:ext cx="1196866" cy="1510350"/>
              <a:chOff x="22741" y="-35865"/>
              <a:chExt cx="1428750" cy="1802910"/>
            </a:xfrm>
            <a:solidFill>
              <a:srgbClr val="FFFFFF"/>
            </a:solidFill>
          </p:grpSpPr>
          <p:sp>
            <p:nvSpPr>
              <p:cNvPr id="38" name="Bent Arrow 37"/>
              <p:cNvSpPr/>
              <p:nvPr/>
            </p:nvSpPr>
            <p:spPr>
              <a:xfrm flipH="1">
                <a:off x="552450" y="342900"/>
                <a:ext cx="333375" cy="1190625"/>
              </a:xfrm>
              <a:prstGeom prst="bentArrow">
                <a:avLst/>
              </a:prstGeom>
              <a:grpFill/>
              <a:ln w="12700" cap="flat" cmpd="sng" algn="ctr">
                <a:solidFill>
                  <a:srgbClr val="BBE0E3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grpSp>
            <p:nvGrpSpPr>
              <p:cNvPr id="39" name="Group 38"/>
              <p:cNvGrpSpPr/>
              <p:nvPr/>
            </p:nvGrpSpPr>
            <p:grpSpPr>
              <a:xfrm>
                <a:off x="22741" y="-35865"/>
                <a:ext cx="1428750" cy="1802910"/>
                <a:chOff x="22741" y="-35865"/>
                <a:chExt cx="1428750" cy="1802910"/>
              </a:xfrm>
              <a:grpFill/>
            </p:grpSpPr>
            <p:sp>
              <p:nvSpPr>
                <p:cNvPr id="40" name="Flowchart: Data 39"/>
                <p:cNvSpPr/>
                <p:nvPr/>
              </p:nvSpPr>
              <p:spPr>
                <a:xfrm rot="19757527">
                  <a:off x="539999" y="-14753"/>
                  <a:ext cx="165116" cy="1781798"/>
                </a:xfrm>
                <a:prstGeom prst="flowChartInputOutput">
                  <a:avLst/>
                </a:prstGeom>
                <a:solidFill>
                  <a:srgbClr val="FF0000"/>
                </a:solidFill>
                <a:ln w="12700" cap="flat" cmpd="sng" algn="ctr">
                  <a:solidFill>
                    <a:srgbClr val="FF0000"/>
                  </a:solidFill>
                  <a:prstDash val="solid"/>
                  <a:miter lim="800000"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</a:endParaRPr>
                </a:p>
              </p:txBody>
            </p:sp>
            <p:sp>
              <p:nvSpPr>
                <p:cNvPr id="41" name="Oval 40"/>
                <p:cNvSpPr/>
                <p:nvPr/>
              </p:nvSpPr>
              <p:spPr>
                <a:xfrm>
                  <a:off x="22741" y="-35865"/>
                  <a:ext cx="1428750" cy="1733550"/>
                </a:xfrm>
                <a:prstGeom prst="ellipse">
                  <a:avLst/>
                </a:prstGeom>
                <a:grpFill/>
                <a:ln w="12700" cap="flat" cmpd="sng" algn="ctr">
                  <a:solidFill>
                    <a:srgbClr val="BBE0E3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</a:endParaRPr>
                </a:p>
              </p:txBody>
            </p:sp>
          </p:grpSp>
        </p:grpSp>
        <p:sp>
          <p:nvSpPr>
            <p:cNvPr id="36" name="Bent Arrow 35"/>
            <p:cNvSpPr/>
            <p:nvPr/>
          </p:nvSpPr>
          <p:spPr>
            <a:xfrm>
              <a:off x="590550" y="323850"/>
              <a:ext cx="514350" cy="1076325"/>
            </a:xfrm>
            <a:prstGeom prst="bentArrow">
              <a:avLst/>
            </a:prstGeom>
            <a:solidFill>
              <a:srgbClr val="000000"/>
            </a:solidFill>
            <a:ln w="12700" cap="flat" cmpd="sng" algn="ctr">
              <a:solidFill>
                <a:srgbClr val="BBE0E3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37" name="Parallelogram 36"/>
            <p:cNvSpPr/>
            <p:nvPr/>
          </p:nvSpPr>
          <p:spPr>
            <a:xfrm rot="18939601">
              <a:off x="657225" y="161925"/>
              <a:ext cx="169871" cy="1357461"/>
            </a:xfrm>
            <a:prstGeom prst="parallelogram">
              <a:avLst/>
            </a:prstGeom>
            <a:solidFill>
              <a:srgbClr val="FF0000"/>
            </a:solidFill>
            <a:ln w="12700" cap="flat" cmpd="sng" algn="ctr">
              <a:solidFill>
                <a:srgbClr val="FF000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3671642" y="1221328"/>
            <a:ext cx="1450582" cy="1666509"/>
            <a:chOff x="0" y="0"/>
            <a:chExt cx="1428750" cy="1733550"/>
          </a:xfrm>
        </p:grpSpPr>
        <p:grpSp>
          <p:nvGrpSpPr>
            <p:cNvPr id="47" name="Group 46"/>
            <p:cNvGrpSpPr/>
            <p:nvPr/>
          </p:nvGrpSpPr>
          <p:grpSpPr>
            <a:xfrm>
              <a:off x="0" y="0"/>
              <a:ext cx="1428750" cy="1733550"/>
              <a:chOff x="0" y="0"/>
              <a:chExt cx="1428750" cy="1733550"/>
            </a:xfrm>
          </p:grpSpPr>
          <p:sp>
            <p:nvSpPr>
              <p:cNvPr id="55" name="Bent Arrow 54"/>
              <p:cNvSpPr/>
              <p:nvPr/>
            </p:nvSpPr>
            <p:spPr>
              <a:xfrm flipH="1">
                <a:off x="552450" y="342900"/>
                <a:ext cx="333375" cy="1190625"/>
              </a:xfrm>
              <a:prstGeom prst="bentArrow">
                <a:avLst/>
              </a:prstGeom>
              <a:solidFill>
                <a:srgbClr val="000000"/>
              </a:solidFill>
              <a:ln w="12700" cap="flat" cmpd="sng" algn="ctr">
                <a:solidFill>
                  <a:srgbClr val="BBE0E3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grpSp>
            <p:nvGrpSpPr>
              <p:cNvPr id="56" name="Group 55"/>
              <p:cNvGrpSpPr/>
              <p:nvPr/>
            </p:nvGrpSpPr>
            <p:grpSpPr>
              <a:xfrm>
                <a:off x="0" y="0"/>
                <a:ext cx="1428750" cy="1733550"/>
                <a:chOff x="0" y="0"/>
                <a:chExt cx="1428750" cy="1733550"/>
              </a:xfrm>
            </p:grpSpPr>
            <p:sp>
              <p:nvSpPr>
                <p:cNvPr id="57" name="Oval 56"/>
                <p:cNvSpPr/>
                <p:nvPr/>
              </p:nvSpPr>
              <p:spPr>
                <a:xfrm>
                  <a:off x="0" y="0"/>
                  <a:ext cx="1428750" cy="1733550"/>
                </a:xfrm>
                <a:prstGeom prst="ellipse">
                  <a:avLst/>
                </a:prstGeom>
                <a:solidFill>
                  <a:srgbClr val="FF0000"/>
                </a:solidFill>
                <a:ln w="12700" cap="flat" cmpd="sng" algn="ctr">
                  <a:solidFill>
                    <a:srgbClr val="BBE0E3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</a:endParaRPr>
                </a:p>
              </p:txBody>
            </p:sp>
            <p:sp>
              <p:nvSpPr>
                <p:cNvPr id="58" name="Flowchart: Data 57"/>
                <p:cNvSpPr/>
                <p:nvPr/>
              </p:nvSpPr>
              <p:spPr>
                <a:xfrm rot="19757527">
                  <a:off x="609600" y="123825"/>
                  <a:ext cx="181105" cy="1533525"/>
                </a:xfrm>
                <a:prstGeom prst="flowChartInputOutput">
                  <a:avLst/>
                </a:prstGeom>
                <a:solidFill>
                  <a:srgbClr val="FF0000"/>
                </a:solidFill>
                <a:ln w="12700" cap="flat" cmpd="sng" algn="ctr">
                  <a:solidFill>
                    <a:srgbClr val="FF0000"/>
                  </a:solidFill>
                  <a:prstDash val="solid"/>
                  <a:miter lim="800000"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</a:endParaRPr>
                </a:p>
              </p:txBody>
            </p:sp>
          </p:grpSp>
        </p:grpSp>
        <p:grpSp>
          <p:nvGrpSpPr>
            <p:cNvPr id="48" name="Group 47"/>
            <p:cNvGrpSpPr/>
            <p:nvPr/>
          </p:nvGrpSpPr>
          <p:grpSpPr>
            <a:xfrm>
              <a:off x="133350" y="142875"/>
              <a:ext cx="1196866" cy="1510350"/>
              <a:chOff x="22741" y="-35865"/>
              <a:chExt cx="1428750" cy="1802910"/>
            </a:xfrm>
            <a:solidFill>
              <a:srgbClr val="FFFFFF"/>
            </a:solidFill>
          </p:grpSpPr>
          <p:sp>
            <p:nvSpPr>
              <p:cNvPr id="51" name="Bent Arrow 50"/>
              <p:cNvSpPr/>
              <p:nvPr/>
            </p:nvSpPr>
            <p:spPr>
              <a:xfrm flipH="1">
                <a:off x="552450" y="342900"/>
                <a:ext cx="333375" cy="1190625"/>
              </a:xfrm>
              <a:prstGeom prst="bentArrow">
                <a:avLst/>
              </a:prstGeom>
              <a:grpFill/>
              <a:ln w="12700" cap="flat" cmpd="sng" algn="ctr">
                <a:solidFill>
                  <a:srgbClr val="BBE0E3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grpSp>
            <p:nvGrpSpPr>
              <p:cNvPr id="52" name="Group 51"/>
              <p:cNvGrpSpPr/>
              <p:nvPr/>
            </p:nvGrpSpPr>
            <p:grpSpPr>
              <a:xfrm>
                <a:off x="22741" y="-35865"/>
                <a:ext cx="1428750" cy="1802910"/>
                <a:chOff x="22741" y="-35865"/>
                <a:chExt cx="1428750" cy="1802910"/>
              </a:xfrm>
              <a:grpFill/>
            </p:grpSpPr>
            <p:sp>
              <p:nvSpPr>
                <p:cNvPr id="53" name="Flowchart: Data 52"/>
                <p:cNvSpPr/>
                <p:nvPr/>
              </p:nvSpPr>
              <p:spPr>
                <a:xfrm rot="19757527">
                  <a:off x="539999" y="-14753"/>
                  <a:ext cx="165116" cy="1781798"/>
                </a:xfrm>
                <a:prstGeom prst="flowChartInputOutput">
                  <a:avLst/>
                </a:prstGeom>
                <a:solidFill>
                  <a:srgbClr val="FF0000"/>
                </a:solidFill>
                <a:ln w="12700" cap="flat" cmpd="sng" algn="ctr">
                  <a:solidFill>
                    <a:srgbClr val="FF0000"/>
                  </a:solidFill>
                  <a:prstDash val="solid"/>
                  <a:miter lim="800000"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</a:endParaRPr>
                </a:p>
              </p:txBody>
            </p:sp>
            <p:sp>
              <p:nvSpPr>
                <p:cNvPr id="54" name="Oval 53"/>
                <p:cNvSpPr/>
                <p:nvPr/>
              </p:nvSpPr>
              <p:spPr>
                <a:xfrm>
                  <a:off x="22741" y="-35865"/>
                  <a:ext cx="1428750" cy="1733550"/>
                </a:xfrm>
                <a:prstGeom prst="ellipse">
                  <a:avLst/>
                </a:prstGeom>
                <a:grpFill/>
                <a:ln w="12700" cap="flat" cmpd="sng" algn="ctr">
                  <a:solidFill>
                    <a:srgbClr val="BBE0E3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</a:endParaRPr>
                </a:p>
              </p:txBody>
            </p:sp>
          </p:grpSp>
        </p:grpSp>
        <p:sp>
          <p:nvSpPr>
            <p:cNvPr id="49" name="Bent Arrow 48"/>
            <p:cNvSpPr/>
            <p:nvPr/>
          </p:nvSpPr>
          <p:spPr>
            <a:xfrm flipH="1">
              <a:off x="523874" y="323850"/>
              <a:ext cx="371475" cy="1076325"/>
            </a:xfrm>
            <a:prstGeom prst="bentArrow">
              <a:avLst/>
            </a:prstGeom>
            <a:solidFill>
              <a:srgbClr val="000000"/>
            </a:solidFill>
            <a:ln w="12700" cap="flat" cmpd="sng" algn="ctr">
              <a:solidFill>
                <a:srgbClr val="BBE0E3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50" name="Parallelogram 49"/>
            <p:cNvSpPr/>
            <p:nvPr/>
          </p:nvSpPr>
          <p:spPr>
            <a:xfrm rot="18939601">
              <a:off x="657225" y="161925"/>
              <a:ext cx="169871" cy="1357461"/>
            </a:xfrm>
            <a:prstGeom prst="parallelogram">
              <a:avLst/>
            </a:prstGeom>
            <a:solidFill>
              <a:srgbClr val="FF0000"/>
            </a:solidFill>
            <a:ln w="12700" cap="flat" cmpd="sng" algn="ctr">
              <a:solidFill>
                <a:srgbClr val="FF000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7580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81000" y="819815"/>
            <a:ext cx="8763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Yêu cầu 2: Thực hành theo hướng dẫn trong sách trang 58 rồi chia sẻ (Thời gian 5 phút)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2057400"/>
            <a:ext cx="8458200" cy="3785652"/>
          </a:xfrm>
          <a:prstGeom prst="rect">
            <a:avLst/>
          </a:prstGeom>
          <a:solidFill>
            <a:srgbClr val="FC9AE7"/>
          </a:solidFill>
          <a:ln w="57150">
            <a:solidFill>
              <a:srgbClr val="0000FF"/>
            </a:solidFill>
            <a:prstDash val="dashDot"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vi-VN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</a:t>
            </a:r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ng: ………………………........</a:t>
            </a:r>
          </a:p>
          <a:p>
            <a:pPr>
              <a:lnSpc>
                <a:spcPct val="150000"/>
              </a:lnSpc>
            </a:pPr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V:…………………Lớp…………</a:t>
            </a:r>
          </a:p>
          <a:p>
            <a:pPr>
              <a:lnSpc>
                <a:spcPct val="150000"/>
              </a:lnSpc>
            </a:pPr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Tên: ………………………..............         </a:t>
            </a:r>
          </a:p>
          <a:p>
            <a:pPr>
              <a:lnSpc>
                <a:spcPct val="150000"/>
              </a:lnSpc>
            </a:pPr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Năm học: 20......…- 20…………….</a:t>
            </a:r>
            <a:endParaRPr 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060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2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850188" y="1587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23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76400" cy="167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24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391400" y="5110163"/>
            <a:ext cx="1752600" cy="174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25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-2381" y="5183981"/>
            <a:ext cx="1676400" cy="167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53982" y="1599218"/>
            <a:ext cx="8763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28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Thực hành theo hướng dẫn trong sách trang 59 rồi chia sẻ (Thời gian 10 phút)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70553" y="599211"/>
            <a:ext cx="692401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000" b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C. HOẠT ĐỘNG ỨNG DỤNG</a:t>
            </a:r>
            <a:endParaRPr lang="en-US" sz="4000" b="1" dirty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 flipV="1">
            <a:off x="6858000" y="3355182"/>
            <a:ext cx="228206" cy="1500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endCxn id="11268" idx="2"/>
          </p:cNvCxnSpPr>
          <p:nvPr/>
        </p:nvCxnSpPr>
        <p:spPr>
          <a:xfrm flipV="1">
            <a:off x="8077200" y="5110163"/>
            <a:ext cx="190500" cy="714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94879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067" name="Picture 4" descr="hors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38800" y="3581400"/>
            <a:ext cx="752475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5" descr="3d butterfl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57400" y="3276600"/>
            <a:ext cx="73818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3" name="123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838200" y="3505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8073" name="WordArt 9"/>
          <p:cNvSpPr>
            <a:spLocks noChangeArrowheads="1" noChangeShapeType="1" noTextEdit="1"/>
          </p:cNvSpPr>
          <p:nvPr/>
        </p:nvSpPr>
        <p:spPr bwMode="auto">
          <a:xfrm>
            <a:off x="422275" y="914400"/>
            <a:ext cx="8153400" cy="2438400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25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y="50000" kx="-2453608" algn="b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Chúc các em chăm ngoan - học giỏi</a:t>
            </a:r>
            <a:endParaRPr lang="en-US" sz="3600" kern="1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sy="50000" kx="-2453608" algn="br" rotWithShape="0">
                  <a:srgbClr val="868686">
                    <a:alpha val="5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88075" name="Picture 11" descr="00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0"/>
            <a:ext cx="762000" cy="4619625"/>
          </a:xfrm>
          <a:prstGeom prst="rect">
            <a:avLst/>
          </a:prstGeom>
          <a:noFill/>
        </p:spPr>
      </p:pic>
      <p:pic>
        <p:nvPicPr>
          <p:cNvPr id="88076" name="Picture 12" descr="00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0"/>
            <a:ext cx="6248400" cy="685800"/>
          </a:xfrm>
          <a:prstGeom prst="rect">
            <a:avLst/>
          </a:prstGeom>
          <a:noFill/>
        </p:spPr>
      </p:pic>
      <p:pic>
        <p:nvPicPr>
          <p:cNvPr id="88078" name="Picture 14" descr="00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534400" y="2238375"/>
            <a:ext cx="762000" cy="4619625"/>
          </a:xfrm>
          <a:prstGeom prst="rect">
            <a:avLst/>
          </a:prstGeom>
          <a:noFill/>
        </p:spPr>
      </p:pic>
      <p:pic>
        <p:nvPicPr>
          <p:cNvPr id="88079" name="Picture 15" descr="bloema14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505200" y="4953000"/>
            <a:ext cx="2514600" cy="1905000"/>
          </a:xfrm>
          <a:prstGeom prst="rect">
            <a:avLst/>
          </a:prstGeom>
          <a:noFill/>
        </p:spPr>
      </p:pic>
      <p:pic>
        <p:nvPicPr>
          <p:cNvPr id="88083" name="Picture 13" descr="b36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 rot="-208171">
            <a:off x="-228600" y="4114800"/>
            <a:ext cx="2198688" cy="303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8216" name="Picture 152" descr="POINSET2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0" y="0"/>
            <a:ext cx="1447800" cy="144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8217" name="Picture 153" descr="POINSET2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rot="5400000">
            <a:off x="7622382" y="2381"/>
            <a:ext cx="1447800" cy="144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8218" name="Picture 154" descr="balonnen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4724400" y="2209800"/>
            <a:ext cx="2941638" cy="4148138"/>
          </a:xfrm>
          <a:prstGeom prst="rect">
            <a:avLst/>
          </a:prstGeom>
          <a:noFill/>
        </p:spPr>
      </p:pic>
      <p:grpSp>
        <p:nvGrpSpPr>
          <p:cNvPr id="2" name="Group 158"/>
          <p:cNvGrpSpPr>
            <a:grpSpLocks/>
          </p:cNvGrpSpPr>
          <p:nvPr/>
        </p:nvGrpSpPr>
        <p:grpSpPr bwMode="auto">
          <a:xfrm>
            <a:off x="1752600" y="5410200"/>
            <a:ext cx="1981200" cy="1447800"/>
            <a:chOff x="5760" y="2544"/>
            <a:chExt cx="1111" cy="768"/>
          </a:xfrm>
        </p:grpSpPr>
        <p:pic>
          <p:nvPicPr>
            <p:cNvPr id="88223" name="Picture 159" descr="FLOWERS5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>
              <a:off x="5760" y="2544"/>
              <a:ext cx="1111" cy="768"/>
            </a:xfrm>
            <a:prstGeom prst="rect">
              <a:avLst/>
            </a:prstGeom>
            <a:noFill/>
          </p:spPr>
        </p:pic>
        <p:pic>
          <p:nvPicPr>
            <p:cNvPr id="88224" name="Picture 160" descr="aaf6"/>
            <p:cNvPicPr>
              <a:picLocks noChangeAspect="1" noChangeArrowheads="1" noCrop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6384" y="2688"/>
              <a:ext cx="384" cy="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161"/>
          <p:cNvGrpSpPr>
            <a:grpSpLocks/>
          </p:cNvGrpSpPr>
          <p:nvPr/>
        </p:nvGrpSpPr>
        <p:grpSpPr bwMode="auto">
          <a:xfrm>
            <a:off x="2590800" y="3810000"/>
            <a:ext cx="1295400" cy="762000"/>
            <a:chOff x="5760" y="2544"/>
            <a:chExt cx="1111" cy="768"/>
          </a:xfrm>
        </p:grpSpPr>
        <p:pic>
          <p:nvPicPr>
            <p:cNvPr id="88226" name="Picture 162" descr="FLOWERS5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>
              <a:off x="5760" y="2544"/>
              <a:ext cx="1111" cy="768"/>
            </a:xfrm>
            <a:prstGeom prst="rect">
              <a:avLst/>
            </a:prstGeom>
            <a:noFill/>
          </p:spPr>
        </p:pic>
        <p:pic>
          <p:nvPicPr>
            <p:cNvPr id="88227" name="Picture 163" descr="aaf6"/>
            <p:cNvPicPr>
              <a:picLocks noChangeAspect="1" noChangeArrowheads="1" noCrop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6384" y="2688"/>
              <a:ext cx="384" cy="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Group 164"/>
          <p:cNvGrpSpPr>
            <a:grpSpLocks/>
          </p:cNvGrpSpPr>
          <p:nvPr/>
        </p:nvGrpSpPr>
        <p:grpSpPr bwMode="auto">
          <a:xfrm>
            <a:off x="1295400" y="3657600"/>
            <a:ext cx="1295400" cy="990600"/>
            <a:chOff x="5760" y="2544"/>
            <a:chExt cx="1111" cy="768"/>
          </a:xfrm>
        </p:grpSpPr>
        <p:pic>
          <p:nvPicPr>
            <p:cNvPr id="88229" name="Picture 165" descr="FLOWERS5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>
              <a:off x="5760" y="2544"/>
              <a:ext cx="1111" cy="768"/>
            </a:xfrm>
            <a:prstGeom prst="rect">
              <a:avLst/>
            </a:prstGeom>
            <a:noFill/>
          </p:spPr>
        </p:pic>
        <p:pic>
          <p:nvPicPr>
            <p:cNvPr id="88230" name="Picture 166" descr="aaf6"/>
            <p:cNvPicPr>
              <a:picLocks noChangeAspect="1" noChangeArrowheads="1" noCrop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6384" y="2688"/>
              <a:ext cx="384" cy="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" name="Group 167"/>
          <p:cNvGrpSpPr>
            <a:grpSpLocks/>
          </p:cNvGrpSpPr>
          <p:nvPr/>
        </p:nvGrpSpPr>
        <p:grpSpPr bwMode="auto">
          <a:xfrm>
            <a:off x="6400800" y="5334000"/>
            <a:ext cx="2057400" cy="1524000"/>
            <a:chOff x="5760" y="2544"/>
            <a:chExt cx="1111" cy="768"/>
          </a:xfrm>
        </p:grpSpPr>
        <p:pic>
          <p:nvPicPr>
            <p:cNvPr id="88232" name="Picture 168" descr="FLOWERS5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>
              <a:off x="5760" y="2544"/>
              <a:ext cx="1111" cy="768"/>
            </a:xfrm>
            <a:prstGeom prst="rect">
              <a:avLst/>
            </a:prstGeom>
            <a:noFill/>
          </p:spPr>
        </p:pic>
        <p:pic>
          <p:nvPicPr>
            <p:cNvPr id="88233" name="Picture 169" descr="aaf6"/>
            <p:cNvPicPr>
              <a:picLocks noChangeAspect="1" noChangeArrowheads="1" noCrop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6384" y="2688"/>
              <a:ext cx="384" cy="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6" name="Group 170"/>
          <p:cNvGrpSpPr>
            <a:grpSpLocks/>
          </p:cNvGrpSpPr>
          <p:nvPr/>
        </p:nvGrpSpPr>
        <p:grpSpPr bwMode="auto">
          <a:xfrm>
            <a:off x="6781800" y="3657600"/>
            <a:ext cx="990600" cy="990600"/>
            <a:chOff x="5760" y="2544"/>
            <a:chExt cx="1111" cy="768"/>
          </a:xfrm>
        </p:grpSpPr>
        <p:pic>
          <p:nvPicPr>
            <p:cNvPr id="88235" name="Picture 171" descr="FLOWERS5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>
              <a:off x="5760" y="2544"/>
              <a:ext cx="1111" cy="768"/>
            </a:xfrm>
            <a:prstGeom prst="rect">
              <a:avLst/>
            </a:prstGeom>
            <a:noFill/>
          </p:spPr>
        </p:pic>
        <p:pic>
          <p:nvPicPr>
            <p:cNvPr id="88236" name="Picture 172" descr="aaf6"/>
            <p:cNvPicPr>
              <a:picLocks noChangeAspect="1" noChangeArrowheads="1" noCrop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6384" y="2688"/>
              <a:ext cx="384" cy="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7" name="Group 173"/>
          <p:cNvGrpSpPr>
            <a:grpSpLocks/>
          </p:cNvGrpSpPr>
          <p:nvPr/>
        </p:nvGrpSpPr>
        <p:grpSpPr bwMode="auto">
          <a:xfrm>
            <a:off x="7543800" y="3886200"/>
            <a:ext cx="1066800" cy="1143000"/>
            <a:chOff x="5760" y="2544"/>
            <a:chExt cx="1111" cy="768"/>
          </a:xfrm>
        </p:grpSpPr>
        <p:pic>
          <p:nvPicPr>
            <p:cNvPr id="88238" name="Picture 174" descr="FLOWERS5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>
              <a:off x="5760" y="2544"/>
              <a:ext cx="1111" cy="768"/>
            </a:xfrm>
            <a:prstGeom prst="rect">
              <a:avLst/>
            </a:prstGeom>
            <a:noFill/>
          </p:spPr>
        </p:pic>
        <p:pic>
          <p:nvPicPr>
            <p:cNvPr id="88239" name="Picture 175" descr="aaf6"/>
            <p:cNvPicPr>
              <a:picLocks noChangeAspect="1" noChangeArrowheads="1" noCrop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6384" y="2688"/>
              <a:ext cx="384" cy="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88240" name="Picture 13" descr="Picture12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-5400000">
            <a:off x="533400" y="-228600"/>
            <a:ext cx="2667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8241" name="Picture 13" descr="Picture12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-5400000">
            <a:off x="6858000" y="1676400"/>
            <a:ext cx="2667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8242" name="Picture 13" descr="Picture12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-5400000">
            <a:off x="3505200" y="1676400"/>
            <a:ext cx="2667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8243" name="Picture 13" descr="Picture12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-5400000">
            <a:off x="3505200" y="-152400"/>
            <a:ext cx="2667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8244" name="Picture 13" descr="Picture12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-5400000">
            <a:off x="6019800" y="76200"/>
            <a:ext cx="2667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798 -0.12835 C 0.06944 -0.12326 0.0026 -0.1302 -0.02031 -0.13066 C -0.0599 -0.12997 -0.09965 -0.12974 -0.13924 -0.12835 C -0.14531 -0.12812 -0.15504 -0.1228 -0.15955 -0.11702 C -0.16337 -0.11193 -0.16563 -0.10384 -0.17066 -0.10129 C -0.17934 -0.09713 -0.18559 -0.08742 -0.1941 -0.08325 C -0.19948 -0.07493 -0.20209 -0.06591 -0.2066 -0.0562 C -0.2066 -0.05596 -0.21285 -0.04278 -0.21285 -0.04255 C -0.21389 -0.03793 -0.21493 -0.03353 -0.21597 -0.02891 C -0.2165 -0.02659 -0.21771 -0.0222 -0.21771 -0.02197 C -0.21632 0.01018 -0.21563 0.01388 -0.21129 0.03862 C -0.21233 0.05366 -0.21268 0.06892 -0.21441 0.08395 C -0.21493 0.08835 -0.22344 0.10523 -0.22396 0.10639 C -0.22691 0.11309 -0.22847 0.12003 -0.2316 0.12674 C -0.23125 0.13714 -0.23195 0.19126 -0.22691 0.21254 C -0.22604 0.21601 -0.22361 0.21832 -0.22222 0.22156 C -0.2191 0.22965 -0.21771 0.24075 -0.21441 0.24861 C -0.20712 0.26573 -0.19931 0.28446 -0.19097 0.30065 C -0.18854 0.31406 -0.18611 0.3099 -0.1816 0.321 C -0.17969 0.32563 -0.179 0.33187 -0.17691 0.3365 C -0.17361 0.34436 -0.16945 0.35153 -0.1658 0.35916 C -0.1632 0.37188 -0.16667 0.36009 -0.15816 0.37257 C -0.15695 0.37442 -0.15643 0.37766 -0.15486 0.37951 C -0.14479 0.39223 -0.129 0.40518 -0.1158 0.40865 C -0.09879 0.42137 -0.10764 0.41813 -0.0783 0.41536 C -0.06806 0.39339 -0.06875 0.36332 -0.06424 0.33881 C -0.06476 0.31869 -0.06493 0.29834 -0.0658 0.27799 C -0.06632 0.26642 -0.07257 0.25509 -0.07518 0.24422 C -0.08108 0.21832 -0.075 0.23381 -0.08143 0.21924 C -0.08872 0.17762 -0.08472 0.15981 -0.08299 0.10199 C -0.08264 0.09297 -0.07743 0.08326 -0.07205 0.07933 C -0.06528 0.07447 -0.05573 0.07424 -0.04844 0.07262 C -0.00938 0.07331 0.02969 0.07285 0.06892 0.07493 C 0.07812 0.0754 0.09548 0.08603 0.09548 0.08626 C 0.10295 0.09367 0.11302 0.09505 0.12205 0.09737 C 0.13055 0.10592 0.14166 0.108 0.15173 0.11101 C 0.16666 0.12165 0.17847 0.12072 0.19566 0.12234 C 0.23837 0.12072 0.28125 0.12049 0.32396 0.11772 C 0.33594 0.11702 0.34844 0.10615 0.35989 0.10199 C 0.36389 0.09783 0.36684 0.09228 0.37083 0.08835 C 0.37934 0.08025 0.38889 0.07563 0.39739 0.06799 C 0.41597 0.03122 0.41753 -0.01411 0.42725 -0.0562 C 0.42708 -0.0666 0.43524 -0.13991 0.41319 -0.15102 C 0.40434 -0.1605 0.3941 -0.16512 0.38333 -0.16905 C 0.36857 -0.18293 0.3441 -0.18571 0.32708 -0.18941 C 0.30729 -0.18779 0.28732 -0.18686 0.26771 -0.18478 C 0.2618 -0.18409 0.26319 -0.18154 0.25972 -0.17576 C 0.25278 -0.1635 0.24757 -0.14061 0.23941 -0.13298 C 0.23698 -0.12604 0.23385 -0.11979 0.2316 -0.11263 C 0.22743 -0.09898 0.22465 -0.08372 0.22066 -0.06961 C 0.21962 -0.06128 0.21857 -0.05319 0.21753 -0.04486 C 0.21684 -0.03885 0.21736 -0.03238 0.21597 -0.02682 C 0.21475 -0.02243 0.2118 -0.01919 0.20972 -0.01549 C 0.2066 0.00717 0.20017 0.02868 0.1941 0.04996 C 0.19028 0.06291 0.18819 0.07632 0.18316 0.08835 C 0.18194 0.09112 0.17986 0.09251 0.1783 0.09505 C 0.17291 0.10453 0.16771 0.11448 0.16285 0.12419 C 0.16111 0.12743 0.15816 0.13344 0.15816 0.13367 C 0.15538 0.14501 0.14653 0.15102 0.13923 0.15611 C 0.13107 0.1679 0.13819 0.15981 0.12361 0.16513 C 0.11493 0.16813 0.10694 0.17461 0.09861 0.17877 C 0.09132 0.18247 0.09618 0.17947 0.08767 0.18317 C 0.08437 0.18455 0.0783 0.18779 0.0783 0.18802 C 0.06423 0.20305 0.04375 0.20976 0.02656 0.21254 C 0.01875 0.21647 0.01562 0.21485 0.00937 0.22387 C 0.00781 0.23058 0.00538 0.23566 0.00312 0.24191 " pathEditMode="relative" rAng="0" ptsTypes="fffffffffffffffffffffffffffffffffffffffffffffffffffffffffffffffffA">
                                      <p:cBhvr>
                                        <p:cTn id="10" dur="2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0" y="24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3000"/>
                                        <p:tgtEl>
                                          <p:spTgt spid="880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/>
                                        <p:tgtEl>
                                          <p:spTgt spid="880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3000"/>
                                        <p:tgtEl>
                                          <p:spTgt spid="880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8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" presetClass="entr" presetSubtype="4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88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88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>
                <p:cTn id="22" repeatCount="5000" fill="remove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273"/>
                </p:tgtEl>
              </p:cMediaNode>
            </p:audio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12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7" dur="1" fill="hold"/>
                                        <p:tgtEl>
                                          <p:spTgt spid="11273"/>
                                        </p:tgtEl>
                                      </p:cBhvr>
                                    </p:cmd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73"/>
                  </p:tgtEl>
                </p:cond>
              </p:nextCondLst>
            </p:seq>
          </p:childTnLst>
        </p:cTn>
      </p:par>
    </p:tnLst>
    <p:bldLst>
      <p:bldP spid="88073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</a:spPr>
      <a:bodyPr rtlCol="0" anchor="ctr"/>
      <a:lstStyle>
        <a:defPPr algn="ctr">
          <a:defRPr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2821</TotalTime>
  <Words>223</Words>
  <Application>Microsoft Office PowerPoint</Application>
  <PresentationFormat>On-screen Show (4:3)</PresentationFormat>
  <Paragraphs>34</Paragraphs>
  <Slides>8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Default Design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cdspqt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 Thi My Phuong</dc:creator>
  <cp:lastModifiedBy>NhuLam</cp:lastModifiedBy>
  <cp:revision>358</cp:revision>
  <dcterms:created xsi:type="dcterms:W3CDTF">2009-02-23T22:49:59Z</dcterms:created>
  <dcterms:modified xsi:type="dcterms:W3CDTF">2022-12-12T06:39:48Z</dcterms:modified>
</cp:coreProperties>
</file>