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8" r:id="rId2"/>
    <p:sldId id="263" r:id="rId3"/>
    <p:sldId id="270" r:id="rId4"/>
    <p:sldId id="264" r:id="rId5"/>
    <p:sldId id="269" r:id="rId6"/>
    <p:sldId id="266" r:id="rId7"/>
    <p:sldId id="265" r:id="rId8"/>
    <p:sldId id="267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99"/>
    <a:srgbClr val="FF0066"/>
    <a:srgbClr val="66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F493E5-FFE2-48C3-AA84-FACC9B07B311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132509-9E71-4F1E-AEEF-29CC2B471C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3613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Hôm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e </a:t>
            </a:r>
            <a:r>
              <a:rPr lang="en-US" baseline="0" dirty="0" err="1" smtClean="0"/>
              <a:t>học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bài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gì</a:t>
            </a:r>
            <a:r>
              <a:rPr lang="en-US" baseline="0" dirty="0" smtClean="0"/>
              <a:t> ???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0AF54F-CB25-418A-B6CF-3CDC65C9AE2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0185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B9BA2-B2BE-4310-AFF0-7549615168EA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920CD-A74E-4381-85C4-0DBB2BDF1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637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B9BA2-B2BE-4310-AFF0-7549615168EA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920CD-A74E-4381-85C4-0DBB2BDF1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589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B9BA2-B2BE-4310-AFF0-7549615168EA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920CD-A74E-4381-85C4-0DBB2BDF1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071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B9BA2-B2BE-4310-AFF0-7549615168EA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920CD-A74E-4381-85C4-0DBB2BDF1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594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B9BA2-B2BE-4310-AFF0-7549615168EA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920CD-A74E-4381-85C4-0DBB2BDF1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419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B9BA2-B2BE-4310-AFF0-7549615168EA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920CD-A74E-4381-85C4-0DBB2BDF1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707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B9BA2-B2BE-4310-AFF0-7549615168EA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920CD-A74E-4381-85C4-0DBB2BDF1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193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B9BA2-B2BE-4310-AFF0-7549615168EA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920CD-A74E-4381-85C4-0DBB2BDF1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032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B9BA2-B2BE-4310-AFF0-7549615168EA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920CD-A74E-4381-85C4-0DBB2BDF1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525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B9BA2-B2BE-4310-AFF0-7549615168EA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920CD-A74E-4381-85C4-0DBB2BDF1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36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B9BA2-B2BE-4310-AFF0-7549615168EA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920CD-A74E-4381-85C4-0DBB2BDF1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320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3B9BA2-B2BE-4310-AFF0-7549615168EA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7920CD-A74E-4381-85C4-0DBB2BDF1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119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22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microsoft.com/office/2007/relationships/hdphoto" Target="../media/hdphoto3.wdp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Kết quả hình ảnh cho ảnh gif cho powerpoint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86168" y="5615369"/>
            <a:ext cx="1242631" cy="1242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255" y="4058057"/>
            <a:ext cx="2390775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81469" y="1371599"/>
            <a:ext cx="3133830" cy="769441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en-US" sz="4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dobe Caslon Pro Bold" pitchFamily="18" charset="0"/>
              </a:rPr>
              <a:t>Chào</a:t>
            </a:r>
            <a:r>
              <a:rPr lang="en-US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dobe Caslon Pro Bold" pitchFamily="18" charset="0"/>
              </a:rPr>
              <a:t> </a:t>
            </a:r>
            <a:r>
              <a:rPr lang="en-US" sz="4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dobe Caslon Pro Bold" pitchFamily="18" charset="0"/>
              </a:rPr>
              <a:t>mừng</a:t>
            </a:r>
            <a:endParaRPr lang="en-US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dobe Caslon Pro Bold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53002" y="2262167"/>
            <a:ext cx="7161821" cy="1754326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prstTxWarp prst="textDeflat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angle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Narkisim" pitchFamily="34" charset="-79"/>
              </a:rPr>
              <a:t>CÁC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Narkisim" pitchFamily="34" charset="-79"/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Narkisim" pitchFamily="34" charset="-79"/>
              </a:rPr>
              <a:t>EM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Narkisim" pitchFamily="34" charset="-79"/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Narkisim" pitchFamily="34" charset="-79"/>
              </a:rPr>
              <a:t>ĐẾN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Narkisim" pitchFamily="34" charset="-79"/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Narkisim" pitchFamily="34" charset="-79"/>
              </a:rPr>
              <a:t>VỚI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Narkisim" pitchFamily="34" charset="-79"/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Narkisim" pitchFamily="34" charset="-79"/>
              </a:rPr>
              <a:t>BUỔI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Narkisim" pitchFamily="34" charset="-79"/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Narkisim" pitchFamily="34" charset="-79"/>
              </a:rPr>
              <a:t>HỌC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Narkisim" pitchFamily="34" charset="-79"/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Narkisim" pitchFamily="34" charset="-79"/>
              </a:rPr>
              <a:t>NGÀY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Narkisim" pitchFamily="34" charset="-79"/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Narkisim" pitchFamily="34" charset="-79"/>
              </a:rPr>
              <a:t>HÔM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Narkisim" pitchFamily="34" charset="-79"/>
              </a:rPr>
              <a:t> NAY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Narkisim" pitchFamily="34" charset="-79"/>
            </a:endParaRPr>
          </a:p>
        </p:txBody>
      </p:sp>
      <p:pic>
        <p:nvPicPr>
          <p:cNvPr id="1026" name="Picture 2" descr="Kết quả hình ảnh cho ảnh động cho pp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062" y="146595"/>
            <a:ext cx="1822625" cy="773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Kết quả hình ảnh cho ảnh động cho pp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8384" y="146595"/>
            <a:ext cx="1822625" cy="773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Kết quả hình ảnh cho ảnh động cho pp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139" y="146595"/>
            <a:ext cx="1822625" cy="773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Kết quả hình ảnh cho ảnh động cho pp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3474" y="146595"/>
            <a:ext cx="1822625" cy="773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Kết quả hình ảnh cho ảnh động cho pp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524508" y="1292682"/>
            <a:ext cx="1822625" cy="773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Kết quả hình ảnh cho ảnh động cho pp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533920" y="3423194"/>
            <a:ext cx="1822625" cy="773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Kết quả hình ảnh cho ảnh động cho pp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576607" y="5439029"/>
            <a:ext cx="1822625" cy="773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Kết quả hình ảnh cho ảnh gif cho powerpoint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17082" y="5672926"/>
            <a:ext cx="1242631" cy="1242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Kết quả hình ảnh cho ảnh gif cho powerpoint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52034" y="5615369"/>
            <a:ext cx="1242631" cy="1242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Kết quả hình ảnh cho ảnh gif cho powerpoint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282948" y="5672926"/>
            <a:ext cx="1242631" cy="1242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Kết quả hình ảnh cho ảnh gif cho powerpoint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400624" y="5529152"/>
            <a:ext cx="1242631" cy="1242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Kết quả hình ảnh cho NGÔI SAO RƠI 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3" y="0"/>
            <a:ext cx="379095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Kết quả hình ảnh cho NGÔI SAO RƠI 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3073" y="-62345"/>
            <a:ext cx="379095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Kết quả hình ảnh cho NGÔI SAO RƠI 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6114" y="0"/>
            <a:ext cx="379095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Kết quả hình ảnh cho NGÔI SAO RƠI 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483" y="1647825"/>
            <a:ext cx="379095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Kết quả hình ảnh cho NGÔI SAO RƠI 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1474" y="1647825"/>
            <a:ext cx="379095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Kết quả hình ảnh cho NGÔI SAO RƠI 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8" y="2835362"/>
            <a:ext cx="379095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Kết quả hình ảnh cho NGÔI SAO RƠI 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1319" y="2835362"/>
            <a:ext cx="379095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Kết quả hình ảnh cho NGÔI SAO RƠI 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483" y="4350734"/>
            <a:ext cx="379095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Kết quả hình ảnh cho NGÔI SAO RƠI 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1474" y="4350734"/>
            <a:ext cx="379095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Kết quả hình ảnh cho NGÔI SAO RƠI 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62" y="4672394"/>
            <a:ext cx="379095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Kết quả hình ảnh cho NGÔI SAO RƠI 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7553" y="4672394"/>
            <a:ext cx="379095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Kết quả hình ảnh cho NGÔI SAO RƠI 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189" y="5280261"/>
            <a:ext cx="379095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Kết quả hình ảnh cho NGÔI SAO RƠI 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5180" y="5280261"/>
            <a:ext cx="379095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Kết quả hình ảnh cho NGÔI SAO RƠI 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5" y="4972050"/>
            <a:ext cx="379095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Kết quả hình ảnh cho NGÔI SAO RƠI 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9966" y="4972050"/>
            <a:ext cx="379095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Kết quả hình ảnh cho NGÔI SAO RƠI 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87845" y="2570018"/>
            <a:ext cx="379095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Kết quả hình ảnh cho NGÔI SAO RƠI 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6146" y="2570018"/>
            <a:ext cx="379095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93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Kết quả hình ảnh cho hình nền powerpoint về công nghệ thông t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-9677400"/>
            <a:ext cx="9067800" cy="9316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loud 4"/>
          <p:cNvSpPr/>
          <p:nvPr/>
        </p:nvSpPr>
        <p:spPr>
          <a:xfrm>
            <a:off x="0" y="1447800"/>
            <a:ext cx="9144000" cy="3276600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KHỞI ĐỘNG ĐẦU GIỜ</a:t>
            </a:r>
          </a:p>
          <a:p>
            <a:pPr algn="ctr"/>
            <a:r>
              <a:rPr lang="en-US" sz="40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TRÒ CHƠI:</a:t>
            </a:r>
          </a:p>
          <a:p>
            <a:pPr algn="ctr"/>
            <a:r>
              <a:rPr lang="en-US" sz="40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TRUYỀN ĐIỆN</a:t>
            </a:r>
            <a:endParaRPr lang="en-US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8541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Kết quả hình ảnh cho hình nền powerpoint về công nghệ thông t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-9677400"/>
            <a:ext cx="9067800" cy="9316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Kết quả hình ảnh cho HÌNH NỀN LỊCH SỬ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709" y="-28146"/>
            <a:ext cx="9171709" cy="6878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loud 4"/>
          <p:cNvSpPr/>
          <p:nvPr/>
        </p:nvSpPr>
        <p:spPr>
          <a:xfrm>
            <a:off x="1219200" y="152400"/>
            <a:ext cx="6705600" cy="1295400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NỐI Ô CHỮ</a:t>
            </a:r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6587" y="1621411"/>
            <a:ext cx="2215134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0767" y="2392937"/>
            <a:ext cx="2173570" cy="614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0767" y="3144546"/>
            <a:ext cx="997228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3" name="Picture 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6587" y="3838356"/>
            <a:ext cx="1711976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4" name="Picture 1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9036" y="4574871"/>
            <a:ext cx="479253" cy="512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5513518" y="1609071"/>
            <a:ext cx="2528455" cy="59228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A. </a:t>
            </a:r>
            <a:r>
              <a:rPr lang="en-US" b="1" dirty="0" err="1" smtClean="0">
                <a:solidFill>
                  <a:schemeClr val="bg1"/>
                </a:solidFill>
              </a:rPr>
              <a:t>Màu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chữ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5513518" y="2405276"/>
            <a:ext cx="2528455" cy="59228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B. </a:t>
            </a:r>
            <a:r>
              <a:rPr lang="en-US" b="1" dirty="0" err="1" smtClean="0"/>
              <a:t>Cỡ</a:t>
            </a:r>
            <a:r>
              <a:rPr lang="en-US" b="1" dirty="0" smtClean="0"/>
              <a:t> </a:t>
            </a:r>
            <a:r>
              <a:rPr lang="en-US" b="1" dirty="0" err="1" smtClean="0"/>
              <a:t>chữ</a:t>
            </a:r>
            <a:endParaRPr lang="en-US" b="1" dirty="0"/>
          </a:p>
        </p:txBody>
      </p:sp>
      <p:sp>
        <p:nvSpPr>
          <p:cNvPr id="27" name="Rounded Rectangle 26"/>
          <p:cNvSpPr/>
          <p:nvPr/>
        </p:nvSpPr>
        <p:spPr>
          <a:xfrm>
            <a:off x="5520445" y="3124819"/>
            <a:ext cx="2521528" cy="59228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C. </a:t>
            </a:r>
            <a:r>
              <a:rPr lang="en-US" b="1" dirty="0" err="1" smtClean="0"/>
              <a:t>Kiểu</a:t>
            </a:r>
            <a:r>
              <a:rPr lang="en-US" b="1" dirty="0" smtClean="0"/>
              <a:t> </a:t>
            </a:r>
            <a:r>
              <a:rPr lang="en-US" b="1" dirty="0" err="1" smtClean="0"/>
              <a:t>chữ</a:t>
            </a:r>
            <a:endParaRPr lang="en-US" b="1" dirty="0"/>
          </a:p>
        </p:txBody>
      </p:sp>
      <p:sp>
        <p:nvSpPr>
          <p:cNvPr id="28" name="Rounded Rectangle 27"/>
          <p:cNvSpPr/>
          <p:nvPr/>
        </p:nvSpPr>
        <p:spPr>
          <a:xfrm>
            <a:off x="5513518" y="3850695"/>
            <a:ext cx="2528455" cy="59228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D. </a:t>
            </a:r>
            <a:r>
              <a:rPr lang="en-US" b="1" dirty="0" err="1" smtClean="0"/>
              <a:t>Phông</a:t>
            </a:r>
            <a:r>
              <a:rPr lang="en-US" b="1" dirty="0" smtClean="0"/>
              <a:t> </a:t>
            </a:r>
            <a:r>
              <a:rPr lang="en-US" b="1" dirty="0" err="1" smtClean="0"/>
              <a:t>chữ</a:t>
            </a:r>
            <a:endParaRPr lang="en-US" b="1" dirty="0"/>
          </a:p>
        </p:txBody>
      </p:sp>
      <p:sp>
        <p:nvSpPr>
          <p:cNvPr id="29" name="Rounded Rectangle 28"/>
          <p:cNvSpPr/>
          <p:nvPr/>
        </p:nvSpPr>
        <p:spPr>
          <a:xfrm>
            <a:off x="5520445" y="4587210"/>
            <a:ext cx="2521528" cy="59228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E. </a:t>
            </a:r>
            <a:r>
              <a:rPr lang="en-US" b="1" dirty="0" err="1" smtClean="0"/>
              <a:t>Căn</a:t>
            </a:r>
            <a:r>
              <a:rPr lang="en-US" b="1" dirty="0" smtClean="0"/>
              <a:t> </a:t>
            </a:r>
            <a:r>
              <a:rPr lang="en-US" b="1" dirty="0" err="1" smtClean="0"/>
              <a:t>lề</a:t>
            </a: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32" name="6-Point Star 31"/>
          <p:cNvSpPr/>
          <p:nvPr/>
        </p:nvSpPr>
        <p:spPr>
          <a:xfrm>
            <a:off x="1186975" y="3124819"/>
            <a:ext cx="668943" cy="567604"/>
          </a:xfrm>
          <a:prstGeom prst="star6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33" name="6-Point Star 32"/>
          <p:cNvSpPr/>
          <p:nvPr/>
        </p:nvSpPr>
        <p:spPr>
          <a:xfrm>
            <a:off x="1200830" y="3850695"/>
            <a:ext cx="668943" cy="567604"/>
          </a:xfrm>
          <a:prstGeom prst="star6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34" name="6-Point Star 33"/>
          <p:cNvSpPr/>
          <p:nvPr/>
        </p:nvSpPr>
        <p:spPr>
          <a:xfrm>
            <a:off x="1200830" y="4614700"/>
            <a:ext cx="668943" cy="567604"/>
          </a:xfrm>
          <a:prstGeom prst="star6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cxnSp>
        <p:nvCxnSpPr>
          <p:cNvPr id="11" name="Straight Arrow Connector 10"/>
          <p:cNvCxnSpPr>
            <a:endCxn id="28" idx="1"/>
          </p:cNvCxnSpPr>
          <p:nvPr/>
        </p:nvCxnSpPr>
        <p:spPr>
          <a:xfrm>
            <a:off x="4271721" y="2045060"/>
            <a:ext cx="1241797" cy="210177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4214337" y="2680635"/>
            <a:ext cx="1241797" cy="210177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endCxn id="26" idx="1"/>
          </p:cNvCxnSpPr>
          <p:nvPr/>
        </p:nvCxnSpPr>
        <p:spPr>
          <a:xfrm flipV="1">
            <a:off x="3050556" y="2701417"/>
            <a:ext cx="2462962" cy="7550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V="1">
            <a:off x="3768563" y="3545246"/>
            <a:ext cx="1831546" cy="58925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V="1">
            <a:off x="2578289" y="2045060"/>
            <a:ext cx="2942156" cy="28642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8" name="6-Point Star 47"/>
          <p:cNvSpPr/>
          <p:nvPr/>
        </p:nvSpPr>
        <p:spPr>
          <a:xfrm>
            <a:off x="1256248" y="1660375"/>
            <a:ext cx="668943" cy="567604"/>
          </a:xfrm>
          <a:prstGeom prst="star6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49" name="6-Point Star 48"/>
          <p:cNvSpPr/>
          <p:nvPr/>
        </p:nvSpPr>
        <p:spPr>
          <a:xfrm>
            <a:off x="1242392" y="2417615"/>
            <a:ext cx="668943" cy="567604"/>
          </a:xfrm>
          <a:prstGeom prst="star6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605895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Kết quả hình ảnh cho CÂU HỎ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91" y="2743200"/>
            <a:ext cx="3623535" cy="3629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loud Callout 1"/>
          <p:cNvSpPr/>
          <p:nvPr/>
        </p:nvSpPr>
        <p:spPr>
          <a:xfrm>
            <a:off x="1867348" y="241852"/>
            <a:ext cx="3810000" cy="2667000"/>
          </a:xfrm>
          <a:prstGeom prst="cloudCallout">
            <a:avLst>
              <a:gd name="adj1" fmla="val -41560"/>
              <a:gd name="adj2" fmla="val 64578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thế nào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đậm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loud Callout 4"/>
          <p:cNvSpPr/>
          <p:nvPr/>
        </p:nvSpPr>
        <p:spPr>
          <a:xfrm>
            <a:off x="1843226" y="407504"/>
            <a:ext cx="3810000" cy="2667000"/>
          </a:xfrm>
          <a:prstGeom prst="cloudCallout">
            <a:avLst>
              <a:gd name="adj1" fmla="val -41560"/>
              <a:gd name="adj2" fmla="val 64578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thế nào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xóa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?????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4" descr="Hình ảnh có liên qua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002699" y="6000902"/>
            <a:ext cx="742648" cy="74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ình ảnh có liên qua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288573" y="6015416"/>
            <a:ext cx="742648" cy="74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ình ảnh có liên qua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60715" y="6000902"/>
            <a:ext cx="742648" cy="74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ình ảnh có liên qua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203224" y="6015416"/>
            <a:ext cx="742648" cy="74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ình ảnh có liên qua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99884" y="6000902"/>
            <a:ext cx="742648" cy="74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ình ảnh có liên qua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585758" y="6015416"/>
            <a:ext cx="742648" cy="74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ình ảnh có liên qua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57900" y="6000902"/>
            <a:ext cx="742648" cy="74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ình ảnh có liên qua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00409" y="6015416"/>
            <a:ext cx="742648" cy="74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224" y="3225791"/>
            <a:ext cx="845078" cy="881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Kết quả hình ảnh cho phím backspac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6882" y="1621730"/>
            <a:ext cx="4762500" cy="317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54725" y="2463559"/>
            <a:ext cx="23853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</a:rPr>
              <a:t>IN </a:t>
            </a:r>
            <a:r>
              <a:rPr lang="en-US" sz="3200" b="1" dirty="0" err="1" smtClean="0">
                <a:solidFill>
                  <a:srgbClr val="002060"/>
                </a:solidFill>
              </a:rPr>
              <a:t>ĐẬM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75681" y="4876800"/>
            <a:ext cx="30040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2060"/>
                </a:solidFill>
              </a:rPr>
              <a:t>XÓA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560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5" grpId="0" animBg="1"/>
      <p:bldP spid="5" grpId="1" animBg="1"/>
      <p:bldP spid="4" grpId="0"/>
      <p:bldP spid="4" grpId="1"/>
      <p:bldP spid="16" grpId="0"/>
      <p:bldP spid="16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>
            <a:off x="2133600" y="3276600"/>
            <a:ext cx="4953000" cy="2362200"/>
          </a:xfrm>
          <a:prstGeom prst="cloud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/>
              <a:t>Thực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hành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gõ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bài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tập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số</a:t>
            </a:r>
            <a:r>
              <a:rPr lang="en-US" sz="2400" b="1" dirty="0" smtClean="0"/>
              <a:t> 5 </a:t>
            </a:r>
            <a:r>
              <a:rPr lang="en-US" sz="2400" b="1" dirty="0" err="1" smtClean="0"/>
              <a:t>trang</a:t>
            </a:r>
            <a:r>
              <a:rPr lang="en-US" sz="2400" b="1" dirty="0" smtClean="0"/>
              <a:t> 55 ( </a:t>
            </a:r>
            <a:r>
              <a:rPr lang="en-US" sz="2400" b="1" dirty="0" err="1" smtClean="0"/>
              <a:t>sách</a:t>
            </a:r>
            <a:r>
              <a:rPr lang="en-US" sz="2400" b="1" dirty="0" smtClean="0"/>
              <a:t> HD </a:t>
            </a:r>
            <a:r>
              <a:rPr lang="en-US" sz="2400" b="1" dirty="0" err="1" smtClean="0"/>
              <a:t>cùng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học</a:t>
            </a:r>
            <a:r>
              <a:rPr lang="en-US" sz="2400" b="1" dirty="0" smtClean="0"/>
              <a:t> tin </a:t>
            </a:r>
            <a:r>
              <a:rPr lang="en-US" sz="2400" b="1" dirty="0" err="1" smtClean="0"/>
              <a:t>học</a:t>
            </a:r>
            <a:r>
              <a:rPr lang="en-US" sz="2400" b="1" dirty="0" smtClean="0"/>
              <a:t> 4 )</a:t>
            </a:r>
            <a:endParaRPr lang="en-US" sz="2400" b="1" dirty="0"/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966787" y="533400"/>
            <a:ext cx="7286625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buNone/>
            </a:pPr>
            <a:r>
              <a:rPr lang="vi-VN" altLang="en-US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 </a:t>
            </a:r>
            <a:r>
              <a:rPr lang="vi-VN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học: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</a:t>
            </a:r>
            <a:r>
              <a:rPr lang="en-US" sz="2800" b="1" kern="10" dirty="0" smtClean="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</a:t>
            </a:r>
            <a:r>
              <a:rPr lang="en-US" sz="2800" b="1" kern="10" dirty="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3:  SOẠN THẢO VĂN BẢN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ts val="0"/>
              </a:spcBef>
              <a:buNone/>
            </a:pPr>
            <a:r>
              <a:rPr lang="en-US" sz="2800" b="1" u="sng" kern="10" dirty="0" err="1" smtClean="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u="sng" kern="10" dirty="0" smtClean="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26</a:t>
            </a:r>
            <a:r>
              <a:rPr lang="en-US" sz="2800" b="1" kern="10" dirty="0" smtClean="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kern="10" dirty="0" err="1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kern="10" dirty="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0" dirty="0" err="1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kern="10" dirty="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0" dirty="0" err="1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kern="10" dirty="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0" dirty="0" err="1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b="1" kern="10" dirty="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0" dirty="0" err="1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kern="10" dirty="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0" dirty="0" smtClean="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kern="10" dirty="0" err="1" smtClean="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kern="10" dirty="0" smtClean="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2 )</a:t>
            </a:r>
            <a:endParaRPr lang="en-US" sz="2800" b="1" kern="10" dirty="0">
              <a:ln w="9525">
                <a:solidFill>
                  <a:srgbClr val="00FF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1919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2560x1440 Wallpaper starfish, sand, beach, sea, foam, landscap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33800" y="-544286"/>
            <a:ext cx="15383932" cy="8653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2572" y="2661229"/>
            <a:ext cx="1961712" cy="521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00" y="2598186"/>
            <a:ext cx="944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</a:rPr>
              <a:t>Tìm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hiểu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chức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năng</a:t>
            </a:r>
            <a:r>
              <a:rPr lang="en-US" sz="3200" b="1" dirty="0" smtClean="0">
                <a:solidFill>
                  <a:srgbClr val="FF0000"/>
                </a:solidFill>
              </a:rPr>
              <a:t>                         </a:t>
            </a:r>
            <a:r>
              <a:rPr lang="en-US" sz="3200" b="1" dirty="0" err="1" smtClean="0">
                <a:solidFill>
                  <a:srgbClr val="FF0000"/>
                </a:solidFill>
              </a:rPr>
              <a:t>trong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thẻ</a:t>
            </a:r>
            <a:r>
              <a:rPr lang="en-US" sz="3200" b="1" dirty="0" smtClean="0">
                <a:solidFill>
                  <a:srgbClr val="FF0000"/>
                </a:solidFill>
              </a:rPr>
              <a:t> Home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61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899" y="152398"/>
            <a:ext cx="2095501" cy="16764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98618" y="304800"/>
            <a:ext cx="5105400" cy="11020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prstTxWarp prst="textWave1">
              <a:avLst/>
            </a:prstTxWarp>
            <a:spAutoFit/>
          </a:bodyPr>
          <a:lstStyle/>
          <a:p>
            <a:pPr algn="ctr"/>
            <a:r>
              <a:rPr lang="en-US" sz="4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Hoạt</a:t>
            </a:r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4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động</a:t>
            </a:r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4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mở</a:t>
            </a:r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4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rộng</a:t>
            </a:r>
            <a:endParaRPr lang="en-US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Explosion 1 2"/>
          <p:cNvSpPr/>
          <p:nvPr/>
        </p:nvSpPr>
        <p:spPr>
          <a:xfrm>
            <a:off x="2819400" y="3238500"/>
            <a:ext cx="3733800" cy="2209800"/>
          </a:xfrm>
          <a:prstGeom prst="irregularSeal1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00B050"/>
                </a:solidFill>
              </a:rPr>
              <a:t>Định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dạng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i="1" dirty="0" err="1" smtClean="0">
                <a:solidFill>
                  <a:srgbClr val="0070C0"/>
                </a:solidFill>
              </a:rPr>
              <a:t>kiểu</a:t>
            </a:r>
            <a:r>
              <a:rPr lang="en-US" sz="2400" b="1" i="1" dirty="0" smtClean="0">
                <a:solidFill>
                  <a:srgbClr val="0070C0"/>
                </a:solidFill>
              </a:rPr>
              <a:t> </a:t>
            </a:r>
            <a:r>
              <a:rPr lang="en-US" sz="2400" b="1" i="1" dirty="0" err="1" smtClean="0">
                <a:solidFill>
                  <a:srgbClr val="0070C0"/>
                </a:solidFill>
              </a:rPr>
              <a:t>danh</a:t>
            </a:r>
            <a:r>
              <a:rPr lang="en-US" sz="2400" b="1" i="1" dirty="0" smtClean="0">
                <a:solidFill>
                  <a:srgbClr val="0070C0"/>
                </a:solidFill>
              </a:rPr>
              <a:t> </a:t>
            </a:r>
            <a:r>
              <a:rPr lang="en-US" sz="2400" b="1" i="1" dirty="0" err="1" smtClean="0">
                <a:solidFill>
                  <a:srgbClr val="0070C0"/>
                </a:solidFill>
              </a:rPr>
              <a:t>sách</a:t>
            </a:r>
            <a:endParaRPr lang="en-US" sz="24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137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65400" y="269513"/>
            <a:ext cx="5173436" cy="124691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prstTxWarp prst="textCurveDown">
              <a:avLst/>
            </a:prstTxWarp>
            <a:spAutoFit/>
          </a:bodyPr>
          <a:lstStyle/>
          <a:p>
            <a:pPr algn="ctr"/>
            <a:r>
              <a:rPr lang="en-US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Em</a:t>
            </a: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cần</a:t>
            </a: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ghi</a:t>
            </a: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nhớ</a:t>
            </a:r>
            <a:endParaRPr lang="en-US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170" name="Picture 2" descr="Kết quả hình ảnh cho mũi tên'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86" b="8987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379" y="1839746"/>
            <a:ext cx="696938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Kết quả hình ảnh cho mũi tên'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86" b="8987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723" y="2959172"/>
            <a:ext cx="696938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Kết quả hình ảnh cho mũi tên'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86" b="8987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0600" y="3946067"/>
            <a:ext cx="696938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Kết quả hình ảnh cho ghi nhớ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91099"/>
            <a:ext cx="9144000" cy="186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0"/>
            <a:ext cx="2381250" cy="178593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517805"/>
            <a:ext cx="1828799" cy="1371600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1542143" y="1742764"/>
            <a:ext cx="3962400" cy="881504"/>
          </a:xfrm>
          <a:prstGeom prst="roundRect">
            <a:avLst/>
          </a:prstGeom>
          <a:ln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Phải</a:t>
            </a:r>
            <a:r>
              <a:rPr lang="en-US" b="1" dirty="0" smtClean="0"/>
              <a:t> </a:t>
            </a:r>
            <a:r>
              <a:rPr lang="en-US" b="1" dirty="0" err="1" smtClean="0"/>
              <a:t>lưu</a:t>
            </a:r>
            <a:r>
              <a:rPr lang="en-US" b="1" dirty="0" smtClean="0"/>
              <a:t> </a:t>
            </a:r>
            <a:r>
              <a:rPr lang="en-US" b="1" dirty="0" err="1" smtClean="0"/>
              <a:t>văn</a:t>
            </a:r>
            <a:r>
              <a:rPr lang="en-US" b="1" dirty="0" smtClean="0"/>
              <a:t> </a:t>
            </a:r>
            <a:r>
              <a:rPr lang="en-US" b="1" dirty="0" err="1" smtClean="0"/>
              <a:t>bản</a:t>
            </a:r>
            <a:r>
              <a:rPr lang="en-US" b="1" dirty="0" smtClean="0"/>
              <a:t> </a:t>
            </a:r>
            <a:r>
              <a:rPr lang="en-US" b="1" dirty="0" err="1" smtClean="0"/>
              <a:t>trước</a:t>
            </a:r>
            <a:r>
              <a:rPr lang="en-US" b="1" dirty="0" smtClean="0"/>
              <a:t> </a:t>
            </a:r>
            <a:r>
              <a:rPr lang="en-US" b="1" dirty="0" err="1" smtClean="0"/>
              <a:t>khi</a:t>
            </a:r>
            <a:r>
              <a:rPr lang="en-US" b="1" dirty="0" smtClean="0"/>
              <a:t> </a:t>
            </a:r>
            <a:r>
              <a:rPr lang="en-US" b="1" dirty="0" err="1" smtClean="0"/>
              <a:t>đóng</a:t>
            </a:r>
            <a:r>
              <a:rPr lang="en-US" b="1" dirty="0" smtClean="0"/>
              <a:t> </a:t>
            </a:r>
            <a:r>
              <a:rPr lang="en-US" b="1" dirty="0" err="1" smtClean="0"/>
              <a:t>chương</a:t>
            </a:r>
            <a:r>
              <a:rPr lang="en-US" b="1" dirty="0" smtClean="0"/>
              <a:t> </a:t>
            </a:r>
            <a:r>
              <a:rPr lang="en-US" b="1" dirty="0" err="1" smtClean="0"/>
              <a:t>trình</a:t>
            </a:r>
            <a:r>
              <a:rPr lang="en-US" b="1" dirty="0" smtClean="0"/>
              <a:t> </a:t>
            </a:r>
            <a:r>
              <a:rPr lang="en-US" b="1" dirty="0" err="1" smtClean="0"/>
              <a:t>soạn</a:t>
            </a:r>
            <a:r>
              <a:rPr lang="en-US" b="1" dirty="0" smtClean="0"/>
              <a:t> </a:t>
            </a:r>
            <a:r>
              <a:rPr lang="en-US" b="1" dirty="0" err="1" smtClean="0"/>
              <a:t>thảo</a:t>
            </a:r>
            <a:r>
              <a:rPr lang="en-US" b="1" dirty="0" smtClean="0"/>
              <a:t> </a:t>
            </a:r>
            <a:r>
              <a:rPr lang="en-US" b="1" dirty="0" err="1" smtClean="0"/>
              <a:t>hoặc</a:t>
            </a:r>
            <a:r>
              <a:rPr lang="en-US" b="1" dirty="0" smtClean="0"/>
              <a:t> </a:t>
            </a:r>
            <a:r>
              <a:rPr lang="en-US" b="1" dirty="0" err="1" smtClean="0"/>
              <a:t>tắt</a:t>
            </a:r>
            <a:r>
              <a:rPr lang="en-US" b="1" dirty="0" smtClean="0"/>
              <a:t> </a:t>
            </a:r>
            <a:r>
              <a:rPr lang="en-US" b="1" dirty="0" err="1" smtClean="0"/>
              <a:t>máy</a:t>
            </a:r>
            <a:endParaRPr lang="en-US" b="1" dirty="0" smtClean="0"/>
          </a:p>
        </p:txBody>
      </p:sp>
      <p:sp>
        <p:nvSpPr>
          <p:cNvPr id="16" name="Rounded Rectangle 15"/>
          <p:cNvSpPr/>
          <p:nvPr/>
        </p:nvSpPr>
        <p:spPr>
          <a:xfrm>
            <a:off x="2946196" y="2862222"/>
            <a:ext cx="3962400" cy="881504"/>
          </a:xfrm>
          <a:prstGeom prst="roundRect">
            <a:avLst/>
          </a:prstGeom>
          <a:ln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Khi</a:t>
            </a:r>
            <a:r>
              <a:rPr lang="en-US" b="1" dirty="0" smtClean="0"/>
              <a:t> </a:t>
            </a:r>
            <a:r>
              <a:rPr lang="en-US" b="1" dirty="0" err="1" smtClean="0"/>
              <a:t>soạn</a:t>
            </a:r>
            <a:r>
              <a:rPr lang="en-US" b="1" dirty="0" smtClean="0"/>
              <a:t> </a:t>
            </a:r>
            <a:r>
              <a:rPr lang="en-US" b="1" dirty="0" err="1" smtClean="0"/>
              <a:t>thảo</a:t>
            </a:r>
            <a:r>
              <a:rPr lang="en-US" b="1" dirty="0" smtClean="0"/>
              <a:t> </a:t>
            </a:r>
            <a:r>
              <a:rPr lang="en-US" b="1" dirty="0" err="1" smtClean="0"/>
              <a:t>văn</a:t>
            </a:r>
            <a:r>
              <a:rPr lang="en-US" b="1" dirty="0" smtClean="0"/>
              <a:t> </a:t>
            </a:r>
            <a:r>
              <a:rPr lang="en-US" b="1" dirty="0" err="1" smtClean="0"/>
              <a:t>bản</a:t>
            </a:r>
            <a:r>
              <a:rPr lang="en-US" b="1" dirty="0" smtClean="0"/>
              <a:t> </a:t>
            </a:r>
            <a:r>
              <a:rPr lang="en-US" b="1" dirty="0" err="1" smtClean="0"/>
              <a:t>em</a:t>
            </a:r>
            <a:r>
              <a:rPr lang="en-US" b="1" dirty="0" smtClean="0"/>
              <a:t> </a:t>
            </a:r>
            <a:r>
              <a:rPr lang="en-US" b="1" dirty="0" err="1" smtClean="0"/>
              <a:t>cần</a:t>
            </a:r>
            <a:r>
              <a:rPr lang="en-US" b="1" dirty="0" smtClean="0"/>
              <a:t> </a:t>
            </a:r>
            <a:r>
              <a:rPr lang="en-US" b="1" dirty="0" err="1" smtClean="0"/>
              <a:t>gõ</a:t>
            </a:r>
            <a:r>
              <a:rPr lang="en-US" b="1" dirty="0" smtClean="0"/>
              <a:t> </a:t>
            </a:r>
            <a:r>
              <a:rPr lang="en-US" b="1" dirty="0" err="1" smtClean="0"/>
              <a:t>phím</a:t>
            </a:r>
            <a:r>
              <a:rPr lang="en-US" b="1" dirty="0" smtClean="0"/>
              <a:t> </a:t>
            </a:r>
            <a:r>
              <a:rPr lang="en-US" b="1" dirty="0" err="1" smtClean="0"/>
              <a:t>bằng</a:t>
            </a:r>
            <a:r>
              <a:rPr lang="en-US" b="1" dirty="0" smtClean="0"/>
              <a:t> 10 </a:t>
            </a:r>
            <a:r>
              <a:rPr lang="en-US" b="1" dirty="0" err="1" smtClean="0"/>
              <a:t>ngón</a:t>
            </a:r>
            <a:r>
              <a:rPr lang="en-US" b="1" dirty="0" smtClean="0"/>
              <a:t> </a:t>
            </a:r>
            <a:r>
              <a:rPr lang="en-US" b="1" dirty="0" err="1" smtClean="0"/>
              <a:t>tay</a:t>
            </a:r>
            <a:endParaRPr lang="en-US" b="1" dirty="0" smtClean="0"/>
          </a:p>
        </p:txBody>
      </p:sp>
      <p:sp>
        <p:nvSpPr>
          <p:cNvPr id="17" name="Rounded Rectangle 16"/>
          <p:cNvSpPr/>
          <p:nvPr/>
        </p:nvSpPr>
        <p:spPr>
          <a:xfrm>
            <a:off x="4438073" y="3946067"/>
            <a:ext cx="3962400" cy="881504"/>
          </a:xfrm>
          <a:prstGeom prst="roundRect">
            <a:avLst/>
          </a:prstGeom>
          <a:ln>
            <a:prstDash val="sysDot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Rèn</a:t>
            </a:r>
            <a:r>
              <a:rPr lang="en-US" b="1" dirty="0" smtClean="0"/>
              <a:t> </a:t>
            </a:r>
            <a:r>
              <a:rPr lang="en-US" b="1" dirty="0" err="1" smtClean="0"/>
              <a:t>luyện</a:t>
            </a:r>
            <a:r>
              <a:rPr lang="en-US" b="1" dirty="0" smtClean="0"/>
              <a:t> </a:t>
            </a:r>
            <a:r>
              <a:rPr lang="en-US" b="1" dirty="0" err="1" smtClean="0"/>
              <a:t>thành</a:t>
            </a:r>
            <a:r>
              <a:rPr lang="en-US" b="1" dirty="0" smtClean="0"/>
              <a:t> </a:t>
            </a:r>
            <a:r>
              <a:rPr lang="en-US" b="1" dirty="0" err="1" smtClean="0"/>
              <a:t>thạo</a:t>
            </a:r>
            <a:r>
              <a:rPr lang="en-US" b="1" dirty="0" smtClean="0"/>
              <a:t> </a:t>
            </a:r>
            <a:r>
              <a:rPr lang="en-US" b="1" dirty="0" err="1" smtClean="0"/>
              <a:t>một</a:t>
            </a:r>
            <a:r>
              <a:rPr lang="en-US" b="1" dirty="0" smtClean="0"/>
              <a:t> </a:t>
            </a:r>
            <a:r>
              <a:rPr lang="en-US" b="1" dirty="0" err="1" smtClean="0"/>
              <a:t>trong</a:t>
            </a:r>
            <a:r>
              <a:rPr lang="en-US" b="1" dirty="0" smtClean="0"/>
              <a:t> </a:t>
            </a:r>
            <a:r>
              <a:rPr lang="en-US" b="1" dirty="0" err="1" smtClean="0"/>
              <a:t>các</a:t>
            </a:r>
            <a:r>
              <a:rPr lang="en-US" b="1" dirty="0" smtClean="0"/>
              <a:t> </a:t>
            </a:r>
            <a:r>
              <a:rPr lang="en-US" b="1" dirty="0" err="1" smtClean="0"/>
              <a:t>kiểu</a:t>
            </a:r>
            <a:r>
              <a:rPr lang="en-US" b="1" dirty="0" smtClean="0"/>
              <a:t> </a:t>
            </a:r>
            <a:r>
              <a:rPr lang="en-US" b="1" smtClean="0"/>
              <a:t>gõ </a:t>
            </a:r>
            <a:r>
              <a:rPr lang="en-US" b="1" dirty="0" err="1" smtClean="0"/>
              <a:t>tiếng</a:t>
            </a:r>
            <a:r>
              <a:rPr lang="en-US" b="1" dirty="0" smtClean="0"/>
              <a:t> </a:t>
            </a:r>
            <a:r>
              <a:rPr lang="en-US" b="1" dirty="0" err="1" smtClean="0"/>
              <a:t>Việt</a:t>
            </a:r>
            <a:r>
              <a:rPr lang="en-US" b="1" dirty="0" smtClean="0"/>
              <a:t> : Telex </a:t>
            </a:r>
            <a:r>
              <a:rPr lang="en-US" b="1" dirty="0" err="1" smtClean="0"/>
              <a:t>hoặc</a:t>
            </a:r>
            <a:r>
              <a:rPr lang="en-US" b="1" dirty="0" smtClean="0"/>
              <a:t> VNI</a:t>
            </a:r>
          </a:p>
        </p:txBody>
      </p:sp>
    </p:spTree>
    <p:extLst>
      <p:ext uri="{BB962C8B-B14F-4D97-AF65-F5344CB8AC3E}">
        <p14:creationId xmlns:p14="http://schemas.microsoft.com/office/powerpoint/2010/main" val="472128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465" y="0"/>
            <a:ext cx="919746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Kết quả hình ảnh cho cảm ơn rất nhiề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5924" y="1676400"/>
            <a:ext cx="4286250" cy="28479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" name="AutoShape 4" descr="Hình ảnh có liên qu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109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763</TotalTime>
  <Words>187</Words>
  <Application>Microsoft Office PowerPoint</Application>
  <PresentationFormat>On-screen Show (4:3)</PresentationFormat>
  <Paragraphs>32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chi</dc:creator>
  <cp:lastModifiedBy>NhuLam</cp:lastModifiedBy>
  <cp:revision>68</cp:revision>
  <dcterms:created xsi:type="dcterms:W3CDTF">2017-11-24T08:58:52Z</dcterms:created>
  <dcterms:modified xsi:type="dcterms:W3CDTF">2022-12-12T06:39:03Z</dcterms:modified>
</cp:coreProperties>
</file>