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85" r:id="rId4"/>
    <p:sldId id="287" r:id="rId5"/>
    <p:sldId id="286" r:id="rId6"/>
    <p:sldId id="290" r:id="rId7"/>
    <p:sldId id="291" r:id="rId8"/>
    <p:sldId id="295" r:id="rId9"/>
    <p:sldId id="256" r:id="rId10"/>
    <p:sldId id="292" r:id="rId11"/>
    <p:sldId id="293" r:id="rId12"/>
    <p:sldId id="29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BF"/>
    <a:srgbClr val="FFFF97"/>
    <a:srgbClr val="FFFF66"/>
    <a:srgbClr val="9073F9"/>
    <a:srgbClr val="66FF66"/>
    <a:srgbClr val="FF00FF"/>
    <a:srgbClr val="1C056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86D8-38AB-4712-9E81-707CC7F31C7B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C891-77AD-4BD6-8FFE-5FE2DB047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8703E6-716A-4503-812B-15060CB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7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7A2E-7AF8-44DD-A7DB-0F0C56D2C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5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C373E3-3E4A-4A27-9973-418A21263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2F021-F351-435C-B6CF-D8F01AB3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9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A613B7-8876-4210-90E5-487506AC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6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0F2483-9300-425E-9735-54D5BACE3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0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A4A10-8E9F-4D59-AF84-5F302ED1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3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F0C31-E797-41E2-8CE5-DFA2C586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8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A3BC9-D888-466D-A4BE-653874BB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197159-D6B0-446B-ABFC-C3AC8F64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41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C136C-16A9-404A-A03B-E5CEFFA3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6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98CA06-AC9B-45C5-B760-0D98DCDB7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3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08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775200" y="76201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2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1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1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4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1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FBDFF-C3C0-4A7E-AB6C-3467E6B8363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4.xml"/><Relationship Id="rId3" Type="http://schemas.openxmlformats.org/officeDocument/2006/relationships/slideLayout" Target="../slideLayouts/slideLayout25.xml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2"/>
            <a:ext cx="12293600" cy="9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80960" y="1340768"/>
            <a:ext cx="11715832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488812" y="3861047"/>
            <a:ext cx="5715040" cy="565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6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LỚP 4</a:t>
            </a: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-285776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4338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4" y="2008188"/>
            <a:ext cx="7762876" cy="2249487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thực hành vẽ một bó hoa rồi thay đổi kích thước tranh vẽ. 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830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62514"/>
            <a:ext cx="2057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573464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4"/>
            <a:ext cx="11430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005264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1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130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5126"/>
            <a:ext cx="83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11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876925"/>
            <a:ext cx="99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5762626"/>
            <a:ext cx="987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5084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3006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55165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466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67400"/>
            <a:ext cx="723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665288"/>
            <a:ext cx="914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562600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661025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BLUME0005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272214"/>
            <a:ext cx="43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 descr="BLUME0005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715000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1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2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752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10164"/>
            <a:ext cx="1752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WordArt 35"/>
          <p:cNvSpPr>
            <a:spLocks noChangeArrowheads="1" noChangeShapeType="1" noTextEdit="1"/>
          </p:cNvSpPr>
          <p:nvPr/>
        </p:nvSpPr>
        <p:spPr bwMode="auto">
          <a:xfrm>
            <a:off x="2495550" y="1773238"/>
            <a:ext cx="69850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 thúc bài học</a:t>
            </a:r>
          </a:p>
        </p:txBody>
      </p:sp>
    </p:spTree>
    <p:extLst>
      <p:ext uri="{BB962C8B-B14F-4D97-AF65-F5344CB8AC3E}">
        <p14:creationId xmlns:p14="http://schemas.microsoft.com/office/powerpoint/2010/main" val="34882167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53206" y="3650425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39278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82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417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609973" y="1304823"/>
            <a:ext cx="5324475" cy="799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GIỪ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810001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544029" y="3677547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4210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chọn toàn bộ bài vẽ em nhấn tổ hợp phím: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5"/>
            <a:ext cx="8391525" cy="980680"/>
            <a:chOff x="-82" y="1986"/>
            <a:chExt cx="4757" cy="824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223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11487" y="265746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A. Ctrl + S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967037" y="3659571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C. Ctrl + N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578599" y="2684157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B. Ctrl + A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78599" y="368625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D. Ctrl + C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086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sao chép vùng được chọn em nhấn tổ hợp phím: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97199" y="265746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A. Ctrl + S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967037" y="3659571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C. Ctrl + N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578599" y="2684157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B. Ctrl + A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78599" y="368625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D. Ctrl + C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4050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978973"/>
            <a:ext cx="6178550" cy="578882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lưu bài vẽ em nhấn tổ hợp phím: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11487" y="265746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A. Ctrl + S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967037" y="3659571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C. Ctrl + N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578599" y="2684157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B. Ctrl + A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78599" y="3686259"/>
            <a:ext cx="221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D. Ctrl + C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578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82275BE-35FE-4864-B44B-44488B6F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05918"/>
            <a:ext cx="11211499" cy="365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0246DA-8A3E-4C67-8592-FC4B20378C50}"/>
              </a:ext>
            </a:extLst>
          </p:cNvPr>
          <p:cNvSpPr txBox="1"/>
          <p:nvPr/>
        </p:nvSpPr>
        <p:spPr>
          <a:xfrm>
            <a:off x="1861851" y="528810"/>
            <a:ext cx="900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30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166" y="5223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891660"/>
            <a:ext cx="11776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707BF"/>
                </a:solidFill>
              </a:rPr>
              <a:t>Tin </a:t>
            </a:r>
            <a:r>
              <a:rPr lang="en-US" sz="3600" b="1" dirty="0" err="1">
                <a:solidFill>
                  <a:srgbClr val="0707BF"/>
                </a:solidFill>
              </a:rPr>
              <a:t>học</a:t>
            </a:r>
            <a:endParaRPr lang="vi-VN" sz="3600" dirty="0">
              <a:solidFill>
                <a:srgbClr val="0707BF"/>
              </a:solidFill>
            </a:endParaRPr>
          </a:p>
          <a:p>
            <a:pPr algn="ctr"/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587" y="2953763"/>
            <a:ext cx="1006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0587" y="4030981"/>
            <a:ext cx="978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166" y="5223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587" y="2310825"/>
            <a:ext cx="1006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4140" y="3302318"/>
            <a:ext cx="978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5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2775" r="-352" b="969"/>
          <a:stretch/>
        </p:blipFill>
        <p:spPr>
          <a:xfrm>
            <a:off x="200026" y="942975"/>
            <a:ext cx="12120562" cy="56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7903"/>
      </p:ext>
    </p:extLst>
  </p:cSld>
  <p:clrMapOvr>
    <a:masterClrMapping/>
  </p:clrMapOvr>
  <p:transition spd="slow">
    <p:push dir="u"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2397</TotalTime>
  <Words>251</Words>
  <Application>Microsoft Office PowerPoint</Application>
  <PresentationFormat>Custom</PresentationFormat>
  <Paragraphs>69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 - Về nhà thực hành vẽ một bó hoa rồi thay đổi kích thước tranh vẽ.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NhuLam</cp:lastModifiedBy>
  <cp:revision>268</cp:revision>
  <dcterms:created xsi:type="dcterms:W3CDTF">2017-10-10T00:34:21Z</dcterms:created>
  <dcterms:modified xsi:type="dcterms:W3CDTF">2022-12-12T06:37:29Z</dcterms:modified>
</cp:coreProperties>
</file>