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86" r:id="rId2"/>
    <p:sldId id="285" r:id="rId3"/>
    <p:sldId id="266" r:id="rId4"/>
    <p:sldId id="278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8DED4-59E1-4E07-B0F3-18757C9C67A5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ACE7-CD39-4954-AC28-B801C66A38C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65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0CB35-9E3E-4CCA-95F0-482C8431432C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8A914-8F30-4676-A832-5B04A759B33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30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BF839-743F-4D03-9A2D-AFC67B0BEC07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0730B-9A16-4AA3-9F4C-A51276FD109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475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77325-658D-4B80-B6D2-4B0FA6704DA3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47EFB-F329-470E-893E-6C51D96D83B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7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C55F9-6B43-417F-90EC-1EC58C0DCE67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AA4B6-0F63-46F8-9385-70DCD846365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514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8CFEE-F328-44A9-B465-6E0986AEB586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347EE-CD13-42EA-AB26-262996398F9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768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2780F-275A-4F0D-A1CA-8788A2DC61ED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D605C-7F7D-4415-89FB-7AB9903886B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258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3CAD6-3322-4705-B60E-F152665F8BD6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B4194-B5F2-4BC0-9880-CF84DF0820E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85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55F04-D8D6-4C8B-A5A9-D4E3C7537626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2773D-9786-4D2D-A0C2-29D5EA2D7CA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827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DDB0E-2099-4145-9215-E071D5E1C9D7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350E-0FA6-4377-B033-3D8385BD215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92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E74C1-9550-4FE7-8B7B-3BBC248C9587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A10FF-776F-47F6-8E6D-39C70D8D39E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310CB-CED2-440C-8819-04813FED77E5}" type="datetime8">
              <a:rPr lang="fr-FR">
                <a:solidFill>
                  <a:srgbClr val="000000"/>
                </a:solidFill>
              </a:rPr>
              <a:pPr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621A8-466C-4E61-ACE5-62FE56FDAAF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63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3E4DCA-D924-47D7-8A68-ED87B1D84DA3}" type="datetime8">
              <a:rPr lang="fr-F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01/10/2020 07:33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EF8C5E-E700-4BFC-B949-A818D3A00BC3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92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47" name="Text Box 343"/>
          <p:cNvSpPr txBox="1">
            <a:spLocks noChangeArrowheads="1"/>
          </p:cNvSpPr>
          <p:nvPr/>
        </p:nvSpPr>
        <p:spPr bwMode="auto">
          <a:xfrm>
            <a:off x="638175" y="2438400"/>
            <a:ext cx="740886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vi-VN" sz="2800" b="1" smtClean="0">
                <a:solidFill>
                  <a:srgbClr val="FF6600"/>
                </a:solidFill>
                <a:latin typeface="Arial" panose="020B0604020202020204" pitchFamily="34" charset="0"/>
              </a:rPr>
              <a:t>KHỞI ĐỘNG ĐẦU GIỜ                                         Trò chơi: Truyền điện</a:t>
            </a:r>
          </a:p>
        </p:txBody>
      </p:sp>
      <p:pic>
        <p:nvPicPr>
          <p:cNvPr id="6147" name="Picture 40" descr="j019538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-793" y="5585619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76903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6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7432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+mn-lt"/>
              </a:rPr>
              <a:t>Thursday, </a:t>
            </a:r>
            <a:r>
              <a:rPr lang="vi-VN" sz="3600" b="1" dirty="0">
                <a:solidFill>
                  <a:srgbClr val="FF0000"/>
                </a:solidFill>
                <a:latin typeface="+mn-lt"/>
              </a:rPr>
              <a:t>October </a:t>
            </a:r>
            <a:r>
              <a:rPr lang="en-US" sz="3600" b="1" dirty="0">
                <a:solidFill>
                  <a:srgbClr val="FF0000"/>
                </a:solidFill>
                <a:latin typeface="+mn-lt"/>
              </a:rPr>
              <a:t>1</a:t>
            </a:r>
            <a:r>
              <a:rPr lang="en-US" sz="3600" b="1" baseline="30000" dirty="0">
                <a:solidFill>
                  <a:srgbClr val="FF0000"/>
                </a:solidFill>
                <a:latin typeface="+mn-lt"/>
              </a:rPr>
              <a:t>st</a:t>
            </a:r>
            <a:r>
              <a:rPr lang="en-US" sz="3600" b="1" dirty="0">
                <a:solidFill>
                  <a:srgbClr val="FF0000"/>
                </a:solidFill>
                <a:latin typeface="+mn-lt"/>
              </a:rPr>
              <a:t> 2020</a:t>
            </a:r>
            <a:r>
              <a:rPr lang="en-US" sz="3600" dirty="0">
                <a:solidFill>
                  <a:srgbClr val="FF0000"/>
                </a:solidFill>
                <a:latin typeface="+mn-lt"/>
              </a:rPr>
              <a:t/>
            </a:r>
            <a:br>
              <a:rPr lang="en-US" sz="3600" dirty="0">
                <a:solidFill>
                  <a:srgbClr val="FF0000"/>
                </a:solidFill>
                <a:latin typeface="+mn-lt"/>
              </a:rPr>
            </a:br>
            <a:r>
              <a:rPr lang="en-US" sz="4000" b="1" dirty="0" smtClean="0">
                <a:solidFill>
                  <a:srgbClr val="FF0000"/>
                </a:solidFill>
                <a:latin typeface="+mn-lt"/>
              </a:rPr>
              <a:t>Tin </a:t>
            </a:r>
            <a:r>
              <a:rPr lang="en-US" sz="4000" b="1" dirty="0" err="1">
                <a:solidFill>
                  <a:srgbClr val="FF0000"/>
                </a:solidFill>
                <a:latin typeface="+mn-lt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latin typeface="+mn-lt"/>
              </a:rPr>
              <a:t/>
            </a:r>
            <a:br>
              <a:rPr lang="en-US" sz="4000" b="1" dirty="0">
                <a:solidFill>
                  <a:srgbClr val="FF0000"/>
                </a:solidFill>
                <a:latin typeface="+mn-lt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+mn-lt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latin typeface="+mn-lt"/>
              </a:rPr>
              <a:t> 10: </a:t>
            </a:r>
            <a:r>
              <a:rPr lang="en-US" sz="4000" b="1" dirty="0" err="1">
                <a:solidFill>
                  <a:srgbClr val="FF0000"/>
                </a:solidFill>
                <a:latin typeface="+mn-lt"/>
              </a:rPr>
              <a:t>Thư</a:t>
            </a:r>
            <a:r>
              <a:rPr lang="en-US" sz="4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n-lt"/>
              </a:rPr>
              <a:t>điện</a:t>
            </a:r>
            <a:r>
              <a:rPr lang="en-US" sz="4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n-lt"/>
              </a:rPr>
              <a:t>tử</a:t>
            </a:r>
            <a:r>
              <a:rPr lang="en-US" sz="4000" b="1" dirty="0">
                <a:solidFill>
                  <a:srgbClr val="FF0000"/>
                </a:solidFill>
                <a:latin typeface="+mn-lt"/>
              </a:rPr>
              <a:t> (</a:t>
            </a:r>
            <a:r>
              <a:rPr lang="en-US" sz="4000" b="1" dirty="0" err="1">
                <a:solidFill>
                  <a:srgbClr val="FF0000"/>
                </a:solidFill>
                <a:latin typeface="+mn-lt"/>
              </a:rPr>
              <a:t>tiếp</a:t>
            </a:r>
            <a:r>
              <a:rPr lang="en-US" sz="4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n-lt"/>
              </a:rPr>
              <a:t>theo</a:t>
            </a:r>
            <a:r>
              <a:rPr lang="en-US" sz="4000" b="1" dirty="0" smtClean="0">
                <a:solidFill>
                  <a:srgbClr val="FF0000"/>
                </a:solidFill>
                <a:latin typeface="+mn-lt"/>
              </a:rPr>
              <a:t>) (</a:t>
            </a:r>
            <a:r>
              <a:rPr lang="en-US" sz="4000" b="1" dirty="0" err="1" smtClean="0">
                <a:solidFill>
                  <a:srgbClr val="FF0000"/>
                </a:solidFill>
                <a:latin typeface="+mn-lt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latin typeface="+mn-lt"/>
              </a:rPr>
              <a:t> 2)</a:t>
            </a:r>
            <a:r>
              <a:rPr lang="en-US" sz="4000" b="1" dirty="0">
                <a:solidFill>
                  <a:srgbClr val="FF0000"/>
                </a:solidFill>
                <a:latin typeface="+mn-lt"/>
              </a:rPr>
              <a:t/>
            </a:r>
            <a:br>
              <a:rPr lang="en-US" sz="4000" b="1" dirty="0">
                <a:solidFill>
                  <a:srgbClr val="FF0000"/>
                </a:solidFill>
                <a:latin typeface="+mn-lt"/>
              </a:rPr>
            </a:br>
            <a:endParaRPr lang="en-US" sz="40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747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.HOẠT ĐỘNG THỰC HÀNH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01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0" y="47368"/>
            <a:ext cx="9067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C.HOẠT ĐỘNG ỨNG DỤNG MỞ RỘNG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0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Bài 4: THƯ ĐIỆN TỬ (EMAIL)&amp;quot;&quot;/&gt;&lt;property id=&quot;20307&quot; value=&quot;257&quot;/&gt;&lt;/object&gt;&lt;object type=&quot;3&quot; unique_id=&quot;10005&quot;&gt;&lt;property id=&quot;20148&quot; value=&quot;5&quot;/&gt;&lt;property id=&quot;20300&quot; value=&quot;Slide 10 - &amp;quot;A.HOẠT ĐỘNG CƠ BẢN&amp;quot;&quot;/&gt;&lt;property id=&quot;20307&quot; value=&quot;258&quot;/&gt;&lt;/object&gt;&lt;object type=&quot;3&quot; unique_id=&quot;10006&quot;&gt;&lt;property id=&quot;20148&quot; value=&quot;5&quot;/&gt;&lt;property id=&quot;20300&quot; value=&quot;Slide 11 - &amp;quot;A.HOẠT ĐỘNG CƠ BẢN&amp;quot;&quot;/&gt;&lt;property id=&quot;20307&quot; value=&quot;259&quot;/&gt;&lt;/object&gt;&lt;object type=&quot;3&quot; unique_id=&quot;10007&quot;&gt;&lt;property id=&quot;20148&quot; value=&quot;5&quot;/&gt;&lt;property id=&quot;20300&quot; value=&quot;Slide 12 - &amp;quot;A.HOẠT ĐỘNG CƠ BẢN&amp;quot;&quot;/&gt;&lt;property id=&quot;20307&quot; value=&quot;262&quot;/&gt;&lt;/object&gt;&lt;object type=&quot;3&quot; unique_id=&quot;10008&quot;&gt;&lt;property id=&quot;20148&quot; value=&quot;5&quot;/&gt;&lt;property id=&quot;20300&quot; value=&quot;Slide 13 - &amp;quot;A.HOẠT ĐỘNG CƠ BẢN&amp;quot;&quot;/&gt;&lt;property id=&quot;20307&quot; value=&quot;261&quot;/&gt;&lt;/object&gt;&lt;object type=&quot;3&quot; unique_id=&quot;10010&quot;&gt;&lt;property id=&quot;20148&quot; value=&quot;5&quot;/&gt;&lt;property id=&quot;20300&quot; value=&quot;Slide 14 - &amp;quot;A.HOẠT ĐỘNG CƠ BẢN&amp;quot;&quot;/&gt;&lt;property id=&quot;20307&quot; value=&quot;263&quot;/&gt;&lt;/object&gt;&lt;object type=&quot;3&quot; unique_id=&quot;10011&quot;&gt;&lt;property id=&quot;20148&quot; value=&quot;5&quot;/&gt;&lt;property id=&quot;20300&quot; value=&quot;Slide 16 - &amp;quot;B.HOẠT ĐỘNG THỰC HÀNH&amp;quot;&quot;/&gt;&lt;property id=&quot;20307&quot; value=&quot;266&quot;/&gt;&lt;/object&gt;&lt;object type=&quot;3&quot; unique_id=&quot;10012&quot;&gt;&lt;property id=&quot;20148&quot; value=&quot;5&quot;/&gt;&lt;property id=&quot;20300&quot; value=&quot;Slide 17 - &amp;quot;B.HOẠT ĐỘNG THỰC HÀNH&amp;quot;&quot;/&gt;&lt;property id=&quot;20307&quot; value=&quot;265&quot;/&gt;&lt;/object&gt;&lt;object type=&quot;3&quot; unique_id=&quot;10013&quot;&gt;&lt;property id=&quot;20148&quot; value=&quot;5&quot;/&gt;&lt;property id=&quot;20300&quot; value=&quot;Slide 18 - &amp;quot;B.HOẠT ĐỘNG THỰC HÀNH&amp;quot;&quot;/&gt;&lt;property id=&quot;20307&quot; value=&quot;264&quot;/&gt;&lt;/object&gt;&lt;object type=&quot;3&quot; unique_id=&quot;10050&quot;&gt;&lt;property id=&quot;20148&quot; value=&quot;5&quot;/&gt;&lt;property id=&quot;20300&quot; value=&quot;Slide 15 - &amp;quot;A.HOẠT ĐỘNG CƠ BẢN&amp;quot;&quot;/&gt;&lt;property id=&quot;20307&quot; value=&quot;267&quot;/&gt;&lt;/object&gt;&lt;object type=&quot;3&quot; unique_id=&quot;10159&quot;&gt;&lt;property id=&quot;20148&quot; value=&quot;5&quot;/&gt;&lt;property id=&quot;20300&quot; value=&quot;Slide 3&quot;/&gt;&lt;property id=&quot;20307&quot; value=&quot;268&quot;/&gt;&lt;/object&gt;&lt;object type=&quot;3&quot; unique_id=&quot;10160&quot;&gt;&lt;property id=&quot;20148&quot; value=&quot;5&quot;/&gt;&lt;property id=&quot;20300&quot; value=&quot;Slide 4&quot;/&gt;&lt;property id=&quot;20307&quot; value=&quot;269&quot;/&gt;&lt;/object&gt;&lt;object type=&quot;3&quot; unique_id=&quot;10161&quot;&gt;&lt;property id=&quot;20148&quot; value=&quot;5&quot;/&gt;&lt;property id=&quot;20300&quot; value=&quot;Slide 5&quot;/&gt;&lt;property id=&quot;20307&quot; value=&quot;270&quot;/&gt;&lt;/object&gt;&lt;object type=&quot;3&quot; unique_id=&quot;10162&quot;&gt;&lt;property id=&quot;20148&quot; value=&quot;5&quot;/&gt;&lt;property id=&quot;20300&quot; value=&quot;Slide 6&quot;/&gt;&lt;property id=&quot;20307&quot; value=&quot;274&quot;/&gt;&lt;/object&gt;&lt;object type=&quot;3&quot; unique_id=&quot;10261&quot;&gt;&lt;property id=&quot;20148&quot; value=&quot;5&quot;/&gt;&lt;property id=&quot;20300&quot; value=&quot;Slide 19&quot;/&gt;&lt;property id=&quot;20307&quot; value=&quot;275&quot;/&gt;&lt;/object&gt;&lt;object type=&quot;3&quot; unique_id=&quot;10262&quot;&gt;&lt;property id=&quot;20148&quot; value=&quot;5&quot;/&gt;&lt;property id=&quot;20300&quot; value=&quot;Slide 20&quot;/&gt;&lt;property id=&quot;20307&quot; value=&quot;276&quot;/&gt;&lt;/object&gt;&lt;object type=&quot;3&quot; unique_id=&quot;10263&quot;&gt;&lt;property id=&quot;20148&quot; value=&quot;5&quot;/&gt;&lt;property id=&quot;20300&quot; value=&quot;Slide 21&quot;/&gt;&lt;property id=&quot;20307&quot; value=&quot;278&quot;/&gt;&lt;/object&gt;&lt;object type=&quot;3&quot; unique_id=&quot;10264&quot;&gt;&lt;property id=&quot;20148&quot; value=&quot;5&quot;/&gt;&lt;property id=&quot;20300&quot; value=&quot;Slide 22&quot;/&gt;&lt;property id=&quot;20307&quot; value=&quot;277&quot;/&gt;&lt;/object&gt;&lt;object type=&quot;3&quot; unique_id=&quot;10391&quot;&gt;&lt;property id=&quot;20148&quot; value=&quot;5&quot;/&gt;&lt;property id=&quot;20300&quot; value=&quot;Slide 2&quot;/&gt;&lt;property id=&quot;20307&quot; value=&quot;279&quot;/&gt;&lt;/object&gt;&lt;object type=&quot;3&quot; unique_id=&quot;10392&quot;&gt;&lt;property id=&quot;20148&quot; value=&quot;5&quot;/&gt;&lt;property id=&quot;20300&quot; value=&quot;Slide 7&quot;/&gt;&lt;property id=&quot;20307&quot; value=&quot;282&quot;/&gt;&lt;/object&gt;&lt;object type=&quot;3&quot; unique_id=&quot;10393&quot;&gt;&lt;property id=&quot;20148&quot; value=&quot;5&quot;/&gt;&lt;property id=&quot;20300&quot; value=&quot;Slide 8&quot;/&gt;&lt;property id=&quot;20307&quot; value=&quot;281&quot;/&gt;&lt;/object&gt;&lt;object type=&quot;3&quot; unique_id=&quot;10394&quot;&gt;&lt;property id=&quot;20148&quot; value=&quot;5&quot;/&gt;&lt;property id=&quot;20300&quot; value=&quot;Slide 9&quot;/&gt;&lt;property id=&quot;20307&quot; value=&quot;28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</TotalTime>
  <Words>24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Default Design</vt:lpstr>
      <vt:lpstr>PowerPoint Presentation</vt:lpstr>
      <vt:lpstr>Thursday, October 1st 2020 Tin học Tiết 10: Thư điện tử (tiếp theo) (tiết 2) </vt:lpstr>
      <vt:lpstr>B.HOẠT ĐỘNG THỰC HÀNH</vt:lpstr>
      <vt:lpstr>PowerPoint Presentation</vt:lpstr>
    </vt:vector>
  </TitlesOfParts>
  <Company>CKK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 (EMAIL)</dc:title>
  <dc:creator>Windows User</dc:creator>
  <cp:lastModifiedBy>May00</cp:lastModifiedBy>
  <cp:revision>40</cp:revision>
  <dcterms:created xsi:type="dcterms:W3CDTF">2018-09-03T07:37:15Z</dcterms:created>
  <dcterms:modified xsi:type="dcterms:W3CDTF">2020-10-01T01:29:17Z</dcterms:modified>
</cp:coreProperties>
</file>