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59385" y="3047037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i="1" u="sng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LỚP:5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63459" y="2814823"/>
            <a:ext cx="69450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KHỞI ĐỘNG</a:t>
            </a:r>
          </a:p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Hát kết hợp với bộ gõ cơ thể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71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516071" y="1591574"/>
            <a:ext cx="80610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Thursday, </a:t>
            </a:r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32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</a:t>
            </a:r>
          </a:p>
          <a:p>
            <a:pPr algn="ctr"/>
            <a:r>
              <a:rPr lang="it-IT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4: Thế giới logo</a:t>
            </a:r>
          </a:p>
          <a:p>
            <a:pPr algn="ctr"/>
            <a:r>
              <a:rPr lang="it-IT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it-IT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gì em đã biết (tiết 1)</a:t>
            </a:r>
            <a:endParaRPr lang="vi-VN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2492896"/>
            <a:ext cx="47525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LÀM PHIM</a:t>
            </a: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4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49</Words>
  <Application>Microsoft Office PowerPoint</Application>
  <PresentationFormat>On-screen Show (4:3)</PresentationFormat>
  <Paragraphs>11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NhuLam</cp:lastModifiedBy>
  <cp:revision>47</cp:revision>
  <dcterms:created xsi:type="dcterms:W3CDTF">2018-12-04T11:04:10Z</dcterms:created>
  <dcterms:modified xsi:type="dcterms:W3CDTF">2023-02-08T03:04:28Z</dcterms:modified>
</cp:coreProperties>
</file>