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704" r:id="rId3"/>
  </p:sldMasterIdLst>
  <p:sldIdLst>
    <p:sldId id="267" r:id="rId4"/>
    <p:sldId id="269" r:id="rId5"/>
    <p:sldId id="258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16/09/2020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17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16/09/2020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5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16/09/2020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6723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16/09/2020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8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16/09/2020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8001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16/09/2020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5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16/09/2020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89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16/09/2020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99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0" y="0"/>
            <a:ext cx="9448800" cy="114300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6000" y="2133600"/>
            <a:ext cx="8534400" cy="2667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D35592-E533-4F76-AFFA-DFEC8E8E031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70267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711200" y="609601"/>
            <a:ext cx="711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u="sng" smtClean="0">
                <a:solidFill>
                  <a:srgbClr val="FF0000"/>
                </a:solidFill>
              </a:rPr>
              <a:t>BT&amp;TH số 3: Thao tác trên bảng</a:t>
            </a:r>
            <a:endParaRPr lang="vi-VN" altLang="en-US" sz="2400" b="1" u="sng" smtClean="0">
              <a:solidFill>
                <a:srgbClr val="FF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7EB14-D66A-4676-92A4-03881C61F091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08772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4DE8D5-FADB-4070-88E7-7B5CF0C5DCB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4896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16/09/2020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86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84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1D8597-DE7C-46D9-AA0A-98318070A285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79372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6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134" y="1489075"/>
            <a:ext cx="515831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134" y="2193926"/>
            <a:ext cx="515831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DA07B-E8E9-4AD7-9D49-812C4BDF930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53885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447C7-73A7-49A8-9072-0AB4175D801C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8399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BBA0CB-3064-47F1-89FA-9BB272F95D5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17083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101850"/>
            <a:ext cx="393276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17518-C007-4C20-9FB3-A0C5308DF14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30067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101850"/>
            <a:ext cx="393276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BBC46D-20F4-471F-AD68-60CE51FF11D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56066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609600"/>
            <a:ext cx="73152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0" y="1981200"/>
            <a:ext cx="77216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0DB271-B716-4FC1-8CE7-7361FDBB3CD4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32804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7200" y="609600"/>
            <a:ext cx="19304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0" y="609600"/>
            <a:ext cx="55880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718745-B549-467B-9488-C90EA4B3310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75007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5164"/>
            <a:ext cx="10972800" cy="4389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F04359-27A5-4040-8B4F-BD4562709D2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614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9F15-DFE8-4AA4-81CC-F16DEF209DEA}" type="datetime1">
              <a:rPr lang="en-US" smtClean="0"/>
              <a:pPr/>
              <a:t>16/09/2020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9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16/09/2020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316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C95D2-322A-4674-907D-38CE39D7A92F}" type="datetime8">
              <a:rPr lang="fr-FR">
                <a:solidFill>
                  <a:srgbClr val="000000"/>
                </a:solidFill>
              </a:rPr>
              <a:pPr>
                <a:defRPr/>
              </a:pPr>
              <a:t>16/09/2020 10:02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40D3F-A4E7-4BB2-AFE2-F578E9AF55D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622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00687-6234-4D4F-B586-78F44FEEB7ED}" type="datetime8">
              <a:rPr lang="fr-FR">
                <a:solidFill>
                  <a:srgbClr val="000000"/>
                </a:solidFill>
              </a:rPr>
              <a:pPr>
                <a:defRPr/>
              </a:pPr>
              <a:t>16/09/2020 10:02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F77DC-ACAD-4B95-86CB-171D4350BA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05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20B62-0799-45B2-83A3-380EB8AD3713}" type="datetime8">
              <a:rPr lang="fr-FR">
                <a:solidFill>
                  <a:srgbClr val="000000"/>
                </a:solidFill>
              </a:rPr>
              <a:pPr>
                <a:defRPr/>
              </a:pPr>
              <a:t>16/09/2020 10:02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2A15A-2EAD-4320-8FD1-2E03F608936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327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EBA24-EEE6-40CE-A655-87A6082D5F20}" type="datetime8">
              <a:rPr lang="fr-FR">
                <a:solidFill>
                  <a:srgbClr val="000000"/>
                </a:solidFill>
              </a:rPr>
              <a:pPr>
                <a:defRPr/>
              </a:pPr>
              <a:t>16/09/2020 10:02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458D0-AB54-4D39-ACBC-0064565EEB6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881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D445A-1A0A-4ADE-9D63-39208ACEC1DD}" type="datetime8">
              <a:rPr lang="fr-FR">
                <a:solidFill>
                  <a:srgbClr val="000000"/>
                </a:solidFill>
              </a:rPr>
              <a:pPr>
                <a:defRPr/>
              </a:pPr>
              <a:t>16/09/2020 10:02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63E76-58CC-4D1A-9E93-A530F5FD8A6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54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6357E-A6BC-42DC-833A-D69F5CFAEA97}" type="datetime8">
              <a:rPr lang="fr-FR">
                <a:solidFill>
                  <a:srgbClr val="000000"/>
                </a:solidFill>
              </a:rPr>
              <a:pPr>
                <a:defRPr/>
              </a:pPr>
              <a:t>16/09/2020 10:02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20061-48DF-41B5-8F37-5400E213F6E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153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29307-FC72-4729-B137-480E037E21C5}" type="datetime8">
              <a:rPr lang="fr-FR">
                <a:solidFill>
                  <a:srgbClr val="000000"/>
                </a:solidFill>
              </a:rPr>
              <a:pPr>
                <a:defRPr/>
              </a:pPr>
              <a:t>16/09/2020 10:02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A4CD4-6F4B-4360-95BE-67DC3837B08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901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1AB62-C058-4579-B748-69097077D2ED}" type="datetime8">
              <a:rPr lang="fr-FR">
                <a:solidFill>
                  <a:srgbClr val="000000"/>
                </a:solidFill>
              </a:rPr>
              <a:pPr>
                <a:defRPr/>
              </a:pPr>
              <a:t>16/09/2020 10:02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6E195-6E16-4D32-81EF-70910DCC9C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7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0FA64-011E-4743-B3A9-17BC408B9E16}" type="datetime8">
              <a:rPr lang="fr-FR">
                <a:solidFill>
                  <a:srgbClr val="000000"/>
                </a:solidFill>
              </a:rPr>
              <a:pPr>
                <a:defRPr/>
              </a:pPr>
              <a:t>16/09/2020 10:02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BED2D-776B-45F2-A788-3EE38FE0BE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3820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A344B-0D91-42F3-A123-92FF68057F5E}" type="datetime8">
              <a:rPr lang="fr-FR">
                <a:solidFill>
                  <a:srgbClr val="000000"/>
                </a:solidFill>
              </a:rPr>
              <a:pPr>
                <a:defRPr/>
              </a:pPr>
              <a:t>16/09/2020 10:02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497C5-6CC1-403A-968C-B23C588242F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16/09/2020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740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E32ED-C91F-4395-BDF0-272273FF71F6}" type="datetime8">
              <a:rPr lang="fr-FR">
                <a:solidFill>
                  <a:srgbClr val="000000"/>
                </a:solidFill>
              </a:rPr>
              <a:pPr>
                <a:defRPr/>
              </a:pPr>
              <a:t>16/09/2020 10:02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D0B60-7437-454C-9410-5E14DC62AD8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85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7FC68-BF45-412D-B3A7-9BD47F7CB932}" type="datetime8">
              <a:rPr lang="fr-FR">
                <a:solidFill>
                  <a:srgbClr val="000000"/>
                </a:solidFill>
              </a:rPr>
              <a:pPr>
                <a:defRPr/>
              </a:pPr>
              <a:t>16/09/2020 10:02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B3661-93DC-4399-871E-74EFA1CB438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5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16/09/2020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9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16/09/2020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16/09/2020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5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16/09/2020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9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1F4B-D3D8-481B-85D8-15BF296D1144}" type="datetimeFigureOut">
              <a:rPr lang="en-US" smtClean="0"/>
              <a:t>16/09/2020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6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71F4B-D3D8-481B-85D8-15BF296D1144}" type="datetimeFigureOut">
              <a:rPr lang="en-US" smtClean="0"/>
              <a:t>16/09/2020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6A6122B-5796-498D-8A78-6CC313598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080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008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 u="none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0080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sp>
        <p:nvSpPr>
          <p:cNvPr id="2" name="Action Button: Home 1">
            <a:hlinkClick r:id="" action="ppaction://hlinkshowjump?jump=firstslide" highlightClick="1"/>
          </p:cNvPr>
          <p:cNvSpPr/>
          <p:nvPr userDrawn="1"/>
        </p:nvSpPr>
        <p:spPr>
          <a:xfrm>
            <a:off x="10668000" y="5715000"/>
            <a:ext cx="6096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1800">
              <a:solidFill>
                <a:srgbClr val="FFFFFF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955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 u="none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F77A3E1-1CEF-4AA3-BA4B-3640E01D9A7D}" type="datetime8">
              <a:rPr lang="fr-FR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16/09/2020 10:02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DFB66F3-7CDE-4E31-9406-4CE8AE6D1645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38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b3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40801" y="5151113"/>
            <a:ext cx="1608477" cy="20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0001" y="2625602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000" b="1">
                <a:solidFill>
                  <a:srgbClr val="FF0000"/>
                </a:solidFill>
              </a:rPr>
              <a:t>KHỞI ĐỘNG ĐẦU </a:t>
            </a:r>
            <a:r>
              <a:rPr lang="en-US" sz="4000" b="1" smtClean="0">
                <a:solidFill>
                  <a:srgbClr val="FF0000"/>
                </a:solidFill>
              </a:rPr>
              <a:t>GIỜ</a:t>
            </a:r>
          </a:p>
          <a:p>
            <a:pPr algn="ctr" defTabSz="914400"/>
            <a:r>
              <a:rPr lang="en-US" sz="4000" b="1" smtClean="0">
                <a:solidFill>
                  <a:srgbClr val="FF0000"/>
                </a:solidFill>
              </a:rPr>
              <a:t>Trò chơi truyền điện</a:t>
            </a:r>
            <a:endParaRPr lang="vi-VN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5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164" y="111125"/>
            <a:ext cx="9266237" cy="1143000"/>
          </a:xfrm>
        </p:spPr>
        <p:txBody>
          <a:bodyPr/>
          <a:lstStyle/>
          <a:p>
            <a:pPr algn="l">
              <a:defRPr/>
            </a:pPr>
            <a:r>
              <a:rPr lang="en-US" altLang="en-US" sz="3200" b="1" smtClean="0">
                <a:solidFill>
                  <a:schemeClr val="tx1"/>
                </a:solidFill>
                <a:latin typeface="+mn-lt"/>
              </a:rPr>
              <a:t>Dựa </a:t>
            </a:r>
            <a:r>
              <a:rPr lang="en-US" altLang="en-US" sz="3200" b="1" dirty="0" err="1">
                <a:solidFill>
                  <a:schemeClr val="tx1"/>
                </a:solidFill>
                <a:latin typeface="+mn-lt"/>
              </a:rPr>
              <a:t>vào</a:t>
            </a:r>
            <a:r>
              <a:rPr lang="en-US" altLang="en-US" sz="3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+mn-lt"/>
              </a:rPr>
              <a:t>hoạt</a:t>
            </a:r>
            <a:r>
              <a:rPr lang="en-US" altLang="en-US" sz="3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+mn-lt"/>
              </a:rPr>
              <a:t>động</a:t>
            </a:r>
            <a:r>
              <a:rPr lang="en-US" altLang="en-US" sz="3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+mn-lt"/>
              </a:rPr>
              <a:t>nối</a:t>
            </a:r>
            <a:r>
              <a:rPr lang="en-US" altLang="en-US" sz="3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+mn-lt"/>
              </a:rPr>
              <a:t>hai</a:t>
            </a:r>
            <a:r>
              <a:rPr lang="en-US" altLang="en-US" sz="3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+mn-lt"/>
              </a:rPr>
              <a:t>cột</a:t>
            </a:r>
            <a:r>
              <a:rPr lang="en-US" altLang="en-US" sz="3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+mn-lt"/>
              </a:rPr>
              <a:t>sao</a:t>
            </a:r>
            <a:r>
              <a:rPr lang="en-US" altLang="en-US" sz="3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+mn-lt"/>
              </a:rPr>
              <a:t>cho</a:t>
            </a:r>
            <a:r>
              <a:rPr lang="en-US" altLang="en-US" sz="3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+mn-lt"/>
              </a:rPr>
              <a:t>đúng</a:t>
            </a:r>
            <a:r>
              <a:rPr lang="en-US" altLang="en-US" sz="3200" b="1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66850"/>
            <a:ext cx="9448800" cy="54673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038600" y="5562600"/>
            <a:ext cx="8382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038600" y="5715000"/>
            <a:ext cx="9144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038600" y="2438400"/>
            <a:ext cx="838200" cy="2514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38600" y="2590800"/>
            <a:ext cx="838200" cy="1524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38600" y="3352800"/>
            <a:ext cx="914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038600" y="4114800"/>
            <a:ext cx="8382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3" name="Picture 40" descr="j01953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450" y="15875"/>
            <a:ext cx="7747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80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707" y="2200524"/>
            <a:ext cx="9471696" cy="3129025"/>
          </a:xfrm>
        </p:spPr>
        <p:txBody>
          <a:bodyPr>
            <a:norm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Wednesday, </a:t>
            </a:r>
            <a:r>
              <a:rPr lang="vi-V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45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1824" y="154983"/>
            <a:ext cx="10011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9647" y="1004631"/>
            <a:ext cx="10492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a)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sao</a:t>
            </a:r>
            <a:r>
              <a:rPr lang="en-US" dirty="0" smtClean="0"/>
              <a:t> </a:t>
            </a:r>
            <a:r>
              <a:rPr lang="en-US" dirty="0" err="1" smtClean="0"/>
              <a:t>chép</a:t>
            </a:r>
            <a:r>
              <a:rPr lang="en-US" dirty="0" smtClean="0"/>
              <a:t>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KHIEM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TO1 </a:t>
            </a:r>
            <a:r>
              <a:rPr lang="en-US" dirty="0" err="1" smtClean="0"/>
              <a:t>nằm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LOP4A sang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TO1 </a:t>
            </a:r>
            <a:r>
              <a:rPr lang="en-US" dirty="0" err="1" smtClean="0"/>
              <a:t>nằm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LOP5A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60" y="2592943"/>
            <a:ext cx="4815979" cy="35814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096" y="3625564"/>
            <a:ext cx="1518454" cy="24403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835" y="2621748"/>
            <a:ext cx="5191932" cy="35526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1460" y="1866606"/>
            <a:ext cx="4773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0835" y="1946612"/>
            <a:ext cx="485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03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3369" y="1301858"/>
            <a:ext cx="10409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AN, BINH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LOP5A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788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S001090307">
  <a:themeElements>
    <a:clrScheme name="TS0010903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S001090307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S0010903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3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148</TotalTime>
  <Words>153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Wisp</vt:lpstr>
      <vt:lpstr>TS001090307</vt:lpstr>
      <vt:lpstr>1_Default Design</vt:lpstr>
      <vt:lpstr>PowerPoint Presentation</vt:lpstr>
      <vt:lpstr>Dựa vào hoạt động nối hai cột sao cho đúng.</vt:lpstr>
      <vt:lpstr>Wednesday, September 16th  2020 Tin học  Bài 2: Luyện tập (tiết 2)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2: LUYỆN TẬP</dc:title>
  <dc:creator>Admin</dc:creator>
  <cp:lastModifiedBy>May00</cp:lastModifiedBy>
  <cp:revision>17</cp:revision>
  <dcterms:created xsi:type="dcterms:W3CDTF">2020-09-13T03:00:41Z</dcterms:created>
  <dcterms:modified xsi:type="dcterms:W3CDTF">2020-09-16T03:40:39Z</dcterms:modified>
</cp:coreProperties>
</file>