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67" r:id="rId4"/>
    <p:sldId id="257" r:id="rId5"/>
    <p:sldId id="259" r:id="rId6"/>
    <p:sldId id="263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6" autoAdjust="0"/>
    <p:restoredTop sz="90409" autoAdjust="0"/>
  </p:normalViewPr>
  <p:slideViewPr>
    <p:cSldViewPr>
      <p:cViewPr varScale="1">
        <p:scale>
          <a:sx n="66" d="100"/>
          <a:sy n="66" d="100"/>
        </p:scale>
        <p:origin x="-64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44F88-05CB-4546-8C88-C643933A6ABA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C9FE9-3601-4E6E-923F-B2058B4A8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32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44F88-05CB-4546-8C88-C643933A6ABA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C9FE9-3601-4E6E-923F-B2058B4A8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895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44F88-05CB-4546-8C88-C643933A6ABA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C9FE9-3601-4E6E-923F-B2058B4A8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117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44F88-05CB-4546-8C88-C643933A6ABA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C9FE9-3601-4E6E-923F-B2058B4A8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993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44F88-05CB-4546-8C88-C643933A6ABA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C9FE9-3601-4E6E-923F-B2058B4A8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721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44F88-05CB-4546-8C88-C643933A6ABA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C9FE9-3601-4E6E-923F-B2058B4A8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167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44F88-05CB-4546-8C88-C643933A6ABA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C9FE9-3601-4E6E-923F-B2058B4A8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764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44F88-05CB-4546-8C88-C643933A6ABA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C9FE9-3601-4E6E-923F-B2058B4A8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706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44F88-05CB-4546-8C88-C643933A6ABA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C9FE9-3601-4E6E-923F-B2058B4A8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679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44F88-05CB-4546-8C88-C643933A6ABA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C9FE9-3601-4E6E-923F-B2058B4A8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9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44F88-05CB-4546-8C88-C643933A6ABA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C9FE9-3601-4E6E-923F-B2058B4A8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186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F44F88-05CB-4546-8C88-C643933A6ABA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C9FE9-3601-4E6E-923F-B2058B4A8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94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10" Type="http://schemas.openxmlformats.org/officeDocument/2006/relationships/image" Target="../media/image9.wmf"/><Relationship Id="rId4" Type="http://schemas.openxmlformats.org/officeDocument/2006/relationships/image" Target="../media/image3.png"/><Relationship Id="rId9" Type="http://schemas.openxmlformats.org/officeDocument/2006/relationships/image" Target="../media/image8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7.xml"/><Relationship Id="rId7" Type="http://schemas.microsoft.com/office/2007/relationships/hdphoto" Target="../media/hdphoto1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CS00073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341312" y="341312"/>
            <a:ext cx="2732088" cy="2049463"/>
          </a:xfrm>
          <a:prstGeom prst="rect">
            <a:avLst/>
          </a:prstGeom>
          <a:noFill/>
        </p:spPr>
      </p:pic>
      <p:pic>
        <p:nvPicPr>
          <p:cNvPr id="75779" name="Picture 3" descr="CS00073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7086600" y="0"/>
            <a:ext cx="2057400" cy="2049463"/>
          </a:xfrm>
          <a:prstGeom prst="rect">
            <a:avLst/>
          </a:prstGeom>
          <a:noFill/>
        </p:spPr>
      </p:pic>
      <p:pic>
        <p:nvPicPr>
          <p:cNvPr id="75780" name="Picture 4" descr="CS00073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6753225" y="4467226"/>
            <a:ext cx="2732087" cy="2049462"/>
          </a:xfrm>
          <a:prstGeom prst="rect">
            <a:avLst/>
          </a:prstGeom>
          <a:noFill/>
        </p:spPr>
      </p:pic>
      <p:pic>
        <p:nvPicPr>
          <p:cNvPr id="75781" name="Picture 5" descr="CS00073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808538"/>
            <a:ext cx="2732088" cy="2049462"/>
          </a:xfrm>
          <a:prstGeom prst="rect">
            <a:avLst/>
          </a:prstGeom>
          <a:noFill/>
        </p:spPr>
      </p:pic>
      <p:pic>
        <p:nvPicPr>
          <p:cNvPr id="75784" name="Picture 8" descr="Magnolia-01-jun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3832742">
            <a:off x="7810500" y="342900"/>
            <a:ext cx="1371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5" name="Picture 9" descr="Magnolia-01-jun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9058770">
            <a:off x="0" y="304800"/>
            <a:ext cx="1371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8" name="Picture 12" descr="dl_tree18.gif (6813 bytes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5638800"/>
            <a:ext cx="930275" cy="990600"/>
          </a:xfrm>
          <a:prstGeom prst="rect">
            <a:avLst/>
          </a:prstGeom>
          <a:noFill/>
        </p:spPr>
      </p:pic>
      <p:pic>
        <p:nvPicPr>
          <p:cNvPr id="75789" name="Picture 13" descr="dl_tree18.gif (6813 bytes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05800" y="5791200"/>
            <a:ext cx="930275" cy="990600"/>
          </a:xfrm>
          <a:prstGeom prst="rect">
            <a:avLst/>
          </a:prstGeom>
          <a:noFill/>
        </p:spPr>
      </p:pic>
      <p:sp>
        <p:nvSpPr>
          <p:cNvPr id="75830" name="Rectangle 54"/>
          <p:cNvSpPr>
            <a:spLocks noChangeArrowheads="1"/>
          </p:cNvSpPr>
          <p:nvPr/>
        </p:nvSpPr>
        <p:spPr bwMode="auto">
          <a:xfrm>
            <a:off x="3140075" y="5867400"/>
            <a:ext cx="762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5400" b="0">
                <a:solidFill>
                  <a:srgbClr val="99FF33"/>
                </a:solidFill>
                <a:latin typeface="Arial" charset="0"/>
                <a:cs typeface="Arial" charset="0"/>
                <a:sym typeface="Wingdings" pitchFamily="2" charset="2"/>
              </a:rPr>
              <a:t></a:t>
            </a:r>
          </a:p>
        </p:txBody>
      </p:sp>
      <p:sp>
        <p:nvSpPr>
          <p:cNvPr id="75831" name="Rectangle 55"/>
          <p:cNvSpPr>
            <a:spLocks noChangeArrowheads="1"/>
          </p:cNvSpPr>
          <p:nvPr/>
        </p:nvSpPr>
        <p:spPr bwMode="auto">
          <a:xfrm>
            <a:off x="4054475" y="5775325"/>
            <a:ext cx="946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6000" b="0">
                <a:solidFill>
                  <a:srgbClr val="009900"/>
                </a:solidFill>
                <a:latin typeface="Arial" charset="0"/>
                <a:cs typeface="Arial" charset="0"/>
                <a:sym typeface="Webdings" pitchFamily="18" charset="2"/>
              </a:rPr>
              <a:t></a:t>
            </a:r>
          </a:p>
        </p:txBody>
      </p:sp>
      <p:sp>
        <p:nvSpPr>
          <p:cNvPr id="75832" name="Rectangle 56"/>
          <p:cNvSpPr>
            <a:spLocks noChangeArrowheads="1"/>
          </p:cNvSpPr>
          <p:nvPr/>
        </p:nvSpPr>
        <p:spPr bwMode="auto">
          <a:xfrm>
            <a:off x="5302250" y="5791200"/>
            <a:ext cx="8699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5400" b="0">
                <a:solidFill>
                  <a:srgbClr val="FF0000"/>
                </a:solidFill>
                <a:latin typeface="Arial" charset="0"/>
                <a:cs typeface="Arial" charset="0"/>
                <a:sym typeface="Webdings" pitchFamily="18" charset="2"/>
              </a:rPr>
              <a:t></a:t>
            </a:r>
          </a:p>
        </p:txBody>
      </p:sp>
      <p:pic>
        <p:nvPicPr>
          <p:cNvPr id="75839" name="Picture 63" descr="thth761208civf7vumcn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3962400"/>
            <a:ext cx="960438" cy="1600200"/>
          </a:xfrm>
          <a:prstGeom prst="rect">
            <a:avLst/>
          </a:prstGeom>
          <a:noFill/>
        </p:spPr>
      </p:pic>
      <p:pic>
        <p:nvPicPr>
          <p:cNvPr id="75840" name="Picture 64" descr="thth761208civf7vumcn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2301081" y="5318919"/>
            <a:ext cx="960438" cy="1600200"/>
          </a:xfrm>
          <a:prstGeom prst="rect">
            <a:avLst/>
          </a:prstGeom>
          <a:noFill/>
        </p:spPr>
      </p:pic>
      <p:pic>
        <p:nvPicPr>
          <p:cNvPr id="75841" name="Picture 65" descr="bloema14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91000" y="5638800"/>
            <a:ext cx="1385888" cy="1219200"/>
          </a:xfrm>
          <a:prstGeom prst="rect">
            <a:avLst/>
          </a:prstGeom>
          <a:noFill/>
        </p:spPr>
      </p:pic>
      <p:pic>
        <p:nvPicPr>
          <p:cNvPr id="75843" name="Picture 67" descr="thth761208civf7vumcn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7482681" y="1204119"/>
            <a:ext cx="960438" cy="1600200"/>
          </a:xfrm>
          <a:prstGeom prst="rect">
            <a:avLst/>
          </a:prstGeom>
          <a:noFill/>
        </p:spPr>
      </p:pic>
      <p:pic>
        <p:nvPicPr>
          <p:cNvPr id="75844" name="Picture 68" descr="thth761208civf7vumcn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1615281" y="518319"/>
            <a:ext cx="960438" cy="1600200"/>
          </a:xfrm>
          <a:prstGeom prst="rect">
            <a:avLst/>
          </a:prstGeom>
          <a:noFill/>
        </p:spPr>
      </p:pic>
      <p:pic>
        <p:nvPicPr>
          <p:cNvPr id="75845" name="Picture 69" descr="thth761208civf7vumcn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2605881" y="1585119"/>
            <a:ext cx="960438" cy="1600200"/>
          </a:xfrm>
          <a:prstGeom prst="rect">
            <a:avLst/>
          </a:prstGeom>
          <a:noFill/>
        </p:spPr>
      </p:pic>
      <p:pic>
        <p:nvPicPr>
          <p:cNvPr id="75846" name="Picture 70" descr="thth761208civf7vumcn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5196681" y="61119"/>
            <a:ext cx="960438" cy="1600200"/>
          </a:xfrm>
          <a:prstGeom prst="rect">
            <a:avLst/>
          </a:prstGeom>
          <a:noFill/>
        </p:spPr>
      </p:pic>
      <p:pic>
        <p:nvPicPr>
          <p:cNvPr id="75847" name="Picture 71" descr="thth761208civf7vumcn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7635081" y="4328319"/>
            <a:ext cx="960438" cy="1600200"/>
          </a:xfrm>
          <a:prstGeom prst="rect">
            <a:avLst/>
          </a:prstGeom>
          <a:noFill/>
        </p:spPr>
      </p:pic>
      <p:pic>
        <p:nvPicPr>
          <p:cNvPr id="75848" name="Picture 72" descr="thth761208civf7vumcn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4510881" y="5577682"/>
            <a:ext cx="960437" cy="1600200"/>
          </a:xfrm>
          <a:prstGeom prst="rect">
            <a:avLst/>
          </a:prstGeom>
          <a:noFill/>
        </p:spPr>
      </p:pic>
      <p:pic>
        <p:nvPicPr>
          <p:cNvPr id="75849" name="Picture 73" descr="thth761208civf7vumcn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6720681" y="5577682"/>
            <a:ext cx="960437" cy="1600200"/>
          </a:xfrm>
          <a:prstGeom prst="rect">
            <a:avLst/>
          </a:prstGeom>
          <a:noFill/>
        </p:spPr>
      </p:pic>
      <p:pic>
        <p:nvPicPr>
          <p:cNvPr id="75850" name="Picture 74" descr="thth761208civf7vumcn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5272881" y="2880519"/>
            <a:ext cx="960438" cy="1600200"/>
          </a:xfrm>
          <a:prstGeom prst="rect">
            <a:avLst/>
          </a:prstGeom>
          <a:noFill/>
        </p:spPr>
      </p:pic>
      <p:pic>
        <p:nvPicPr>
          <p:cNvPr id="75851" name="Picture 75" descr="thth761208civf7vumcn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2605881" y="2956719"/>
            <a:ext cx="960438" cy="1600200"/>
          </a:xfrm>
          <a:prstGeom prst="rect">
            <a:avLst/>
          </a:prstGeom>
          <a:noFill/>
        </p:spPr>
      </p:pic>
      <p:pic>
        <p:nvPicPr>
          <p:cNvPr id="75852" name="Picture 76" descr="thth761208civf7vumcn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3901281" y="1661319"/>
            <a:ext cx="960438" cy="1600200"/>
          </a:xfrm>
          <a:prstGeom prst="rect">
            <a:avLst/>
          </a:prstGeom>
          <a:noFill/>
        </p:spPr>
      </p:pic>
      <p:pic>
        <p:nvPicPr>
          <p:cNvPr id="75853" name="Picture 77" descr="thth761208civf7vumcn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4053681" y="4175919"/>
            <a:ext cx="960438" cy="1600200"/>
          </a:xfrm>
          <a:prstGeom prst="rect">
            <a:avLst/>
          </a:prstGeom>
          <a:noFill/>
        </p:spPr>
      </p:pic>
      <p:sp>
        <p:nvSpPr>
          <p:cNvPr id="75854" name="WordArt 78"/>
          <p:cNvSpPr>
            <a:spLocks noChangeArrowheads="1" noChangeShapeType="1" noTextEdit="1"/>
          </p:cNvSpPr>
          <p:nvPr/>
        </p:nvSpPr>
        <p:spPr bwMode="auto">
          <a:xfrm>
            <a:off x="2500298" y="2857496"/>
            <a:ext cx="4500594" cy="128588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chemeClr val="tx2">
                    <a:lumMod val="50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MÔN TIN HỌC </a:t>
            </a:r>
          </a:p>
          <a:p>
            <a:pPr algn="ctr"/>
            <a:r>
              <a:rPr lang="en-US" sz="3600" b="1" kern="10" dirty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chemeClr val="tx2">
                    <a:lumMod val="50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LỚP 5</a:t>
            </a:r>
          </a:p>
        </p:txBody>
      </p:sp>
      <p:pic>
        <p:nvPicPr>
          <p:cNvPr id="75855" name="Picture 79" descr="mm6dkp7nql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39000" y="152400"/>
            <a:ext cx="1381125" cy="1714500"/>
          </a:xfrm>
          <a:prstGeom prst="rect">
            <a:avLst/>
          </a:prstGeom>
          <a:noFill/>
        </p:spPr>
      </p:pic>
      <p:pic>
        <p:nvPicPr>
          <p:cNvPr id="75856" name="Picture 80" descr="mm6dkp7nql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14400" y="152400"/>
            <a:ext cx="1381125" cy="1714500"/>
          </a:xfrm>
          <a:prstGeom prst="rect">
            <a:avLst/>
          </a:prstGeom>
          <a:noFill/>
        </p:spPr>
      </p:pic>
      <p:grpSp>
        <p:nvGrpSpPr>
          <p:cNvPr id="2" name="Group 82"/>
          <p:cNvGrpSpPr>
            <a:grpSpLocks/>
          </p:cNvGrpSpPr>
          <p:nvPr/>
        </p:nvGrpSpPr>
        <p:grpSpPr bwMode="auto">
          <a:xfrm>
            <a:off x="5943600" y="5638800"/>
            <a:ext cx="1763713" cy="1219200"/>
            <a:chOff x="5760" y="2544"/>
            <a:chExt cx="1111" cy="768"/>
          </a:xfrm>
        </p:grpSpPr>
        <p:pic>
          <p:nvPicPr>
            <p:cNvPr id="75859" name="Picture 83" descr="FLOWERS5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5760" y="2544"/>
              <a:ext cx="1111" cy="768"/>
            </a:xfrm>
            <a:prstGeom prst="rect">
              <a:avLst/>
            </a:prstGeom>
            <a:noFill/>
          </p:spPr>
        </p:pic>
        <p:pic>
          <p:nvPicPr>
            <p:cNvPr id="75860" name="Picture 84" descr="aaf6"/>
            <p:cNvPicPr>
              <a:picLocks noChangeAspect="1" noChangeArrowheads="1" noCrop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6384" y="2688"/>
              <a:ext cx="384" cy="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85"/>
          <p:cNvGrpSpPr>
            <a:grpSpLocks/>
          </p:cNvGrpSpPr>
          <p:nvPr/>
        </p:nvGrpSpPr>
        <p:grpSpPr bwMode="auto">
          <a:xfrm>
            <a:off x="457200" y="3429000"/>
            <a:ext cx="1763713" cy="1219200"/>
            <a:chOff x="5760" y="2544"/>
            <a:chExt cx="1111" cy="768"/>
          </a:xfrm>
        </p:grpSpPr>
        <p:pic>
          <p:nvPicPr>
            <p:cNvPr id="75862" name="Picture 86" descr="FLOWERS5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5760" y="2544"/>
              <a:ext cx="1111" cy="768"/>
            </a:xfrm>
            <a:prstGeom prst="rect">
              <a:avLst/>
            </a:prstGeom>
            <a:noFill/>
          </p:spPr>
        </p:pic>
        <p:pic>
          <p:nvPicPr>
            <p:cNvPr id="75863" name="Picture 87" descr="aaf6"/>
            <p:cNvPicPr>
              <a:picLocks noChangeAspect="1" noChangeArrowheads="1" noCrop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6384" y="2688"/>
              <a:ext cx="384" cy="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88"/>
          <p:cNvGrpSpPr>
            <a:grpSpLocks/>
          </p:cNvGrpSpPr>
          <p:nvPr/>
        </p:nvGrpSpPr>
        <p:grpSpPr bwMode="auto">
          <a:xfrm>
            <a:off x="7010400" y="3581400"/>
            <a:ext cx="1763713" cy="1219200"/>
            <a:chOff x="5760" y="2544"/>
            <a:chExt cx="1111" cy="768"/>
          </a:xfrm>
        </p:grpSpPr>
        <p:pic>
          <p:nvPicPr>
            <p:cNvPr id="75865" name="Picture 89" descr="FLOWERS5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5760" y="2544"/>
              <a:ext cx="1111" cy="768"/>
            </a:xfrm>
            <a:prstGeom prst="rect">
              <a:avLst/>
            </a:prstGeom>
            <a:noFill/>
          </p:spPr>
        </p:pic>
        <p:pic>
          <p:nvPicPr>
            <p:cNvPr id="75866" name="Picture 90" descr="aaf6"/>
            <p:cNvPicPr>
              <a:picLocks noChangeAspect="1" noChangeArrowheads="1" noCrop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6384" y="2688"/>
              <a:ext cx="384" cy="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91"/>
          <p:cNvGrpSpPr>
            <a:grpSpLocks/>
          </p:cNvGrpSpPr>
          <p:nvPr/>
        </p:nvGrpSpPr>
        <p:grpSpPr bwMode="auto">
          <a:xfrm>
            <a:off x="2514600" y="5638800"/>
            <a:ext cx="1763713" cy="1219200"/>
            <a:chOff x="5760" y="2544"/>
            <a:chExt cx="1111" cy="768"/>
          </a:xfrm>
        </p:grpSpPr>
        <p:pic>
          <p:nvPicPr>
            <p:cNvPr id="75868" name="Picture 92" descr="FLOWERS5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5760" y="2544"/>
              <a:ext cx="1111" cy="768"/>
            </a:xfrm>
            <a:prstGeom prst="rect">
              <a:avLst/>
            </a:prstGeom>
            <a:noFill/>
          </p:spPr>
        </p:pic>
        <p:pic>
          <p:nvPicPr>
            <p:cNvPr id="75869" name="Picture 93" descr="aaf6"/>
            <p:cNvPicPr>
              <a:picLocks noChangeAspect="1" noChangeArrowheads="1" noCrop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6384" y="2688"/>
              <a:ext cx="384" cy="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94"/>
          <p:cNvGrpSpPr>
            <a:grpSpLocks/>
          </p:cNvGrpSpPr>
          <p:nvPr/>
        </p:nvGrpSpPr>
        <p:grpSpPr bwMode="auto">
          <a:xfrm>
            <a:off x="762000" y="5638800"/>
            <a:ext cx="1763713" cy="1219200"/>
            <a:chOff x="5760" y="2544"/>
            <a:chExt cx="1111" cy="768"/>
          </a:xfrm>
        </p:grpSpPr>
        <p:pic>
          <p:nvPicPr>
            <p:cNvPr id="75871" name="Picture 95" descr="FLOWERS5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5760" y="2544"/>
              <a:ext cx="1111" cy="768"/>
            </a:xfrm>
            <a:prstGeom prst="rect">
              <a:avLst/>
            </a:prstGeom>
            <a:noFill/>
          </p:spPr>
        </p:pic>
        <p:pic>
          <p:nvPicPr>
            <p:cNvPr id="75872" name="Picture 96" descr="aaf6"/>
            <p:cNvPicPr>
              <a:picLocks noChangeAspect="1" noChangeArrowheads="1" noCrop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6384" y="2688"/>
              <a:ext cx="384" cy="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5874" name="WordArt 98"/>
          <p:cNvSpPr>
            <a:spLocks noChangeArrowheads="1" noChangeShapeType="1" noTextEdit="1"/>
          </p:cNvSpPr>
          <p:nvPr/>
        </p:nvSpPr>
        <p:spPr bwMode="auto">
          <a:xfrm>
            <a:off x="2000232" y="1071546"/>
            <a:ext cx="5500726" cy="121919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sy="50000" kx="2453608" rotWithShape="0">
                    <a:srgbClr val="B2B2B2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GIÁO ÁN ĐIỆN TỬ</a:t>
            </a:r>
          </a:p>
        </p:txBody>
      </p:sp>
      <p:pic>
        <p:nvPicPr>
          <p:cNvPr id="75875" name="Picture 99" descr="POINSET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0"/>
            <a:ext cx="1295400" cy="129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876" name="Picture 100" descr="POINSET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5400000">
            <a:off x="8003382" y="2381"/>
            <a:ext cx="1143000" cy="113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63958717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758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758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758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2000"/>
                                        <p:tgtEl>
                                          <p:spTgt spid="75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830" grpId="0"/>
      <p:bldP spid="75830" grpId="1"/>
      <p:bldP spid="75831" grpId="0"/>
      <p:bldP spid="75831" grpId="1"/>
      <p:bldP spid="75832" grpId="0"/>
      <p:bldP spid="75832" grpId="1"/>
      <p:bldP spid="7585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13" descr="Kết quả hình ảnh cho mũi tê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-76200" y="1768928"/>
            <a:ext cx="9448800" cy="32766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28: </a:t>
            </a:r>
            <a:r>
              <a:rPr lang="en-US" sz="32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Chèn</a:t>
            </a:r>
            <a:r>
              <a:rPr lang="en-US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  <a:endParaRPr lang="en-US" sz="32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40" name="Picture 16" descr="Kết quả hình ảnh cho ẢNH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" y="5768801"/>
            <a:ext cx="2050143" cy="1045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6" descr="Kết quả hình ảnh cho ẢNH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743" y="5812344"/>
            <a:ext cx="2050143" cy="1045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6" descr="Kết quả hình ảnh cho ẢNH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743" y="5804773"/>
            <a:ext cx="2050143" cy="1045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6" descr="Kết quả hình ảnh cho ẢNH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229" y="5768801"/>
            <a:ext cx="2050143" cy="1045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790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13" descr="Kết quả hình ảnh cho mũi tê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0" name="Picture 16" descr="Kết quả hình ảnh cho ẢNH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" y="5768801"/>
            <a:ext cx="2050143" cy="1045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6" descr="Kết quả hình ảnh cho ẢNH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743" y="5812344"/>
            <a:ext cx="2050143" cy="1045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6" descr="Kết quả hình ảnh cho ẢNH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743" y="5804773"/>
            <a:ext cx="2050143" cy="1045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6" descr="Kết quả hình ảnh cho ẢNH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229" y="5768801"/>
            <a:ext cx="2050143" cy="1045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32328" y="1905000"/>
            <a:ext cx="7467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HOẠT ĐỘNG THỰC HÀNH</a:t>
            </a:r>
            <a:endParaRPr lang="en-US" sz="4000" b="1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 hiện theo yêu cầu trong sách trang 68.</a:t>
            </a:r>
            <a:endParaRPr lang="vi-VN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16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Hình ảnh có liên qu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8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Kết quả hình ảnh cho CHÁY NHÀ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913" y="0"/>
            <a:ext cx="4125687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ình ảnh có liên quan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57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300" y="2362200"/>
            <a:ext cx="3428999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Kết quả hình ảnh cho xe cứu hỏ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105400"/>
            <a:ext cx="3229429" cy="242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ThanUyenNongOi-Dangcapnhat_s7zp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762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667 0.01364 C 0.18229 0.02104 0.19045 0.00254 0.20157 -0.0074 C 0.20591 -0.01549 0.21077 -0.01942 0.21597 -0.02636 C 0.21841 -0.0296 0.21979 -0.03376 0.22222 -0.037 C 0.22361 -0.03885 0.22552 -0.03954 0.22709 -0.04116 C 0.2283 -0.04231 0.22917 -0.04416 0.23021 -0.04555 C 0.23073 -0.04763 0.23056 -0.05018 0.23177 -0.05179 C 0.23299 -0.05341 0.23507 -0.05272 0.23646 -0.05388 C 0.23716 -0.05457 0.24236 -0.06151 0.24288 -0.06243 C 0.25035 -0.07538 0.25799 -0.08717 0.26823 -0.09619 C 0.26927 -0.09827 0.26997 -0.10081 0.27153 -0.10243 C 0.27275 -0.10382 0.275 -0.10312 0.27622 -0.10474 C 0.27743 -0.10636 0.27674 -0.10937 0.27778 -0.11098 C 0.27986 -0.11445 0.28334 -0.1163 0.28577 -0.11954 C 0.28907 -0.13272 0.29757 -0.14359 0.30486 -0.1533 C 0.30747 -0.15677 0.30955 -0.16116 0.31268 -0.16393 C 0.3158 -0.16671 0.31962 -0.16879 0.32222 -0.17226 C 0.32691 -0.1785 0.32865 -0.18428 0.3349 -0.18705 C 0.34045 -0.19422 0.33698 -0.19075 0.34757 -0.19561 C 0.34913 -0.1963 0.35243 -0.19769 0.35243 -0.19769 C 0.35834 -0.20971 0.35417 -0.19931 0.35712 -0.22081 C 0.35816 -0.22798 0.36077 -0.23492 0.36198 -0.24208 C 0.36632 -0.2659 0.36007 -0.23861 0.36667 -0.2652 C 0.36719 -0.26729 0.36823 -0.27168 0.36823 -0.27168 C 0.36788 -0.28717 0.375 -0.33364 0.35868 -0.34775 C 0.35521 -0.35468 0.35278 -0.35792 0.34757 -0.36255 C 0.34236 -0.37295 0.34584 -0.36694 0.33646 -0.37942 C 0.33507 -0.38127 0.3349 -0.38428 0.33334 -0.3859 C 0.33212 -0.38729 0.33021 -0.38729 0.32865 -0.38798 C 0.32657 -0.39885 0.32014 -0.40555 0.31754 -0.41549 C 0.31354 -0.43075 0.30938 -0.44624 0.30643 -0.46197 C 0.30764 -0.48694 0.30347 -0.48879 0.31111 -0.50197 C 0.31597 -0.51029 0.31927 -0.51122 0.32709 -0.51468 C 0.32865 -0.51538 0.33177 -0.51677 0.33177 -0.51677 C 0.33559 -0.52208 0.33976 -0.52324 0.34445 -0.5274 C 0.34792 -0.53457 0.34948 -0.53734 0.35556 -0.54012 C 0.3592 -0.54752 0.35955 -0.55214 0.36511 -0.557 C 0.36615 -0.55908 0.36823 -0.56347 0.36823 -0.56347 " pathEditMode="relative" ptsTypes="fffffffffffffffffffffffffffffffffffffA">
                                      <p:cBhvr>
                                        <p:cTn id="6" dur="775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500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ết quả hình ảnh cho hình nền powerpoint màu trắng đơn giả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032" y="0"/>
            <a:ext cx="91820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Kết quả hình ảnh cho câu hỏ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733800"/>
            <a:ext cx="4762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loud Callout 1"/>
          <p:cNvSpPr/>
          <p:nvPr/>
        </p:nvSpPr>
        <p:spPr>
          <a:xfrm>
            <a:off x="3733800" y="1447800"/>
            <a:ext cx="3810000" cy="1828800"/>
          </a:xfrm>
          <a:prstGeom prst="cloudCallout">
            <a:avLst>
              <a:gd name="adj1" fmla="val -24085"/>
              <a:gd name="adj2" fmla="val 7996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 smtClean="0"/>
              <a:t>Làm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sao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để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chèn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âm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thanh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vào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bài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trình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chiếu</a:t>
            </a:r>
            <a:r>
              <a:rPr lang="en-US" sz="2200" b="1" dirty="0" smtClean="0"/>
              <a:t> ???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389414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ết quả hình ảnh cho hình nền powerpoint màu trắng đơn giả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032" y="0"/>
            <a:ext cx="91820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loud Callout 1"/>
          <p:cNvSpPr/>
          <p:nvPr/>
        </p:nvSpPr>
        <p:spPr>
          <a:xfrm>
            <a:off x="3733800" y="1447800"/>
            <a:ext cx="3810000" cy="1828800"/>
          </a:xfrm>
          <a:prstGeom prst="cloudCallout">
            <a:avLst>
              <a:gd name="adj1" fmla="val -24085"/>
              <a:gd name="adj2" fmla="val 7996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 smtClean="0"/>
              <a:t>Thực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hiện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bài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thực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hành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trang</a:t>
            </a:r>
            <a:r>
              <a:rPr lang="en-US" sz="2200" b="1" dirty="0" smtClean="0"/>
              <a:t> 68, </a:t>
            </a:r>
            <a:r>
              <a:rPr lang="en-US" sz="2200" b="1" dirty="0" err="1" smtClean="0"/>
              <a:t>sách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hướng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dẫn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học</a:t>
            </a:r>
            <a:r>
              <a:rPr lang="en-US" sz="2200" b="1" dirty="0" smtClean="0"/>
              <a:t> tin </a:t>
            </a:r>
            <a:r>
              <a:rPr lang="en-US" sz="2200" b="1" dirty="0" err="1" smtClean="0"/>
              <a:t>học</a:t>
            </a:r>
            <a:r>
              <a:rPr lang="en-US" sz="2200" b="1" dirty="0" smtClean="0"/>
              <a:t> 5</a:t>
            </a:r>
            <a:endParaRPr lang="en-US" sz="2200" b="1" dirty="0"/>
          </a:p>
        </p:txBody>
      </p:sp>
      <p:pic>
        <p:nvPicPr>
          <p:cNvPr id="7170" name="Picture 2" descr="Kết quả hình ảnh cho câu hỏ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84" y="3886200"/>
            <a:ext cx="4076700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081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70</Words>
  <Application>Microsoft Office PowerPoint</Application>
  <PresentationFormat>On-screen Show (4:3)</PresentationFormat>
  <Paragraphs>12</Paragraphs>
  <Slides>6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chi</dc:creator>
  <cp:lastModifiedBy>NhuLam</cp:lastModifiedBy>
  <cp:revision>27</cp:revision>
  <dcterms:created xsi:type="dcterms:W3CDTF">2017-11-25T12:02:35Z</dcterms:created>
  <dcterms:modified xsi:type="dcterms:W3CDTF">2023-01-09T03:13:32Z</dcterms:modified>
</cp:coreProperties>
</file>