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9"/>
  </p:notesMasterIdLst>
  <p:sldIdLst>
    <p:sldId id="318" r:id="rId2"/>
    <p:sldId id="333" r:id="rId3"/>
    <p:sldId id="334" r:id="rId4"/>
    <p:sldId id="335" r:id="rId5"/>
    <p:sldId id="336" r:id="rId6"/>
    <p:sldId id="289" r:id="rId7"/>
    <p:sldId id="261" r:id="rId8"/>
    <p:sldId id="257" r:id="rId9"/>
    <p:sldId id="291" r:id="rId10"/>
    <p:sldId id="320" r:id="rId11"/>
    <p:sldId id="319" r:id="rId12"/>
    <p:sldId id="309" r:id="rId13"/>
    <p:sldId id="295" r:id="rId14"/>
    <p:sldId id="321" r:id="rId15"/>
    <p:sldId id="296" r:id="rId16"/>
    <p:sldId id="297" r:id="rId17"/>
    <p:sldId id="322" r:id="rId18"/>
    <p:sldId id="299" r:id="rId19"/>
    <p:sldId id="301" r:id="rId20"/>
    <p:sldId id="302" r:id="rId21"/>
    <p:sldId id="303" r:id="rId22"/>
    <p:sldId id="323" r:id="rId23"/>
    <p:sldId id="305" r:id="rId24"/>
    <p:sldId id="277" r:id="rId25"/>
    <p:sldId id="280" r:id="rId26"/>
    <p:sldId id="324" r:id="rId27"/>
    <p:sldId id="306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9" autoAdjust="0"/>
    <p:restoredTop sz="94624" autoAdjust="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32352-DDD5-4989-BED4-647F2E7F16BA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415FA-9C67-41B1-A681-C4E5BB420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52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684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415FA-9C67-41B1-A681-C4E5BB4203B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90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415FA-9C67-41B1-A681-C4E5BB4203B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90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14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/>
              <a:t>Thứ năm, ngày 9 tháng 02 năm 2017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14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/>
              <a:t>Thứ </a:t>
            </a:r>
            <a:r>
              <a:rPr lang="en-US" altLang="en-US" sz="2400" smtClean="0"/>
              <a:t>ba, </a:t>
            </a:r>
            <a:r>
              <a:rPr lang="en-US" altLang="en-US" sz="2400"/>
              <a:t>ngày </a:t>
            </a:r>
            <a:r>
              <a:rPr lang="en-US" altLang="en-US" sz="2400" smtClean="0"/>
              <a:t>31 tháng 11 </a:t>
            </a:r>
            <a:r>
              <a:rPr lang="en-US" altLang="en-US" sz="2400"/>
              <a:t>năm 2017</a:t>
            </a:r>
          </a:p>
        </p:txBody>
      </p:sp>
    </p:spTree>
    <p:extLst>
      <p:ext uri="{BB962C8B-B14F-4D97-AF65-F5344CB8AC3E}">
        <p14:creationId xmlns:p14="http://schemas.microsoft.com/office/powerpoint/2010/main" val="15188888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5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13" Type="http://schemas.openxmlformats.org/officeDocument/2006/relationships/slide" Target="slide4.xml"/><Relationship Id="rId3" Type="http://schemas.openxmlformats.org/officeDocument/2006/relationships/slideLayout" Target="../slideLayouts/slideLayout2.xml"/><Relationship Id="rId7" Type="http://schemas.openxmlformats.org/officeDocument/2006/relationships/slide" Target="slide3.xml"/><Relationship Id="rId12" Type="http://schemas.openxmlformats.org/officeDocument/2006/relationships/image" Target="../media/image7.png"/><Relationship Id="rId2" Type="http://schemas.openxmlformats.org/officeDocument/2006/relationships/audio" Target="file:///D:\giao%20an%20tin%20hoc\NHAC\VUIDEHOC.WAV" TargetMode="External"/><Relationship Id="rId1" Type="http://schemas.microsoft.com/office/2007/relationships/media" Target="file:///D:\giao%20an%20tin%20hoc\NHAC\VUIDEHOC.WAV" TargetMode="External"/><Relationship Id="rId6" Type="http://schemas.openxmlformats.org/officeDocument/2006/relationships/audio" Target="../media/audio1.wav"/><Relationship Id="rId11" Type="http://schemas.openxmlformats.org/officeDocument/2006/relationships/image" Target="../media/image6.png"/><Relationship Id="rId5" Type="http://schemas.openxmlformats.org/officeDocument/2006/relationships/slide" Target="slide1.xml"/><Relationship Id="rId10" Type="http://schemas.openxmlformats.org/officeDocument/2006/relationships/image" Target="../media/image5.png"/><Relationship Id="rId4" Type="http://schemas.openxmlformats.org/officeDocument/2006/relationships/notesSlide" Target="../notesSlides/notesSlide1.xml"/><Relationship Id="rId9" Type="http://schemas.openxmlformats.org/officeDocument/2006/relationships/hyperlink" Target="file:///C:\Documents%20and%20Settings\Administrator\Desktop\CHAY\Chay%20(H)\GIAO%20AN\GA%20DT\VINH\THIET%20KE%20BAI%20DAY\CONGTODINH\bai%20hoi%20giang%20Av8.ppt#-1,20,Slide%2020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24.xml"/><Relationship Id="rId7" Type="http://schemas.openxmlformats.org/officeDocument/2006/relationships/hyperlink" Target="file:///C:\Documents%20and%20Settings\Administrator\Desktop\CHAY\Chay%20(H)\GIAO%20AN\GA%20DT\VINH\THIET%20KE%20BAI%20DAY\CONGTODINH\bai%20hoi%20giang%20Av8.ppt#-1,20,Slide 20" TargetMode="Externa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giao%20an%20tin%20hoc\NHAC\VUIDEHOC.WAV" TargetMode="External"/><Relationship Id="rId6" Type="http://schemas.openxmlformats.org/officeDocument/2006/relationships/image" Target="../media/image4.GIF"/><Relationship Id="rId11" Type="http://schemas.openxmlformats.org/officeDocument/2006/relationships/slide" Target="slide25.xml"/><Relationship Id="rId5" Type="http://schemas.openxmlformats.org/officeDocument/2006/relationships/slide" Target="slide1.xml"/><Relationship Id="rId10" Type="http://schemas.openxmlformats.org/officeDocument/2006/relationships/image" Target="../media/image7.png"/><Relationship Id="rId4" Type="http://schemas.openxmlformats.org/officeDocument/2006/relationships/audio" Target="../media/audio1.wav"/><Relationship Id="rId9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jpeg"/><Relationship Id="rId3" Type="http://schemas.openxmlformats.org/officeDocument/2006/relationships/audio" Target="../media/audio3.wav"/><Relationship Id="rId7" Type="http://schemas.openxmlformats.org/officeDocument/2006/relationships/image" Target="../media/image3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GIF"/><Relationship Id="rId4" Type="http://schemas.openxmlformats.org/officeDocument/2006/relationships/audio" Target="../media/audio4.wav"/><Relationship Id="rId9" Type="http://schemas.openxmlformats.org/officeDocument/2006/relationships/image" Target="../media/image39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audio" Target="../media/audio2.wav"/><Relationship Id="rId7" Type="http://schemas.openxmlformats.org/officeDocument/2006/relationships/image" Target="../media/image8.GIF"/><Relationship Id="rId12" Type="http://schemas.openxmlformats.org/officeDocument/2006/relationships/image" Target="../media/image40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jpeg"/><Relationship Id="rId11" Type="http://schemas.openxmlformats.org/officeDocument/2006/relationships/image" Target="../media/image39.png"/><Relationship Id="rId5" Type="http://schemas.openxmlformats.org/officeDocument/2006/relationships/audio" Target="../media/audio4.wav"/><Relationship Id="rId10" Type="http://schemas.openxmlformats.org/officeDocument/2006/relationships/image" Target="../media/image31.png"/><Relationship Id="rId4" Type="http://schemas.openxmlformats.org/officeDocument/2006/relationships/audio" Target="../media/audio3.wav"/><Relationship Id="rId9" Type="http://schemas.openxmlformats.org/officeDocument/2006/relationships/image" Target="../media/image38.jpe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jpeg"/><Relationship Id="rId3" Type="http://schemas.openxmlformats.org/officeDocument/2006/relationships/audio" Target="../media/audio3.wav"/><Relationship Id="rId7" Type="http://schemas.openxmlformats.org/officeDocument/2006/relationships/image" Target="../media/image3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GIF"/><Relationship Id="rId4" Type="http://schemas.openxmlformats.org/officeDocument/2006/relationships/audio" Target="../media/audio4.wav"/><Relationship Id="rId9" Type="http://schemas.openxmlformats.org/officeDocument/2006/relationships/image" Target="../media/image4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audio" Target="../media/audio3.wav"/><Relationship Id="rId7" Type="http://schemas.openxmlformats.org/officeDocument/2006/relationships/image" Target="../media/image10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GIF"/><Relationship Id="rId10" Type="http://schemas.openxmlformats.org/officeDocument/2006/relationships/image" Target="../media/image13.png"/><Relationship Id="rId4" Type="http://schemas.openxmlformats.org/officeDocument/2006/relationships/audio" Target="../media/audio4.wav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audio" Target="../media/audio3.wav"/><Relationship Id="rId7" Type="http://schemas.openxmlformats.org/officeDocument/2006/relationships/image" Target="../media/image10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GIF"/><Relationship Id="rId10" Type="http://schemas.openxmlformats.org/officeDocument/2006/relationships/image" Target="../media/image13.png"/><Relationship Id="rId4" Type="http://schemas.openxmlformats.org/officeDocument/2006/relationships/audio" Target="../media/audio4.wav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audio" Target="../media/audio3.wav"/><Relationship Id="rId7" Type="http://schemas.openxmlformats.org/officeDocument/2006/relationships/image" Target="../media/image10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GIF"/><Relationship Id="rId10" Type="http://schemas.openxmlformats.org/officeDocument/2006/relationships/image" Target="../media/image13.png"/><Relationship Id="rId4" Type="http://schemas.openxmlformats.org/officeDocument/2006/relationships/audio" Target="../media/audio4.wav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77789" y="0"/>
            <a:ext cx="9066211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vi-VN"/>
          </a:p>
        </p:txBody>
      </p:sp>
      <p:sp>
        <p:nvSpPr>
          <p:cNvPr id="4" name="WordArt 13"/>
          <p:cNvSpPr>
            <a:spLocks noChangeArrowheads="1" noChangeShapeType="1" noTextEdit="1"/>
          </p:cNvSpPr>
          <p:nvPr/>
        </p:nvSpPr>
        <p:spPr bwMode="auto">
          <a:xfrm>
            <a:off x="1727201" y="1524000"/>
            <a:ext cx="6977328" cy="5638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4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WordArt 19"/>
          <p:cNvSpPr>
            <a:spLocks noChangeArrowheads="1" noChangeShapeType="1" noTextEdit="1"/>
          </p:cNvSpPr>
          <p:nvPr/>
        </p:nvSpPr>
        <p:spPr bwMode="auto">
          <a:xfrm>
            <a:off x="3027989" y="3971925"/>
            <a:ext cx="3068011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MÔN : TIN HỌC</a:t>
            </a:r>
          </a:p>
        </p:txBody>
      </p:sp>
      <p:sp>
        <p:nvSpPr>
          <p:cNvPr id="7" name="WordArt 20"/>
          <p:cNvSpPr>
            <a:spLocks noChangeArrowheads="1" noChangeShapeType="1" noTextEdit="1"/>
          </p:cNvSpPr>
          <p:nvPr/>
        </p:nvSpPr>
        <p:spPr bwMode="auto">
          <a:xfrm>
            <a:off x="3733800" y="4886325"/>
            <a:ext cx="1690407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 err="1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Lớp</a:t>
            </a:r>
            <a:r>
              <a:rPr lang="en-US" sz="3200" kern="10" dirty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: </a:t>
            </a:r>
            <a:r>
              <a:rPr lang="en-US" sz="3200" kern="10" dirty="0" smtClean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5</a:t>
            </a:r>
            <a:endParaRPr lang="en-US" sz="3200" kern="10" dirty="0">
              <a:ln w="9525">
                <a:solidFill>
                  <a:srgbClr val="CC00CC"/>
                </a:solidFill>
                <a:round/>
                <a:headEnd/>
                <a:tailEnd/>
              </a:ln>
              <a:solidFill>
                <a:srgbClr val="336699"/>
              </a:solidFill>
              <a:latin typeface="Times New Roman"/>
              <a:cs typeface="Times New Roman"/>
            </a:endParaRPr>
          </a:p>
        </p:txBody>
      </p:sp>
      <p:pic>
        <p:nvPicPr>
          <p:cNvPr id="8" name="Picture 21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840807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00703" y="71697"/>
            <a:ext cx="1371600" cy="1380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461459">
            <a:off x="3787" y="5565838"/>
            <a:ext cx="1277937" cy="1281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762874" y="5508624"/>
            <a:ext cx="1285929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2"/>
          <p:cNvSpPr txBox="1">
            <a:spLocks noChangeArrowheads="1"/>
          </p:cNvSpPr>
          <p:nvPr/>
        </p:nvSpPr>
        <p:spPr bwMode="auto">
          <a:xfrm>
            <a:off x="40630" y="1524000"/>
            <a:ext cx="910337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NHIỆT LIỆT CHÀO MỪNG CÁC QUÝ THẦY CÔ 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 DỰ GIỜ THĂM LỚP</a:t>
            </a:r>
          </a:p>
        </p:txBody>
      </p: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3657600" y="2514600"/>
            <a:ext cx="1981200" cy="1028700"/>
            <a:chOff x="249" y="75"/>
            <a:chExt cx="5216" cy="3651"/>
          </a:xfrm>
        </p:grpSpPr>
        <p:pic>
          <p:nvPicPr>
            <p:cNvPr id="17" name="Picture 16" descr="1f31e9c370a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9" y="75"/>
              <a:ext cx="5216" cy="3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7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1247" y="663"/>
              <a:ext cx="106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8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2608" y="300"/>
              <a:ext cx="1066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19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4014" y="572"/>
              <a:ext cx="106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0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513" y="1162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1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604" y="1842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2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286" y="2614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6324599" cy="406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6324601" y="2590800"/>
            <a:ext cx="28194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viền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Style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397359" y="2948474"/>
            <a:ext cx="5232041" cy="1710612"/>
            <a:chOff x="1524000" y="1600200"/>
            <a:chExt cx="5152768" cy="1905000"/>
          </a:xfrm>
        </p:grpSpPr>
        <p:cxnSp>
          <p:nvCxnSpPr>
            <p:cNvPr id="6" name="Straight Arrow Connector 5"/>
            <p:cNvCxnSpPr/>
            <p:nvPr/>
          </p:nvCxnSpPr>
          <p:spPr>
            <a:xfrm flipH="1">
              <a:off x="3276601" y="1600200"/>
              <a:ext cx="3400167" cy="685801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1524000" y="1600200"/>
              <a:ext cx="1676400" cy="1905000"/>
            </a:xfrm>
            <a:prstGeom prst="rect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477000" y="4614208"/>
            <a:ext cx="2514600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viền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Preview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viền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OK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3276600"/>
            <a:ext cx="147447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2" name="Group 21"/>
          <p:cNvGrpSpPr/>
          <p:nvPr/>
        </p:nvGrpSpPr>
        <p:grpSpPr>
          <a:xfrm>
            <a:off x="3733800" y="3429000"/>
            <a:ext cx="2743200" cy="2667000"/>
            <a:chOff x="3962400" y="2362200"/>
            <a:chExt cx="2743200" cy="2667000"/>
          </a:xfrm>
        </p:grpSpPr>
        <p:cxnSp>
          <p:nvCxnSpPr>
            <p:cNvPr id="15" name="Straight Arrow Connector 14"/>
            <p:cNvCxnSpPr/>
            <p:nvPr/>
          </p:nvCxnSpPr>
          <p:spPr>
            <a:xfrm flipH="1" flipV="1">
              <a:off x="5562602" y="3886201"/>
              <a:ext cx="1142998" cy="114299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962400" y="2362200"/>
              <a:ext cx="1676400" cy="1524000"/>
            </a:xfrm>
            <a:prstGeom prst="rect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52400" y="307853"/>
            <a:ext cx="66229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a. Tạo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đường viền cho trang văn bản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385974" y="929173"/>
            <a:ext cx="64008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 “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viền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bản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47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89027"/>
            <a:ext cx="4800600" cy="6192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533400"/>
            <a:ext cx="4242174" cy="3124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304800" y="76200"/>
            <a:ext cx="2242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3621" y="824806"/>
            <a:ext cx="7070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Thay đổi màu nền cho trang văn bản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2971800"/>
            <a:ext cx="4828679" cy="195171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410200" y="3530025"/>
            <a:ext cx="36576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Layout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2895600" y="3505199"/>
            <a:ext cx="2514600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562600" y="4800600"/>
            <a:ext cx="3276600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Color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37902" y="4953000"/>
            <a:ext cx="2958511" cy="1600200"/>
            <a:chOff x="542702" y="2819400"/>
            <a:chExt cx="2958511" cy="1600200"/>
          </a:xfrm>
        </p:grpSpPr>
        <p:pic>
          <p:nvPicPr>
            <p:cNvPr id="14" name="Picture 4"/>
            <p:cNvPicPr>
              <a:picLocks noChangeAspect="1" noChangeArrowheads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542702" y="2819400"/>
              <a:ext cx="2958511" cy="160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5" name="Rectangle 14"/>
            <p:cNvSpPr/>
            <p:nvPr/>
          </p:nvSpPr>
          <p:spPr>
            <a:xfrm>
              <a:off x="1752600" y="2895600"/>
              <a:ext cx="838200" cy="12192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6" name="Straight Arrow Connector 15"/>
          <p:cNvCxnSpPr>
            <a:stCxn id="12" idx="1"/>
          </p:cNvCxnSpPr>
          <p:nvPr/>
        </p:nvCxnSpPr>
        <p:spPr>
          <a:xfrm rot="10800000" flipV="1">
            <a:off x="2438400" y="5493098"/>
            <a:ext cx="3124200" cy="22190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/>
          <p:cNvSpPr txBox="1">
            <a:spLocks/>
          </p:cNvSpPr>
          <p:nvPr/>
        </p:nvSpPr>
        <p:spPr>
          <a:xfrm>
            <a:off x="271239" y="1295400"/>
            <a:ext cx="7467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“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đổi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màu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nền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thảo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bản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47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24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4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909" y="1181501"/>
            <a:ext cx="3848691" cy="4030724"/>
          </a:xfrm>
        </p:spPr>
      </p:pic>
      <p:sp>
        <p:nvSpPr>
          <p:cNvPr id="13" name="TextBox 12"/>
          <p:cNvSpPr txBox="1"/>
          <p:nvPr/>
        </p:nvSpPr>
        <p:spPr>
          <a:xfrm>
            <a:off x="4343400" y="2187613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3352800" y="2590800"/>
            <a:ext cx="1143000" cy="105176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038600" y="3888786"/>
            <a:ext cx="4953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Mặc định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 nền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 trang hiển thị là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 trắng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2023766" y="4164977"/>
            <a:ext cx="2129134" cy="2602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201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1671637"/>
            <a:ext cx="4828594" cy="492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953000" y="1671637"/>
            <a:ext cx="3886200" cy="49053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433386" y="609600"/>
            <a:ext cx="2242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57200" y="809614"/>
            <a:ext cx="52555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c. Thay đổi hướng trang giấy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902" y="2216887"/>
            <a:ext cx="4828679" cy="1951713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491162" y="2690769"/>
            <a:ext cx="36576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Layout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10200" y="4797930"/>
            <a:ext cx="3733800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Orientation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37901" y="4510350"/>
            <a:ext cx="4828679" cy="2042850"/>
            <a:chOff x="542702" y="2895598"/>
            <a:chExt cx="3337177" cy="1116829"/>
          </a:xfrm>
        </p:grpSpPr>
        <p:pic>
          <p:nvPicPr>
            <p:cNvPr id="18" name="Picture 4"/>
            <p:cNvPicPr>
              <a:picLocks noChangeAspect="1" noChangeArrowheads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542702" y="2895600"/>
              <a:ext cx="3337177" cy="11168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9" name="Rectangle 18"/>
            <p:cNvSpPr/>
            <p:nvPr/>
          </p:nvSpPr>
          <p:spPr>
            <a:xfrm>
              <a:off x="1039886" y="2895598"/>
              <a:ext cx="757332" cy="91439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0" name="Straight Arrow Connector 19"/>
          <p:cNvCxnSpPr/>
          <p:nvPr/>
        </p:nvCxnSpPr>
        <p:spPr>
          <a:xfrm rot="10800000">
            <a:off x="3429000" y="2830831"/>
            <a:ext cx="2514600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 flipV="1">
            <a:off x="1790699" y="5089984"/>
            <a:ext cx="3733800" cy="29810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317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 animBg="1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04800" y="990600"/>
            <a:ext cx="51603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c.Thay đổi hướng trang giấy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Content Placeholder 6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3325812"/>
            <a:ext cx="2286000" cy="1169988"/>
          </a:xfr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38" y="3414430"/>
            <a:ext cx="2590800" cy="115757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18121" y="5475680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dọc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66523" y="5352871"/>
            <a:ext cx="35420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2370837" y="4533900"/>
            <a:ext cx="71284" cy="12573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6019800" y="4457700"/>
            <a:ext cx="223684" cy="9525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 txBox="1">
            <a:spLocks/>
          </p:cNvSpPr>
          <p:nvPr/>
        </p:nvSpPr>
        <p:spPr>
          <a:xfrm>
            <a:off x="533400" y="1748016"/>
            <a:ext cx="7467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“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đổi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hướng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giấy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48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354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088" y="2286000"/>
            <a:ext cx="5917941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3124200"/>
            <a:ext cx="2677160" cy="25146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249375" y="990600"/>
            <a:ext cx="2242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75206" y="762000"/>
            <a:ext cx="54302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Thay đổi kích cỡ trang giấy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463" y="2819400"/>
            <a:ext cx="2903537" cy="3733800"/>
          </a:xfrm>
        </p:spPr>
      </p:pic>
      <p:sp>
        <p:nvSpPr>
          <p:cNvPr id="12" name="TextBox 11"/>
          <p:cNvSpPr txBox="1"/>
          <p:nvPr/>
        </p:nvSpPr>
        <p:spPr>
          <a:xfrm>
            <a:off x="152400" y="3799562"/>
            <a:ext cx="5486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 khổ giấy thường được chọn khi soạn thảo văn bản là: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cỡ giấy Letter và cỡ giấy A4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5181600" y="3354944"/>
            <a:ext cx="1066800" cy="106465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276589" y="5135617"/>
            <a:ext cx="1163916" cy="134138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1702990"/>
            <a:ext cx="7467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“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đổi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kích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cỡ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47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629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Content Placeholder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8692150"/>
            <a:ext cx="2090738" cy="18478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54321" y="894406"/>
            <a:ext cx="30796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/>
          <p:cNvPicPr/>
          <p:nvPr/>
        </p:nvPicPr>
        <p:blipFill rotWithShape="1">
          <a:blip r:embed="rId3" cstate="print"/>
          <a:srcRect t="2671" r="17882" b="83588"/>
          <a:stretch/>
        </p:blipFill>
        <p:spPr bwMode="auto">
          <a:xfrm>
            <a:off x="533400" y="3705225"/>
            <a:ext cx="8001000" cy="13239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6200" y="5486400"/>
            <a:ext cx="36359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Chọn thẻ Insert </a:t>
            </a:r>
            <a:endParaRPr lang="en-US" sz="36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1600200" y="4038600"/>
            <a:ext cx="1447800" cy="1600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657600" y="5505271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Chọn lệnh Page Number</a:t>
            </a:r>
            <a:endParaRPr lang="en-US" sz="36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6324602" y="4544339"/>
            <a:ext cx="304798" cy="96972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14312" y="1498052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 nào em cần đánh số trang?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0793" y="2289423"/>
            <a:ext cx="898034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 văn bản có nhiều hơn 1 trang, em cần đánh số</a:t>
            </a:r>
          </a:p>
          <a:p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 cho văn bản để tiện theo dõi và tìm kiếm</a:t>
            </a:r>
            <a:endParaRPr lang="en-US" sz="32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76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15" grpId="0"/>
      <p:bldP spid="15" grpId="1"/>
      <p:bldP spid="13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AutoShape 2">
            <a:hlinkClick r:id="rId5" action="ppaction://hlinksldjump" highlightClick="1">
              <a:snd r:embed="rId6" name="Qua trang.wav"/>
            </a:hlinkClick>
          </p:cNvPr>
          <p:cNvSpPr>
            <a:spLocks noChangeArrowheads="1"/>
          </p:cNvSpPr>
          <p:nvPr/>
        </p:nvSpPr>
        <p:spPr bwMode="auto">
          <a:xfrm>
            <a:off x="2729205" y="3650424"/>
            <a:ext cx="767383" cy="859109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1</a:t>
            </a:r>
          </a:p>
        </p:txBody>
      </p:sp>
      <p:sp>
        <p:nvSpPr>
          <p:cNvPr id="111620" name="AutoShape 4">
            <a:hlinkClick r:id="rId7" action="ppaction://hlinksldjump" highlightClick="1">
              <a:snd r:embed="rId6" name="Qua trang.wav"/>
            </a:hlinkClick>
          </p:cNvPr>
          <p:cNvSpPr>
            <a:spLocks noChangeArrowheads="1"/>
          </p:cNvSpPr>
          <p:nvPr/>
        </p:nvSpPr>
        <p:spPr bwMode="auto">
          <a:xfrm>
            <a:off x="4219876" y="3642832"/>
            <a:ext cx="775668" cy="84032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2</a:t>
            </a: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1244204" y="909638"/>
            <a:ext cx="67567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350"/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1244204" y="909638"/>
            <a:ext cx="67567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350"/>
          </a:p>
        </p:txBody>
      </p:sp>
      <p:sp>
        <p:nvSpPr>
          <p:cNvPr id="17414" name="AutoShape 11"/>
          <p:cNvSpPr>
            <a:spLocks noChangeArrowheads="1"/>
          </p:cNvSpPr>
          <p:nvPr/>
        </p:nvSpPr>
        <p:spPr bwMode="auto">
          <a:xfrm>
            <a:off x="1358504" y="1023938"/>
            <a:ext cx="66424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350"/>
          </a:p>
        </p:txBody>
      </p:sp>
      <p:pic>
        <p:nvPicPr>
          <p:cNvPr id="17415" name="Picture 12" descr="smalborg[1]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420416" y="1204912"/>
            <a:ext cx="6517481" cy="164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31" name="WordArt 15">
            <a:hlinkClick r:id="rId9" action="ppaction://hlinkpres?slideindex=20&amp;slidetitle=Slide%2020"/>
          </p:cNvPr>
          <p:cNvSpPr>
            <a:spLocks noChangeArrowheads="1" noChangeShapeType="1" noTextEdit="1"/>
          </p:cNvSpPr>
          <p:nvPr/>
        </p:nvSpPr>
        <p:spPr bwMode="auto">
          <a:xfrm>
            <a:off x="1641873" y="1314855"/>
            <a:ext cx="6044802" cy="132453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36"/>
              </a:avLst>
            </a:prstTxWarp>
          </a:bodyPr>
          <a:lstStyle/>
          <a:p>
            <a:pPr algn="ctr"/>
            <a:r>
              <a:rPr lang="it-IT" sz="2700" b="1" kern="10" smtClean="0">
                <a:ln w="12700">
                  <a:solidFill>
                    <a:srgbClr val="0000FF"/>
                  </a:solidFill>
                  <a:rou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/>
                <a:cs typeface="Times New Roman" panose="02020603050405020304"/>
              </a:rPr>
              <a:t>KHỞI ĐỘNG ĐẦU GIỜ</a:t>
            </a:r>
          </a:p>
          <a:p>
            <a:pPr algn="ctr"/>
            <a:r>
              <a:rPr lang="it-IT" sz="2700" b="1" kern="10" smtClean="0">
                <a:ln w="12700">
                  <a:solidFill>
                    <a:srgbClr val="0000FF"/>
                  </a:solidFill>
                  <a:rou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/>
                <a:cs typeface="Times New Roman" panose="02020603050405020304"/>
              </a:rPr>
              <a:t>TRÒ </a:t>
            </a:r>
            <a:r>
              <a:rPr lang="it-IT" sz="2700" b="1" kern="10">
                <a:ln w="12700">
                  <a:solidFill>
                    <a:srgbClr val="0000FF"/>
                  </a:solidFill>
                  <a:rou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/>
                <a:cs typeface="Times New Roman" panose="02020603050405020304"/>
              </a:rPr>
              <a:t>CHƠI : AI NHANH AI ĐÚNG</a:t>
            </a:r>
            <a:endParaRPr lang="en-US" sz="2700" b="1" kern="10">
              <a:ln w="12700">
                <a:solidFill>
                  <a:srgbClr val="0000FF"/>
                </a:solidFill>
                <a:round/>
              </a:ln>
              <a:solidFill>
                <a:schemeClr val="bg1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17417" name="Picture 19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857250"/>
            <a:ext cx="605790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20" descr="photo-1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0950" y="971550"/>
            <a:ext cx="457200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21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5600700"/>
            <a:ext cx="33718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22" descr="photo-1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1028700"/>
            <a:ext cx="527447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23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482829"/>
            <a:ext cx="34861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2" name="Picture 24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5482829"/>
            <a:ext cx="33718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47" name="VUIDEHOC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61722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4" name="TextBox 1"/>
          <p:cNvSpPr txBox="1">
            <a:spLocks noChangeArrowheads="1"/>
          </p:cNvSpPr>
          <p:nvPr/>
        </p:nvSpPr>
        <p:spPr bwMode="auto">
          <a:xfrm>
            <a:off x="2328679" y="2899777"/>
            <a:ext cx="1947863" cy="506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700" b="1">
                <a:solidFill>
                  <a:srgbClr val="FF0000"/>
                </a:solidFill>
              </a:rPr>
              <a:t>Câu hỏi:</a:t>
            </a:r>
          </a:p>
        </p:txBody>
      </p:sp>
      <p:sp>
        <p:nvSpPr>
          <p:cNvPr id="17" name="AutoShape 4">
            <a:hlinkClick r:id="rId13" action="ppaction://hlinksldjump" highlightClick="1">
              <a:snd r:embed="rId6" name="Qua trang.wav"/>
            </a:hlinkClick>
          </p:cNvPr>
          <p:cNvSpPr>
            <a:spLocks noChangeArrowheads="1"/>
          </p:cNvSpPr>
          <p:nvPr/>
        </p:nvSpPr>
        <p:spPr bwMode="auto">
          <a:xfrm>
            <a:off x="5765006" y="3704670"/>
            <a:ext cx="757238" cy="804863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3300" b="1" smtClean="0">
                <a:solidFill>
                  <a:srgbClr val="800000"/>
                </a:solidFill>
                <a:latin typeface="VNI-Bodon-Poster" pitchFamily="2" charset="0"/>
              </a:rPr>
              <a:t>3</a:t>
            </a:r>
            <a:endParaRPr lang="en-US" altLang="en-US" sz="3300" b="1">
              <a:solidFill>
                <a:srgbClr val="800000"/>
              </a:solidFill>
              <a:latin typeface="VNI-Bodon-Post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48677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remove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140" fill="hold"/>
                                        <p:tgtEl>
                                          <p:spTgt spid="1116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1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1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20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1647"/>
                </p:tgtEl>
              </p:cMediaNode>
            </p:audio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11618" grpId="0" bldLvl="0" animBg="1"/>
      <p:bldP spid="111620" grpId="0" bldLvl="0" animBg="1"/>
      <p:bldP spid="111631" grpId="0" animBg="1"/>
      <p:bldP spid="17" grpId="0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30336" y="914400"/>
            <a:ext cx="3441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Đánh số trang</a:t>
            </a:r>
            <a:endParaRPr 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Content Placeholder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72" y="2714086"/>
            <a:ext cx="5389925" cy="33819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562600" y="2207599"/>
            <a:ext cx="32736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Phía trên của trang</a:t>
            </a:r>
            <a:endParaRPr lang="en-US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04011" y="3477174"/>
            <a:ext cx="34447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Phía dưới của trang</a:t>
            </a:r>
            <a:endParaRPr lang="en-US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5069318" y="2792374"/>
            <a:ext cx="1150758" cy="27018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1" idx="1"/>
          </p:cNvCxnSpPr>
          <p:nvPr/>
        </p:nvCxnSpPr>
        <p:spPr>
          <a:xfrm flipH="1" flipV="1">
            <a:off x="4869621" y="3506288"/>
            <a:ext cx="1134390" cy="26327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5383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4800" y="990600"/>
            <a:ext cx="3441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2362200"/>
            <a:ext cx="914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Insert</a:t>
            </a:r>
          </a:p>
          <a:p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Number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Bottom of Page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simple </a:t>
            </a:r>
          </a:p>
        </p:txBody>
      </p:sp>
    </p:spTree>
    <p:extLst>
      <p:ext uri="{BB962C8B-B14F-4D97-AF65-F5344CB8AC3E}">
        <p14:creationId xmlns:p14="http://schemas.microsoft.com/office/powerpoint/2010/main" val="124929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533400"/>
            <a:ext cx="2242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7767" y="1193438"/>
            <a:ext cx="4014439" cy="5488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1193438"/>
            <a:ext cx="3786047" cy="2594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04516" y="4700587"/>
            <a:ext cx="4939484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Down Arrow 8"/>
          <p:cNvSpPr/>
          <p:nvPr/>
        </p:nvSpPr>
        <p:spPr>
          <a:xfrm>
            <a:off x="5983695" y="3863324"/>
            <a:ext cx="685800" cy="762000"/>
          </a:xfrm>
          <a:prstGeom prst="down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AutoShape 2">
            <a:hlinkClick r:id="rId3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2114940" y="3724232"/>
            <a:ext cx="1023177" cy="1145479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800000"/>
                </a:solidFill>
                <a:latin typeface="VNI-Bodon-Poster" pitchFamily="2" charset="0"/>
              </a:rPr>
              <a:t>1</a:t>
            </a:r>
          </a:p>
        </p:txBody>
      </p:sp>
      <p:sp>
        <p:nvSpPr>
          <p:cNvPr id="111620" name="AutoShape 4">
            <a:hlinkClick r:id="rId3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3138117" y="3736757"/>
            <a:ext cx="1034224" cy="1120427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800000"/>
                </a:solidFill>
                <a:latin typeface="VNI-Bodon-Poster" pitchFamily="2" charset="0"/>
              </a:rPr>
              <a:t>2</a:t>
            </a: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134938" y="69850"/>
            <a:ext cx="90090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134938" y="69850"/>
            <a:ext cx="90090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7414" name="AutoShape 11"/>
          <p:cNvSpPr>
            <a:spLocks noChangeArrowheads="1"/>
          </p:cNvSpPr>
          <p:nvPr/>
        </p:nvSpPr>
        <p:spPr bwMode="auto">
          <a:xfrm>
            <a:off x="287338" y="222250"/>
            <a:ext cx="88566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pic>
        <p:nvPicPr>
          <p:cNvPr id="17415" name="Picture 12" descr="smalborg[1]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463550"/>
            <a:ext cx="86899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31" name="WordArt 15">
            <a:hlinkClick r:id="rId7" action="ppaction://hlinkpres?slideindex=20&amp;slidetitle=Slide 20"/>
          </p:cNvPr>
          <p:cNvSpPr>
            <a:spLocks noChangeArrowheads="1" noChangeShapeType="1" noTextEdit="1"/>
          </p:cNvSpPr>
          <p:nvPr/>
        </p:nvSpPr>
        <p:spPr bwMode="auto">
          <a:xfrm>
            <a:off x="1371600" y="914400"/>
            <a:ext cx="70993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TRÒ CHƠI : AI NHANH AI ĐÚNG</a:t>
            </a:r>
            <a:endParaRPr lang="en-US" sz="3600" b="1" kern="1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7417" name="Picture 19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80772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20" descr="photo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152400"/>
            <a:ext cx="6096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21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24600"/>
            <a:ext cx="44958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22" descr="photo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28600"/>
            <a:ext cx="703263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23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6167438"/>
            <a:ext cx="464820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2" name="Picture 24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6167438"/>
            <a:ext cx="449580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47" name="VUIDEHOC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708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4" name="TextBox 1"/>
          <p:cNvSpPr txBox="1">
            <a:spLocks noChangeArrowheads="1"/>
          </p:cNvSpPr>
          <p:nvPr/>
        </p:nvSpPr>
        <p:spPr bwMode="auto">
          <a:xfrm>
            <a:off x="1524000" y="2209800"/>
            <a:ext cx="2597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</a:rPr>
              <a:t>Câu hỏi:</a:t>
            </a:r>
          </a:p>
        </p:txBody>
      </p:sp>
      <p:sp>
        <p:nvSpPr>
          <p:cNvPr id="17" name="AutoShape 4">
            <a:hlinkClick r:id="rId11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4178604" y="3760395"/>
            <a:ext cx="1009650" cy="107315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 smtClean="0">
                <a:solidFill>
                  <a:srgbClr val="800000"/>
                </a:solidFill>
                <a:latin typeface="VNI-Bodon-Poster" pitchFamily="2" charset="0"/>
              </a:rPr>
              <a:t>3</a:t>
            </a:r>
            <a:endParaRPr lang="en-US" altLang="en-US" sz="4400" b="1">
              <a:solidFill>
                <a:srgbClr val="800000"/>
              </a:solidFill>
              <a:latin typeface="VNI-Bodon-Post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2626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remove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140" fill="hold"/>
                                        <p:tgtEl>
                                          <p:spTgt spid="1116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1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1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20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1647"/>
                </p:tgtEl>
              </p:cMediaNode>
            </p:audio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11618" grpId="0" animBg="1"/>
      <p:bldP spid="111620" grpId="0" animBg="1"/>
      <p:bldP spid="111631" grpId="0" animBg="1"/>
      <p:bldP spid="1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1066800" y="1157289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  <a:cs typeface="Arial" pitchFamily="34" charset="0"/>
            </a:endParaRPr>
          </a:p>
        </p:txBody>
      </p:sp>
      <p:pic>
        <p:nvPicPr>
          <p:cNvPr id="39940" name="Picture 13" descr="bell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291" y="-114300"/>
            <a:ext cx="1147763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FF3300"/>
                </a:solidFill>
                <a:latin typeface=".VnTime" pitchFamily="34" charset="0"/>
              </a:rPr>
              <a:t>HÕt giê</a:t>
            </a:r>
          </a:p>
        </p:txBody>
      </p: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239315" y="862505"/>
            <a:ext cx="8799910" cy="1464285"/>
            <a:chOff x="66" y="788"/>
            <a:chExt cx="4918" cy="1151"/>
          </a:xfrm>
        </p:grpSpPr>
        <p:sp>
          <p:nvSpPr>
            <p:cNvPr id="39965" name="Rectangle 18" descr="Parchment"/>
            <p:cNvSpPr>
              <a:spLocks noChangeArrowheads="1"/>
            </p:cNvSpPr>
            <p:nvPr/>
          </p:nvSpPr>
          <p:spPr bwMode="auto">
            <a:xfrm>
              <a:off x="4569" y="1147"/>
              <a:ext cx="113" cy="404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788"/>
              <a:ext cx="4918" cy="1151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 smtClean="0">
                  <a:solidFill>
                    <a:srgbClr val="FF0000"/>
                  </a:solidFill>
                </a:rPr>
                <a:t>1.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Biểu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tượng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sau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có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chức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năng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gì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533400" y="2743201"/>
            <a:ext cx="7416404" cy="709613"/>
            <a:chOff x="144" y="1892"/>
            <a:chExt cx="4753" cy="447"/>
          </a:xfrm>
        </p:grpSpPr>
        <p:sp>
          <p:nvSpPr>
            <p:cNvPr id="39963" name="Rectangle 21" descr="Water droplets"/>
            <p:cNvSpPr>
              <a:spLocks noChangeArrowheads="1"/>
            </p:cNvSpPr>
            <p:nvPr/>
          </p:nvSpPr>
          <p:spPr bwMode="auto">
            <a:xfrm>
              <a:off x="4513" y="1993"/>
              <a:ext cx="118" cy="233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4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vi-VN" sz="3600" b="1" dirty="0">
                  <a:solidFill>
                    <a:srgbClr val="FF0000"/>
                  </a:solidFill>
                </a:rPr>
                <a:t>A.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Thay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đổi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hướng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giấy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33401" y="3581400"/>
            <a:ext cx="7250906" cy="709613"/>
            <a:chOff x="148" y="1938"/>
            <a:chExt cx="4742" cy="353"/>
          </a:xfrm>
        </p:grpSpPr>
        <p:sp>
          <p:nvSpPr>
            <p:cNvPr id="39961" name="Rectangle 24" descr="Water droplets"/>
            <p:cNvSpPr>
              <a:spLocks noChangeArrowheads="1"/>
            </p:cNvSpPr>
            <p:nvPr/>
          </p:nvSpPr>
          <p:spPr bwMode="auto">
            <a:xfrm>
              <a:off x="4513" y="2018"/>
              <a:ext cx="121" cy="184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2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Thay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đổi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màu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nền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600076" y="5280026"/>
            <a:ext cx="7269956" cy="777875"/>
            <a:chOff x="142" y="1871"/>
            <a:chExt cx="4757" cy="490"/>
          </a:xfrm>
        </p:grpSpPr>
        <p:sp>
          <p:nvSpPr>
            <p:cNvPr id="39959" name="Rectangle 27"/>
            <p:cNvSpPr>
              <a:spLocks noChangeArrowheads="1"/>
            </p:cNvSpPr>
            <p:nvPr/>
          </p:nvSpPr>
          <p:spPr bwMode="auto">
            <a:xfrm>
              <a:off x="4513" y="1993"/>
              <a:ext cx="121" cy="233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</a:rPr>
                <a:t>Đáp án: C</a:t>
              </a:r>
            </a:p>
          </p:txBody>
        </p:sp>
      </p:grpSp>
      <p:sp>
        <p:nvSpPr>
          <p:cNvPr id="39946" name="Rectangle 29" descr="Bouquet"/>
          <p:cNvSpPr>
            <a:spLocks noChangeArrowheads="1"/>
          </p:cNvSpPr>
          <p:nvPr/>
        </p:nvSpPr>
        <p:spPr bwMode="auto">
          <a:xfrm>
            <a:off x="8229600" y="3627438"/>
            <a:ext cx="576263" cy="368300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47" name="Oval 30"/>
          <p:cNvSpPr>
            <a:spLocks noChangeArrowheads="1"/>
          </p:cNvSpPr>
          <p:nvPr/>
        </p:nvSpPr>
        <p:spPr bwMode="auto">
          <a:xfrm>
            <a:off x="7956948" y="1"/>
            <a:ext cx="1187053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708797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sp>
        <p:nvSpPr>
          <p:cNvPr id="30" name="AutoShape 25" descr="Water droplets"/>
          <p:cNvSpPr>
            <a:spLocks noChangeArrowheads="1"/>
          </p:cNvSpPr>
          <p:nvPr/>
        </p:nvSpPr>
        <p:spPr bwMode="auto">
          <a:xfrm>
            <a:off x="533401" y="4491038"/>
            <a:ext cx="7250906" cy="70961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/>
            <a:r>
              <a:rPr lang="en-US" sz="3600" b="1" dirty="0">
                <a:solidFill>
                  <a:srgbClr val="FF0000"/>
                </a:solidFill>
              </a:rPr>
              <a:t>C. </a:t>
            </a:r>
            <a:r>
              <a:rPr lang="en-US" sz="3600" b="1" dirty="0" err="1" smtClean="0">
                <a:solidFill>
                  <a:srgbClr val="FF0000"/>
                </a:solidFill>
              </a:rPr>
              <a:t>Tạo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đường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viền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cho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văn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bản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8759" y="987405"/>
            <a:ext cx="1098008" cy="1177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656447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3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533400" y="4419600"/>
            <a:ext cx="7872413" cy="709613"/>
            <a:chOff x="144" y="1892"/>
            <a:chExt cx="5140" cy="447"/>
          </a:xfrm>
        </p:grpSpPr>
        <p:sp>
          <p:nvSpPr>
            <p:cNvPr id="12319" name="Rectangle 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20" name="AutoShape 5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1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3600" b="1" dirty="0">
                  <a:solidFill>
                    <a:srgbClr val="FF0000"/>
                  </a:solidFill>
                </a:rPr>
                <a:t>C. </a:t>
              </a:r>
            </a:p>
          </p:txBody>
        </p:sp>
      </p:grp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066800" y="1157288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688" y="-114300"/>
            <a:ext cx="1147762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FF3300"/>
                </a:solidFill>
                <a:latin typeface=".VnTime" pitchFamily="34" charset="0"/>
              </a:rPr>
              <a:t>HÕt giê</a:t>
            </a:r>
          </a:p>
        </p:txBody>
      </p: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62" y="1168092"/>
            <a:ext cx="8534338" cy="2145627"/>
            <a:chOff x="130" y="910"/>
            <a:chExt cx="5210" cy="2346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80"/>
              <a:ext cx="771" cy="137"/>
            </a:xfrm>
            <a:prstGeom prst="rect">
              <a:avLst/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130" y="910"/>
              <a:ext cx="4918" cy="234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 smtClean="0">
                  <a:solidFill>
                    <a:srgbClr val="FF0000"/>
                  </a:solidFill>
                </a:rPr>
                <a:t>2.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Để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đánh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số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trang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cho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văn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bản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em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chọn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nút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lệnh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nào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533400" y="2743200"/>
            <a:ext cx="8020050" cy="709613"/>
            <a:chOff x="144" y="1892"/>
            <a:chExt cx="5140" cy="447"/>
          </a:xfrm>
        </p:grpSpPr>
        <p:sp>
          <p:nvSpPr>
            <p:cNvPr id="12315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6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vi-VN" sz="3600" b="1" dirty="0">
                  <a:solidFill>
                    <a:srgbClr val="FF0000"/>
                  </a:solidFill>
                </a:rPr>
                <a:t>A.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33400" y="3581400"/>
            <a:ext cx="7853363" cy="709613"/>
            <a:chOff x="148" y="1938"/>
            <a:chExt cx="5136" cy="353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600075" y="5200650"/>
            <a:ext cx="7858125" cy="777875"/>
            <a:chOff x="142" y="1871"/>
            <a:chExt cx="5142" cy="490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4000" b="1" dirty="0" err="1">
                  <a:solidFill>
                    <a:srgbClr val="FF0000"/>
                  </a:solidFill>
                </a:rPr>
                <a:t>Đáp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án</a:t>
              </a:r>
              <a:r>
                <a:rPr lang="en-US" sz="4000" b="1" dirty="0">
                  <a:solidFill>
                    <a:srgbClr val="FF0000"/>
                  </a:solidFill>
                </a:rPr>
                <a:t>: A </a:t>
              </a:r>
            </a:p>
          </p:txBody>
        </p:sp>
      </p:grpSp>
      <p:sp>
        <p:nvSpPr>
          <p:cNvPr id="12299" name="Rectangle 29" descr="Bouquet"/>
          <p:cNvSpPr>
            <a:spLocks noChangeArrowheads="1"/>
          </p:cNvSpPr>
          <p:nvPr/>
        </p:nvSpPr>
        <p:spPr bwMode="auto">
          <a:xfrm>
            <a:off x="8229600" y="765175"/>
            <a:ext cx="576263" cy="6092825"/>
          </a:xfrm>
          <a:prstGeom prst="rect">
            <a:avLst/>
          </a:prstGeom>
          <a:blipFill dpi="0" rotWithShape="1">
            <a:blip r:embed="rId9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7956550" y="0"/>
            <a:ext cx="1187450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708400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592" y="2743200"/>
            <a:ext cx="1168208" cy="69523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260" y="3626682"/>
            <a:ext cx="1101540" cy="61904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592" y="4419600"/>
            <a:ext cx="1168207" cy="70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125250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U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9000"/>
                            </p:stCondLst>
                            <p:childTnLst>
                              <p:par>
                                <p:cTn id="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12"/>
          <p:cNvSpPr txBox="1">
            <a:spLocks noChangeArrowheads="1"/>
          </p:cNvSpPr>
          <p:nvPr/>
        </p:nvSpPr>
        <p:spPr bwMode="auto">
          <a:xfrm>
            <a:off x="1066800" y="1157289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  <a:cs typeface="Arial" pitchFamily="34" charset="0"/>
            </a:endParaRPr>
          </a:p>
        </p:txBody>
      </p:sp>
      <p:pic>
        <p:nvPicPr>
          <p:cNvPr id="36" name="Picture 13" descr="bell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291" y="-114300"/>
            <a:ext cx="1147763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FF3300"/>
                </a:solidFill>
                <a:latin typeface=".VnTime" pitchFamily="34" charset="0"/>
              </a:rPr>
              <a:t>HÕt giê</a:t>
            </a:r>
          </a:p>
        </p:txBody>
      </p:sp>
      <p:grpSp>
        <p:nvGrpSpPr>
          <p:cNvPr id="38" name="Group 17"/>
          <p:cNvGrpSpPr>
            <a:grpSpLocks/>
          </p:cNvGrpSpPr>
          <p:nvPr/>
        </p:nvGrpSpPr>
        <p:grpSpPr bwMode="auto">
          <a:xfrm>
            <a:off x="239315" y="862505"/>
            <a:ext cx="8799910" cy="1464285"/>
            <a:chOff x="66" y="788"/>
            <a:chExt cx="4918" cy="1151"/>
          </a:xfrm>
        </p:grpSpPr>
        <p:sp>
          <p:nvSpPr>
            <p:cNvPr id="39" name="Rectangle 18" descr="Parchment"/>
            <p:cNvSpPr>
              <a:spLocks noChangeArrowheads="1"/>
            </p:cNvSpPr>
            <p:nvPr/>
          </p:nvSpPr>
          <p:spPr bwMode="auto">
            <a:xfrm>
              <a:off x="4569" y="1147"/>
              <a:ext cx="113" cy="404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0" name="AutoShape 19" descr="Parchment"/>
            <p:cNvSpPr>
              <a:spLocks noChangeArrowheads="1"/>
            </p:cNvSpPr>
            <p:nvPr/>
          </p:nvSpPr>
          <p:spPr bwMode="auto">
            <a:xfrm>
              <a:off x="66" y="788"/>
              <a:ext cx="4918" cy="1151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 smtClean="0">
                  <a:solidFill>
                    <a:srgbClr val="FF0000"/>
                  </a:solidFill>
                </a:rPr>
                <a:t>2.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Biểu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tượng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sau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có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chức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năng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gì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41" name="Group 20"/>
          <p:cNvGrpSpPr>
            <a:grpSpLocks/>
          </p:cNvGrpSpPr>
          <p:nvPr/>
        </p:nvGrpSpPr>
        <p:grpSpPr bwMode="auto">
          <a:xfrm>
            <a:off x="533400" y="2743201"/>
            <a:ext cx="7416404" cy="709613"/>
            <a:chOff x="144" y="1892"/>
            <a:chExt cx="4753" cy="447"/>
          </a:xfrm>
        </p:grpSpPr>
        <p:sp>
          <p:nvSpPr>
            <p:cNvPr id="42" name="Rectangle 21" descr="Water droplets"/>
            <p:cNvSpPr>
              <a:spLocks noChangeArrowheads="1"/>
            </p:cNvSpPr>
            <p:nvPr/>
          </p:nvSpPr>
          <p:spPr bwMode="auto">
            <a:xfrm>
              <a:off x="4513" y="1993"/>
              <a:ext cx="118" cy="233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3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vi-VN" sz="3600" b="1" dirty="0">
                  <a:solidFill>
                    <a:srgbClr val="FF0000"/>
                  </a:solidFill>
                </a:rPr>
                <a:t>A.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Thay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đổi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hướng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giấy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4" name="Group 23"/>
          <p:cNvGrpSpPr>
            <a:grpSpLocks/>
          </p:cNvGrpSpPr>
          <p:nvPr/>
        </p:nvGrpSpPr>
        <p:grpSpPr bwMode="auto">
          <a:xfrm>
            <a:off x="533401" y="3581400"/>
            <a:ext cx="7250906" cy="709613"/>
            <a:chOff x="148" y="1938"/>
            <a:chExt cx="4742" cy="353"/>
          </a:xfrm>
        </p:grpSpPr>
        <p:sp>
          <p:nvSpPr>
            <p:cNvPr id="45" name="Rectangle 24" descr="Water droplets"/>
            <p:cNvSpPr>
              <a:spLocks noChangeArrowheads="1"/>
            </p:cNvSpPr>
            <p:nvPr/>
          </p:nvSpPr>
          <p:spPr bwMode="auto">
            <a:xfrm>
              <a:off x="4513" y="2018"/>
              <a:ext cx="121" cy="184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6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Thay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đổi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màu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nền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cho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văn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bản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7" name="Group 26"/>
          <p:cNvGrpSpPr>
            <a:grpSpLocks/>
          </p:cNvGrpSpPr>
          <p:nvPr/>
        </p:nvGrpSpPr>
        <p:grpSpPr bwMode="auto">
          <a:xfrm>
            <a:off x="600076" y="5280026"/>
            <a:ext cx="7269956" cy="777875"/>
            <a:chOff x="142" y="1871"/>
            <a:chExt cx="4757" cy="490"/>
          </a:xfrm>
        </p:grpSpPr>
        <p:sp>
          <p:nvSpPr>
            <p:cNvPr id="48" name="Rectangle 27"/>
            <p:cNvSpPr>
              <a:spLocks noChangeArrowheads="1"/>
            </p:cNvSpPr>
            <p:nvPr/>
          </p:nvSpPr>
          <p:spPr bwMode="auto">
            <a:xfrm>
              <a:off x="4513" y="1993"/>
              <a:ext cx="121" cy="233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9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 err="1">
                  <a:solidFill>
                    <a:srgbClr val="FF0000"/>
                  </a:solidFill>
                </a:rPr>
                <a:t>Đáp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án</a:t>
              </a:r>
              <a:r>
                <a:rPr lang="en-US" sz="4000" b="1" dirty="0">
                  <a:solidFill>
                    <a:srgbClr val="FF0000"/>
                  </a:solidFill>
                </a:rPr>
                <a:t>: 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B</a:t>
              </a:r>
              <a:endParaRPr lang="en-US" sz="4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50" name="Rectangle 29" descr="Bouquet"/>
          <p:cNvSpPr>
            <a:spLocks noChangeArrowheads="1"/>
          </p:cNvSpPr>
          <p:nvPr/>
        </p:nvSpPr>
        <p:spPr bwMode="auto">
          <a:xfrm>
            <a:off x="8229600" y="3627438"/>
            <a:ext cx="576263" cy="368300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1" name="Oval 30"/>
          <p:cNvSpPr>
            <a:spLocks noChangeArrowheads="1"/>
          </p:cNvSpPr>
          <p:nvPr/>
        </p:nvSpPr>
        <p:spPr bwMode="auto">
          <a:xfrm>
            <a:off x="7956948" y="-76200"/>
            <a:ext cx="1187053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53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54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55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56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57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58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59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60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61" name="Oval 35"/>
          <p:cNvSpPr>
            <a:spLocks noChangeArrowheads="1"/>
          </p:cNvSpPr>
          <p:nvPr/>
        </p:nvSpPr>
        <p:spPr bwMode="auto">
          <a:xfrm>
            <a:off x="3708797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sp>
        <p:nvSpPr>
          <p:cNvPr id="62" name="AutoShape 25" descr="Water droplets"/>
          <p:cNvSpPr>
            <a:spLocks noChangeArrowheads="1"/>
          </p:cNvSpPr>
          <p:nvPr/>
        </p:nvSpPr>
        <p:spPr bwMode="auto">
          <a:xfrm>
            <a:off x="533401" y="4491038"/>
            <a:ext cx="7250906" cy="70961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/>
            <a:r>
              <a:rPr lang="en-US" sz="3600" b="1" dirty="0">
                <a:solidFill>
                  <a:srgbClr val="FF0000"/>
                </a:solidFill>
              </a:rPr>
              <a:t>C. </a:t>
            </a:r>
            <a:r>
              <a:rPr lang="en-US" sz="3600" b="1" dirty="0" err="1" smtClean="0">
                <a:solidFill>
                  <a:srgbClr val="FF0000"/>
                </a:solidFill>
              </a:rPr>
              <a:t>Tạo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đường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viền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cho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văn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bản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16340" y="914400"/>
            <a:ext cx="946660" cy="1177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77789" y="-1"/>
            <a:ext cx="9066212" cy="6858001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vi-VN"/>
          </a:p>
        </p:txBody>
      </p:sp>
      <p:sp>
        <p:nvSpPr>
          <p:cNvPr id="6" name="WordArt 13"/>
          <p:cNvSpPr>
            <a:spLocks noChangeArrowheads="1" noChangeShapeType="1" noTextEdit="1"/>
          </p:cNvSpPr>
          <p:nvPr/>
        </p:nvSpPr>
        <p:spPr bwMode="auto">
          <a:xfrm>
            <a:off x="1727201" y="1524000"/>
            <a:ext cx="7029344" cy="5322014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4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8" name="Picture 21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2902857" cy="1179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299300" y="-364244"/>
            <a:ext cx="1294544" cy="2177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461459">
            <a:off x="410918" y="5188551"/>
            <a:ext cx="1206143" cy="2020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039957" y="5562600"/>
            <a:ext cx="2027843" cy="1201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1" y="2133600"/>
            <a:ext cx="9144000" cy="1546612"/>
            <a:chOff x="-69242" y="2133600"/>
            <a:chExt cx="12022847" cy="1638672"/>
          </a:xfrm>
        </p:grpSpPr>
        <p:sp>
          <p:nvSpPr>
            <p:cNvPr id="16" name="WordArt 5"/>
            <p:cNvSpPr>
              <a:spLocks noChangeArrowheads="1" noChangeShapeType="1" noTextEdit="1"/>
            </p:cNvSpPr>
            <p:nvPr/>
          </p:nvSpPr>
          <p:spPr bwMode="invGray">
            <a:xfrm>
              <a:off x="2055812" y="2133600"/>
              <a:ext cx="8610600" cy="68580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4400" b="1" kern="10">
                  <a:ln w="19050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53882" dir="2700000" algn="ctr" rotWithShape="0">
                      <a:schemeClr val="tx1">
                        <a:alpha val="50000"/>
                      </a:schemeClr>
                    </a:outerShdw>
                  </a:effectLst>
                  <a:latin typeface="Arial"/>
                  <a:cs typeface="Arial"/>
                </a:rPr>
                <a:t>CHÚC QUÝ THẤY CÔ  NHIỀU SỨC KHỎE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-69242" y="3087469"/>
              <a:ext cx="12022847" cy="684803"/>
            </a:xfrm>
            <a:prstGeom prst="rect">
              <a:avLst/>
            </a:prstGeom>
            <a:noFill/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Chúc các em chăm ngoan, học giỏi</a:t>
              </a:r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3505200" y="4495800"/>
            <a:ext cx="1981200" cy="1028700"/>
            <a:chOff x="249" y="75"/>
            <a:chExt cx="5216" cy="3651"/>
          </a:xfrm>
        </p:grpSpPr>
        <p:pic>
          <p:nvPicPr>
            <p:cNvPr id="19" name="Picture 18" descr="1f31e9c370a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9" y="75"/>
              <a:ext cx="5216" cy="3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19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1247" y="663"/>
              <a:ext cx="106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0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2608" y="300"/>
              <a:ext cx="1066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1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4014" y="572"/>
              <a:ext cx="106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2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513" y="1162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3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604" y="1842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4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286" y="2614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422698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12"/>
          <p:cNvSpPr txBox="1">
            <a:spLocks noChangeArrowheads="1"/>
          </p:cNvSpPr>
          <p:nvPr/>
        </p:nvSpPr>
        <p:spPr bwMode="auto">
          <a:xfrm>
            <a:off x="1943100" y="1725217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38917" name="Picture 13" descr="bel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752139">
            <a:off x="8199378" y="123190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534728" y="5451158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733525" y="856651"/>
            <a:ext cx="7494762" cy="1089463"/>
            <a:chOff x="450" y="-110"/>
            <a:chExt cx="5274" cy="2088"/>
          </a:xfrm>
        </p:grpSpPr>
        <p:sp>
          <p:nvSpPr>
            <p:cNvPr id="38941" name="Rectangle 18" descr="Parchment"/>
            <p:cNvSpPr>
              <a:spLocks noChangeArrowheads="1"/>
            </p:cNvSpPr>
            <p:nvPr/>
          </p:nvSpPr>
          <p:spPr bwMode="auto">
            <a:xfrm>
              <a:off x="4569" y="1246"/>
              <a:ext cx="252" cy="204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100"/>
            </a:p>
          </p:txBody>
        </p:sp>
        <p:sp>
          <p:nvSpPr>
            <p:cNvPr id="38942" name="AutoShape 19" descr="Parchment"/>
            <p:cNvSpPr>
              <a:spLocks noChangeArrowheads="1"/>
            </p:cNvSpPr>
            <p:nvPr/>
          </p:nvSpPr>
          <p:spPr bwMode="auto">
            <a:xfrm>
              <a:off x="450" y="-110"/>
              <a:ext cx="5274" cy="2088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dirty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3000" b="1" smtClean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n-US" sz="2800" b="1">
                  <a:latin typeface="Times New Roman" pitchFamily="18" charset="0"/>
                  <a:cs typeface="Arial" pitchFamily="34" charset="0"/>
                </a:rPr>
                <a:t>Muốn thụt lề </a:t>
              </a:r>
              <a:r>
                <a:rPr lang="vi-VN" sz="2800" b="1">
                  <a:latin typeface="Times New Roman" pitchFamily="18" charset="0"/>
                  <a:cs typeface="Arial" pitchFamily="34" charset="0"/>
                </a:rPr>
                <a:t>đ</a:t>
              </a:r>
              <a:r>
                <a:rPr lang="en-US" sz="2800" b="1">
                  <a:latin typeface="Times New Roman" pitchFamily="18" charset="0"/>
                  <a:cs typeface="Arial" pitchFamily="34" charset="0"/>
                </a:rPr>
                <a:t>oạn v</a:t>
              </a:r>
              <a:r>
                <a:rPr lang="vi-VN" sz="2800" b="1">
                  <a:latin typeface="Times New Roman" pitchFamily="18" charset="0"/>
                  <a:cs typeface="Arial" pitchFamily="34" charset="0"/>
                </a:rPr>
                <a:t>ă</a:t>
              </a:r>
              <a:r>
                <a:rPr lang="en-US" sz="2800" b="1">
                  <a:latin typeface="Times New Roman" pitchFamily="18" charset="0"/>
                  <a:cs typeface="Arial" pitchFamily="34" charset="0"/>
                </a:rPr>
                <a:t>n bản sang trái ho</a:t>
              </a:r>
              <a:r>
                <a:rPr lang="vi-VN" sz="2800" b="1">
                  <a:latin typeface="Times New Roman" pitchFamily="18" charset="0"/>
                  <a:cs typeface="Arial" pitchFamily="34" charset="0"/>
                </a:rPr>
                <a:t>ặc</a:t>
              </a:r>
              <a:r>
                <a:rPr lang="en-US" sz="2800" b="1">
                  <a:latin typeface="Times New Roman" pitchFamily="18" charset="0"/>
                  <a:cs typeface="Arial" pitchFamily="34" charset="0"/>
                </a:rPr>
                <a:t> sang phải em phải chọn biểu tượng….?</a:t>
              </a: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593057" y="4742260"/>
            <a:ext cx="5452467" cy="613172"/>
            <a:chOff x="142" y="1858"/>
            <a:chExt cx="4757" cy="515"/>
          </a:xfrm>
        </p:grpSpPr>
        <p:sp>
          <p:nvSpPr>
            <p:cNvPr id="38935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 sz="100"/>
            </a:p>
          </p:txBody>
        </p:sp>
        <p:sp>
          <p:nvSpPr>
            <p:cNvPr id="38936" name="AutoShape 28"/>
            <p:cNvSpPr>
              <a:spLocks noChangeArrowheads="1"/>
            </p:cNvSpPr>
            <p:nvPr/>
          </p:nvSpPr>
          <p:spPr bwMode="auto">
            <a:xfrm>
              <a:off x="142" y="1858"/>
              <a:ext cx="4757" cy="515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</a:t>
              </a:r>
              <a:r>
                <a:rPr lang="en-US" sz="30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sz="3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8924" name="Oval 30"/>
          <p:cNvSpPr>
            <a:spLocks noChangeArrowheads="1"/>
          </p:cNvSpPr>
          <p:nvPr/>
        </p:nvSpPr>
        <p:spPr bwMode="auto">
          <a:xfrm>
            <a:off x="-41275" y="138874"/>
            <a:ext cx="890290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00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82905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943350" y="5429250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886200" y="5422776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886200" y="5422776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grpSp>
        <p:nvGrpSpPr>
          <p:cNvPr id="29" name="Group 1"/>
          <p:cNvGrpSpPr>
            <a:grpSpLocks/>
          </p:cNvGrpSpPr>
          <p:nvPr/>
        </p:nvGrpSpPr>
        <p:grpSpPr bwMode="auto">
          <a:xfrm>
            <a:off x="1041173" y="2590800"/>
            <a:ext cx="2743200" cy="718111"/>
            <a:chOff x="2438400" y="2819400"/>
            <a:chExt cx="2438400" cy="718111"/>
          </a:xfrm>
        </p:grpSpPr>
        <p:sp>
          <p:nvSpPr>
            <p:cNvPr id="30" name="TextBox 3"/>
            <p:cNvSpPr txBox="1">
              <a:spLocks noChangeArrowheads="1"/>
            </p:cNvSpPr>
            <p:nvPr/>
          </p:nvSpPr>
          <p:spPr bwMode="auto">
            <a:xfrm>
              <a:off x="2438400" y="2895600"/>
              <a:ext cx="243840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smtClean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A. </a:t>
              </a:r>
              <a:endParaRPr kumimoji="0" lang="vi-VN" sz="1800" b="1" i="0" u="none" strike="noStrike" cap="none" normalizeH="0" baseline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1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2284" y="2819400"/>
              <a:ext cx="1538287" cy="718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2" name="Group 2"/>
          <p:cNvGrpSpPr>
            <a:grpSpLocks/>
          </p:cNvGrpSpPr>
          <p:nvPr/>
        </p:nvGrpSpPr>
        <p:grpSpPr bwMode="auto">
          <a:xfrm>
            <a:off x="5769565" y="3762392"/>
            <a:ext cx="2286000" cy="774700"/>
            <a:chOff x="2331028" y="3568700"/>
            <a:chExt cx="2286000" cy="774700"/>
          </a:xfrm>
        </p:grpSpPr>
        <p:sp>
          <p:nvSpPr>
            <p:cNvPr id="33" name="TextBox 4"/>
            <p:cNvSpPr txBox="1">
              <a:spLocks noChangeArrowheads="1"/>
            </p:cNvSpPr>
            <p:nvPr/>
          </p:nvSpPr>
          <p:spPr bwMode="auto">
            <a:xfrm>
              <a:off x="2331028" y="3611563"/>
              <a:ext cx="2286000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accent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3200" b="1" i="0" u="none" strike="noStrike" cap="none" normalizeH="0" baseline="0" smtClean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D.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vi-V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4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568700"/>
              <a:ext cx="838876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5" name="Group 3"/>
          <p:cNvGrpSpPr>
            <a:grpSpLocks/>
          </p:cNvGrpSpPr>
          <p:nvPr/>
        </p:nvGrpSpPr>
        <p:grpSpPr bwMode="auto">
          <a:xfrm>
            <a:off x="5809479" y="2514600"/>
            <a:ext cx="3200400" cy="780925"/>
            <a:chOff x="2438400" y="4394344"/>
            <a:chExt cx="3200400" cy="781646"/>
          </a:xfrm>
        </p:grpSpPr>
        <p:sp>
          <p:nvSpPr>
            <p:cNvPr id="36" name="TextBox 5"/>
            <p:cNvSpPr txBox="1">
              <a:spLocks noChangeArrowheads="1"/>
            </p:cNvSpPr>
            <p:nvPr/>
          </p:nvSpPr>
          <p:spPr bwMode="auto">
            <a:xfrm>
              <a:off x="2438400" y="4500804"/>
              <a:ext cx="3200400" cy="5799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smtClean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C. </a:t>
              </a:r>
              <a:endParaRPr kumimoji="0" lang="vi-VN" sz="1800" b="1" i="0" u="none" strike="noStrike" cap="none" normalizeH="0" baseline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47" name="Picture 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6545" y="4394344"/>
              <a:ext cx="866776" cy="781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8" name="Group 1"/>
          <p:cNvGrpSpPr>
            <a:grpSpLocks/>
          </p:cNvGrpSpPr>
          <p:nvPr/>
        </p:nvGrpSpPr>
        <p:grpSpPr bwMode="auto">
          <a:xfrm>
            <a:off x="1048703" y="3805254"/>
            <a:ext cx="3523297" cy="579438"/>
            <a:chOff x="2466109" y="3668539"/>
            <a:chExt cx="3770604" cy="579438"/>
          </a:xfrm>
        </p:grpSpPr>
        <p:sp>
          <p:nvSpPr>
            <p:cNvPr id="49" name="TextBox 3"/>
            <p:cNvSpPr txBox="1">
              <a:spLocks noChangeArrowheads="1"/>
            </p:cNvSpPr>
            <p:nvPr/>
          </p:nvSpPr>
          <p:spPr bwMode="auto">
            <a:xfrm>
              <a:off x="2466109" y="3668539"/>
              <a:ext cx="243840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smtClean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B.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vi-V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50" name="Picture 2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3104429" y="3721157"/>
              <a:ext cx="3132284" cy="4698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50107969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12"/>
          <p:cNvSpPr txBox="1">
            <a:spLocks noChangeArrowheads="1"/>
          </p:cNvSpPr>
          <p:nvPr/>
        </p:nvSpPr>
        <p:spPr bwMode="auto">
          <a:xfrm>
            <a:off x="1943100" y="1725217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38917" name="Picture 13" descr="bel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752139">
            <a:off x="8199378" y="123190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534728" y="5451158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766495" y="827204"/>
            <a:ext cx="7495041" cy="1532448"/>
            <a:chOff x="129" y="287"/>
            <a:chExt cx="6145" cy="2937"/>
          </a:xfrm>
        </p:grpSpPr>
        <p:sp>
          <p:nvSpPr>
            <p:cNvPr id="38941" name="Rectangle 18" descr="Parchment"/>
            <p:cNvSpPr>
              <a:spLocks noChangeArrowheads="1"/>
            </p:cNvSpPr>
            <p:nvPr/>
          </p:nvSpPr>
          <p:spPr bwMode="auto">
            <a:xfrm>
              <a:off x="4569" y="1246"/>
              <a:ext cx="252" cy="204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100"/>
            </a:p>
          </p:txBody>
        </p:sp>
        <p:sp>
          <p:nvSpPr>
            <p:cNvPr id="38942" name="AutoShape 19" descr="Parchment"/>
            <p:cNvSpPr>
              <a:spLocks noChangeArrowheads="1"/>
            </p:cNvSpPr>
            <p:nvPr/>
          </p:nvSpPr>
          <p:spPr bwMode="auto">
            <a:xfrm>
              <a:off x="129" y="287"/>
              <a:ext cx="6145" cy="293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r>
                <a:rPr lang="en-US" sz="2800" b="1" smtClean="0"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2. </a:t>
              </a:r>
              <a:r>
                <a:rPr 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Muốn điều chỉnh khoảng cách giữa các dòng cho đoạn văn bản, em bôi đen đoạn văn bản rồi nháy chuột vào ….?</a:t>
              </a: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593057" y="4742260"/>
            <a:ext cx="5452467" cy="613172"/>
            <a:chOff x="142" y="1858"/>
            <a:chExt cx="4757" cy="515"/>
          </a:xfrm>
        </p:grpSpPr>
        <p:sp>
          <p:nvSpPr>
            <p:cNvPr id="38935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 sz="100"/>
            </a:p>
          </p:txBody>
        </p:sp>
        <p:sp>
          <p:nvSpPr>
            <p:cNvPr id="38936" name="AutoShape 28"/>
            <p:cNvSpPr>
              <a:spLocks noChangeArrowheads="1"/>
            </p:cNvSpPr>
            <p:nvPr/>
          </p:nvSpPr>
          <p:spPr bwMode="auto">
            <a:xfrm>
              <a:off x="142" y="1858"/>
              <a:ext cx="4757" cy="515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</a:t>
              </a:r>
              <a:r>
                <a:rPr lang="en-US" sz="30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3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8924" name="Oval 30"/>
          <p:cNvSpPr>
            <a:spLocks noChangeArrowheads="1"/>
          </p:cNvSpPr>
          <p:nvPr/>
        </p:nvSpPr>
        <p:spPr bwMode="auto">
          <a:xfrm>
            <a:off x="-41275" y="138874"/>
            <a:ext cx="890290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00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82905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943350" y="5429250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886200" y="5422776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886200" y="5422776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grpSp>
        <p:nvGrpSpPr>
          <p:cNvPr id="29" name="Group 1"/>
          <p:cNvGrpSpPr>
            <a:grpSpLocks/>
          </p:cNvGrpSpPr>
          <p:nvPr/>
        </p:nvGrpSpPr>
        <p:grpSpPr bwMode="auto">
          <a:xfrm>
            <a:off x="1041173" y="2763393"/>
            <a:ext cx="2743200" cy="718111"/>
            <a:chOff x="2438400" y="2819400"/>
            <a:chExt cx="2438400" cy="718111"/>
          </a:xfrm>
        </p:grpSpPr>
        <p:sp>
          <p:nvSpPr>
            <p:cNvPr id="30" name="TextBox 3"/>
            <p:cNvSpPr txBox="1">
              <a:spLocks noChangeArrowheads="1"/>
            </p:cNvSpPr>
            <p:nvPr/>
          </p:nvSpPr>
          <p:spPr bwMode="auto">
            <a:xfrm>
              <a:off x="2438400" y="2895600"/>
              <a:ext cx="243840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smtClean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A. </a:t>
              </a:r>
              <a:endParaRPr kumimoji="0" lang="vi-VN" sz="1800" b="1" i="0" u="none" strike="noStrike" cap="none" normalizeH="0" baseline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1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2284" y="2819400"/>
              <a:ext cx="1538287" cy="718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2" name="Group 2"/>
          <p:cNvGrpSpPr>
            <a:grpSpLocks/>
          </p:cNvGrpSpPr>
          <p:nvPr/>
        </p:nvGrpSpPr>
        <p:grpSpPr bwMode="auto">
          <a:xfrm>
            <a:off x="5769565" y="3762392"/>
            <a:ext cx="2286000" cy="774700"/>
            <a:chOff x="2331028" y="3568700"/>
            <a:chExt cx="2286000" cy="774700"/>
          </a:xfrm>
        </p:grpSpPr>
        <p:sp>
          <p:nvSpPr>
            <p:cNvPr id="33" name="TextBox 4"/>
            <p:cNvSpPr txBox="1">
              <a:spLocks noChangeArrowheads="1"/>
            </p:cNvSpPr>
            <p:nvPr/>
          </p:nvSpPr>
          <p:spPr bwMode="auto">
            <a:xfrm>
              <a:off x="2331028" y="3611563"/>
              <a:ext cx="2286000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accent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3200" b="1" i="0" u="none" strike="noStrike" cap="none" normalizeH="0" baseline="0" smtClean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D. </a:t>
              </a:r>
              <a:endParaRPr kumimoji="0" lang="vi-VN" sz="1800" b="1" i="0" u="none" strike="noStrike" cap="none" normalizeH="0" baseline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4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568700"/>
              <a:ext cx="838876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5" name="Group 3"/>
          <p:cNvGrpSpPr>
            <a:grpSpLocks/>
          </p:cNvGrpSpPr>
          <p:nvPr/>
        </p:nvGrpSpPr>
        <p:grpSpPr bwMode="auto">
          <a:xfrm>
            <a:off x="5809479" y="2738200"/>
            <a:ext cx="3200400" cy="780925"/>
            <a:chOff x="2438400" y="4394344"/>
            <a:chExt cx="3200400" cy="781646"/>
          </a:xfrm>
        </p:grpSpPr>
        <p:sp>
          <p:nvSpPr>
            <p:cNvPr id="36" name="TextBox 5"/>
            <p:cNvSpPr txBox="1">
              <a:spLocks noChangeArrowheads="1"/>
            </p:cNvSpPr>
            <p:nvPr/>
          </p:nvSpPr>
          <p:spPr bwMode="auto">
            <a:xfrm>
              <a:off x="2438400" y="4500804"/>
              <a:ext cx="3200400" cy="5799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smtClean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C.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vi-V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47" name="Picture 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6545" y="4394344"/>
              <a:ext cx="866776" cy="781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8" name="Group 1"/>
          <p:cNvGrpSpPr>
            <a:grpSpLocks/>
          </p:cNvGrpSpPr>
          <p:nvPr/>
        </p:nvGrpSpPr>
        <p:grpSpPr bwMode="auto">
          <a:xfrm>
            <a:off x="1048703" y="3805254"/>
            <a:ext cx="3523297" cy="579438"/>
            <a:chOff x="2466109" y="3668539"/>
            <a:chExt cx="3770604" cy="579438"/>
          </a:xfrm>
        </p:grpSpPr>
        <p:sp>
          <p:nvSpPr>
            <p:cNvPr id="49" name="TextBox 3"/>
            <p:cNvSpPr txBox="1">
              <a:spLocks noChangeArrowheads="1"/>
            </p:cNvSpPr>
            <p:nvPr/>
          </p:nvSpPr>
          <p:spPr bwMode="auto">
            <a:xfrm>
              <a:off x="2466109" y="3668539"/>
              <a:ext cx="243840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smtClean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B.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vi-V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50" name="Picture 2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3104429" y="3721157"/>
              <a:ext cx="3132284" cy="4698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12592140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12"/>
          <p:cNvSpPr txBox="1">
            <a:spLocks noChangeArrowheads="1"/>
          </p:cNvSpPr>
          <p:nvPr/>
        </p:nvSpPr>
        <p:spPr bwMode="auto">
          <a:xfrm>
            <a:off x="1943100" y="1725217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38917" name="Picture 13" descr="bel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752139">
            <a:off x="8199378" y="123190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534728" y="5451158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1083616" y="612755"/>
            <a:ext cx="7495041" cy="1532448"/>
            <a:chOff x="389" y="-124"/>
            <a:chExt cx="6145" cy="2937"/>
          </a:xfrm>
        </p:grpSpPr>
        <p:sp>
          <p:nvSpPr>
            <p:cNvPr id="38941" name="Rectangle 18" descr="Parchment"/>
            <p:cNvSpPr>
              <a:spLocks noChangeArrowheads="1"/>
            </p:cNvSpPr>
            <p:nvPr/>
          </p:nvSpPr>
          <p:spPr bwMode="auto">
            <a:xfrm>
              <a:off x="4569" y="1246"/>
              <a:ext cx="252" cy="204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100"/>
            </a:p>
          </p:txBody>
        </p:sp>
        <p:sp>
          <p:nvSpPr>
            <p:cNvPr id="38942" name="AutoShape 19" descr="Parchment"/>
            <p:cNvSpPr>
              <a:spLocks noChangeArrowheads="1"/>
            </p:cNvSpPr>
            <p:nvPr/>
          </p:nvSpPr>
          <p:spPr bwMode="auto">
            <a:xfrm>
              <a:off x="389" y="-124"/>
              <a:ext cx="6145" cy="293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r>
                <a:rPr lang="en-US" sz="2800" b="1" smtClean="0"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3. </a:t>
              </a:r>
              <a:r>
                <a:rPr 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Muốn điều chỉnh độ rộng lề trái - lề phải của đoạn văn bản, em bôi đen đoạn văn bản rồi nháy chuột vào ….?</a:t>
              </a: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593057" y="4742260"/>
            <a:ext cx="5452467" cy="613172"/>
            <a:chOff x="142" y="1858"/>
            <a:chExt cx="4757" cy="515"/>
          </a:xfrm>
        </p:grpSpPr>
        <p:sp>
          <p:nvSpPr>
            <p:cNvPr id="38935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 sz="100"/>
            </a:p>
          </p:txBody>
        </p:sp>
        <p:sp>
          <p:nvSpPr>
            <p:cNvPr id="38936" name="AutoShape 28"/>
            <p:cNvSpPr>
              <a:spLocks noChangeArrowheads="1"/>
            </p:cNvSpPr>
            <p:nvPr/>
          </p:nvSpPr>
          <p:spPr bwMode="auto">
            <a:xfrm>
              <a:off x="142" y="1858"/>
              <a:ext cx="4757" cy="515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</a:t>
              </a:r>
              <a:r>
                <a:rPr lang="en-US" sz="30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3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8924" name="Oval 30"/>
          <p:cNvSpPr>
            <a:spLocks noChangeArrowheads="1"/>
          </p:cNvSpPr>
          <p:nvPr/>
        </p:nvSpPr>
        <p:spPr bwMode="auto">
          <a:xfrm>
            <a:off x="-41275" y="138874"/>
            <a:ext cx="890290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00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82905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943350" y="5429250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886200" y="5422776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886200" y="5422776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grpSp>
        <p:nvGrpSpPr>
          <p:cNvPr id="29" name="Group 1"/>
          <p:cNvGrpSpPr>
            <a:grpSpLocks/>
          </p:cNvGrpSpPr>
          <p:nvPr/>
        </p:nvGrpSpPr>
        <p:grpSpPr bwMode="auto">
          <a:xfrm>
            <a:off x="1048703" y="2696013"/>
            <a:ext cx="2743200" cy="718111"/>
            <a:chOff x="2438400" y="2819400"/>
            <a:chExt cx="2438400" cy="718111"/>
          </a:xfrm>
        </p:grpSpPr>
        <p:sp>
          <p:nvSpPr>
            <p:cNvPr id="30" name="TextBox 3"/>
            <p:cNvSpPr txBox="1">
              <a:spLocks noChangeArrowheads="1"/>
            </p:cNvSpPr>
            <p:nvPr/>
          </p:nvSpPr>
          <p:spPr bwMode="auto">
            <a:xfrm>
              <a:off x="2438400" y="2895600"/>
              <a:ext cx="243840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smtClean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A.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vi-V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1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2284" y="2819400"/>
              <a:ext cx="1538287" cy="718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2" name="Group 2"/>
          <p:cNvGrpSpPr>
            <a:grpSpLocks/>
          </p:cNvGrpSpPr>
          <p:nvPr/>
        </p:nvGrpSpPr>
        <p:grpSpPr bwMode="auto">
          <a:xfrm>
            <a:off x="5769565" y="3762392"/>
            <a:ext cx="2286000" cy="774700"/>
            <a:chOff x="2331028" y="3568700"/>
            <a:chExt cx="2286000" cy="774700"/>
          </a:xfrm>
        </p:grpSpPr>
        <p:sp>
          <p:nvSpPr>
            <p:cNvPr id="33" name="TextBox 4"/>
            <p:cNvSpPr txBox="1">
              <a:spLocks noChangeArrowheads="1"/>
            </p:cNvSpPr>
            <p:nvPr/>
          </p:nvSpPr>
          <p:spPr bwMode="auto">
            <a:xfrm>
              <a:off x="2331028" y="3611563"/>
              <a:ext cx="2286000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accent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3200" b="1" i="0" u="none" strike="noStrike" cap="none" normalizeH="0" baseline="0" smtClean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D. </a:t>
              </a:r>
              <a:endParaRPr kumimoji="0" lang="vi-VN" sz="1800" b="1" i="0" u="none" strike="noStrike" cap="none" normalizeH="0" baseline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4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568700"/>
              <a:ext cx="838876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5" name="Group 3"/>
          <p:cNvGrpSpPr>
            <a:grpSpLocks/>
          </p:cNvGrpSpPr>
          <p:nvPr/>
        </p:nvGrpSpPr>
        <p:grpSpPr bwMode="auto">
          <a:xfrm>
            <a:off x="5809479" y="2738200"/>
            <a:ext cx="3200400" cy="780925"/>
            <a:chOff x="2438400" y="4394344"/>
            <a:chExt cx="3200400" cy="781646"/>
          </a:xfrm>
        </p:grpSpPr>
        <p:sp>
          <p:nvSpPr>
            <p:cNvPr id="36" name="TextBox 5"/>
            <p:cNvSpPr txBox="1">
              <a:spLocks noChangeArrowheads="1"/>
            </p:cNvSpPr>
            <p:nvPr/>
          </p:nvSpPr>
          <p:spPr bwMode="auto">
            <a:xfrm>
              <a:off x="2438400" y="4500804"/>
              <a:ext cx="3200400" cy="5799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smtClean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C. </a:t>
              </a:r>
              <a:endParaRPr kumimoji="0" lang="vi-VN" sz="1800" b="1" i="0" u="none" strike="noStrike" cap="none" normalizeH="0" baseline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47" name="Picture 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6545" y="4394344"/>
              <a:ext cx="866776" cy="781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8" name="Group 1"/>
          <p:cNvGrpSpPr>
            <a:grpSpLocks/>
          </p:cNvGrpSpPr>
          <p:nvPr/>
        </p:nvGrpSpPr>
        <p:grpSpPr bwMode="auto">
          <a:xfrm>
            <a:off x="1048703" y="3805254"/>
            <a:ext cx="3523297" cy="579438"/>
            <a:chOff x="2466109" y="3668539"/>
            <a:chExt cx="3770604" cy="579438"/>
          </a:xfrm>
        </p:grpSpPr>
        <p:sp>
          <p:nvSpPr>
            <p:cNvPr id="49" name="TextBox 3"/>
            <p:cNvSpPr txBox="1">
              <a:spLocks noChangeArrowheads="1"/>
            </p:cNvSpPr>
            <p:nvPr/>
          </p:nvSpPr>
          <p:spPr bwMode="auto">
            <a:xfrm>
              <a:off x="2466109" y="3668539"/>
              <a:ext cx="243840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smtClean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B.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vi-V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50" name="Picture 2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3104429" y="3721157"/>
              <a:ext cx="3132284" cy="4698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32882323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0414" y="6010870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609600"/>
            <a:ext cx="3133725" cy="546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95725" y="661988"/>
            <a:ext cx="5095875" cy="553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6172200" y="5934670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5054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4"/>
          <p:cNvSpPr txBox="1">
            <a:spLocks noChangeArrowheads="1"/>
          </p:cNvSpPr>
          <p:nvPr/>
        </p:nvSpPr>
        <p:spPr bwMode="auto">
          <a:xfrm>
            <a:off x="152400" y="940475"/>
            <a:ext cx="8839200" cy="221599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</a:pPr>
            <a:endParaRPr lang="en-US" sz="4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TIN HỌC</a:t>
            </a:r>
          </a:p>
          <a:p>
            <a:pPr algn="ctr" eaLnBrk="1" hangingPunct="1"/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Tiết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17: ĐỊNH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DẠNG TRANG VĂN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BẢN,</a:t>
            </a:r>
            <a:endParaRPr lang="en-US" altLang="en-US" sz="28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algn="ctr"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ĐÁNH SỐ TRANG TRONG VĂN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BẢN (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Tiết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1)</a:t>
            </a:r>
            <a:endParaRPr lang="en-US" alt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466718"/>
      </p:ext>
    </p:extLst>
  </p:cSld>
  <p:clrMapOvr>
    <a:masterClrMapping/>
  </p:clrMapOvr>
  <p:transition>
    <p:cover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4476929"/>
            <a:ext cx="8839200" cy="19351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hãy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tạo một trang văn bản với tiêu đề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 định dạng và đánh số trang văn bản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sau đó tạo các trang trắng liên tiếp 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 cách giữ phím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Ctrl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và nhấn phím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Enter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vài lần.</a:t>
            </a:r>
            <a:endParaRPr lang="en-US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10400" y="2057400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" y="2497916"/>
            <a:ext cx="586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UcPeriod"/>
            </a:pPr>
            <a:r>
              <a:rPr lang="en-US" sz="3600" b="1" smtClean="0">
                <a:solidFill>
                  <a:srgbClr val="FF3300"/>
                </a:solidFill>
                <a:latin typeface="Times New Roman" pitchFamily="18" charset="0"/>
              </a:rPr>
              <a:t>HOẠT ĐỘNG CƠ BẢN</a:t>
            </a:r>
          </a:p>
          <a:p>
            <a:r>
              <a:rPr lang="en-US" sz="3600" b="1" smtClean="0">
                <a:solidFill>
                  <a:srgbClr val="FF3300"/>
                </a:solidFill>
                <a:latin typeface="Times New Roman" pitchFamily="18" charset="0"/>
              </a:rPr>
              <a:t>1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</a:rPr>
              <a:t>. Tạo một văn bản mới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04800" y="3798187"/>
            <a:ext cx="60960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47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Text Box 114"/>
          <p:cNvSpPr txBox="1">
            <a:spLocks noChangeArrowheads="1"/>
          </p:cNvSpPr>
          <p:nvPr/>
        </p:nvSpPr>
        <p:spPr bwMode="auto">
          <a:xfrm>
            <a:off x="152400" y="304800"/>
            <a:ext cx="8839200" cy="209288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800" b="1" dirty="0">
                <a:solidFill>
                  <a:srgbClr val="0000FF"/>
                </a:solidFill>
              </a:rPr>
              <a:t>Tuesday, </a:t>
            </a:r>
            <a:r>
              <a:rPr lang="vi-VN" sz="2800" b="1" dirty="0">
                <a:solidFill>
                  <a:srgbClr val="0000FF"/>
                </a:solidFill>
              </a:rPr>
              <a:t>October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22nd </a:t>
            </a:r>
            <a:r>
              <a:rPr lang="en-US" sz="2800" b="1" dirty="0">
                <a:solidFill>
                  <a:srgbClr val="0000FF"/>
                </a:solidFill>
              </a:rPr>
              <a:t>2019</a:t>
            </a:r>
            <a:endParaRPr lang="en-US" sz="2800" dirty="0">
              <a:solidFill>
                <a:srgbClr val="0000FF"/>
              </a:solidFill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 HỌC</a:t>
            </a:r>
          </a:p>
          <a:p>
            <a:pPr algn="ctr" eaLnBrk="1" hangingPunct="1"/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Tiết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17: ĐỊNH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DẠNG TRANG VĂN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BẢN,</a:t>
            </a:r>
            <a:endParaRPr lang="en-US" altLang="en-US" sz="28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algn="ctr"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ĐÁNH SỐ TRANG TRONG VĂN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BẢN (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Tiết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1)</a:t>
            </a:r>
            <a:endParaRPr lang="en-US" alt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57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1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745070" y="2770122"/>
            <a:ext cx="5655730" cy="2286000"/>
          </a:xfrm>
        </p:spPr>
      </p:pic>
      <p:sp>
        <p:nvSpPr>
          <p:cNvPr id="5" name="TextBox 4"/>
          <p:cNvSpPr txBox="1"/>
          <p:nvPr/>
        </p:nvSpPr>
        <p:spPr>
          <a:xfrm>
            <a:off x="7010400" y="2057400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67962" y="1154550"/>
            <a:ext cx="5094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</a:rPr>
              <a:t>2. Định dạng trang văn bản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44372" y="5269407"/>
            <a:ext cx="51816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Page Layout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16200000" flipV="1">
            <a:off x="3930903" y="3600708"/>
            <a:ext cx="1941782" cy="141506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33400" y="1962336"/>
            <a:ext cx="72699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Để định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dạng trang văn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bản ta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chọn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thẻ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1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9" grpId="1" animBg="1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1395</TotalTime>
  <Words>802</Words>
  <Application>Microsoft Office PowerPoint</Application>
  <PresentationFormat>On-screen Show (4:3)</PresentationFormat>
  <Paragraphs>175</Paragraphs>
  <Slides>27</Slides>
  <Notes>3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BÀI CŨ</dc:title>
  <dc:creator>AutoBVT</dc:creator>
  <cp:lastModifiedBy>NhuLam</cp:lastModifiedBy>
  <cp:revision>164</cp:revision>
  <dcterms:created xsi:type="dcterms:W3CDTF">2017-10-20T06:02:06Z</dcterms:created>
  <dcterms:modified xsi:type="dcterms:W3CDTF">2022-12-12T06:52:31Z</dcterms:modified>
</cp:coreProperties>
</file>