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D60093"/>
    <a:srgbClr val="00CC00"/>
    <a:srgbClr val="FFFF66"/>
    <a:srgbClr val="66FF99"/>
    <a:srgbClr val="00CCFF"/>
    <a:srgbClr val="0080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514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A0E0-17D0-4B24-B1E3-3C3CEB879BD3}" type="datetimeFigureOut">
              <a:rPr lang="en-US" smtClean="0"/>
              <a:t>13/08/2022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9511-FE84-46DA-86F2-2E35426F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47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A0E0-17D0-4B24-B1E3-3C3CEB879BD3}" type="datetimeFigureOut">
              <a:rPr lang="en-US" smtClean="0"/>
              <a:t>13/08/2022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9511-FE84-46DA-86F2-2E35426F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31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A0E0-17D0-4B24-B1E3-3C3CEB879BD3}" type="datetimeFigureOut">
              <a:rPr lang="en-US" smtClean="0"/>
              <a:t>13/08/2022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9511-FE84-46DA-86F2-2E35426F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69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A0E0-17D0-4B24-B1E3-3C3CEB879BD3}" type="datetimeFigureOut">
              <a:rPr lang="en-US" smtClean="0"/>
              <a:t>13/08/2022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9511-FE84-46DA-86F2-2E35426F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6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A0E0-17D0-4B24-B1E3-3C3CEB879BD3}" type="datetimeFigureOut">
              <a:rPr lang="en-US" smtClean="0"/>
              <a:t>13/08/2022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9511-FE84-46DA-86F2-2E35426F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15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A0E0-17D0-4B24-B1E3-3C3CEB879BD3}" type="datetimeFigureOut">
              <a:rPr lang="en-US" smtClean="0"/>
              <a:t>13/08/2022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9511-FE84-46DA-86F2-2E35426F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17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A0E0-17D0-4B24-B1E3-3C3CEB879BD3}" type="datetimeFigureOut">
              <a:rPr lang="en-US" smtClean="0"/>
              <a:t>13/08/2022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9511-FE84-46DA-86F2-2E35426F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1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A0E0-17D0-4B24-B1E3-3C3CEB879BD3}" type="datetimeFigureOut">
              <a:rPr lang="en-US" smtClean="0"/>
              <a:t>13/08/2022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9511-FE84-46DA-86F2-2E35426F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79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A0E0-17D0-4B24-B1E3-3C3CEB879BD3}" type="datetimeFigureOut">
              <a:rPr lang="en-US" smtClean="0"/>
              <a:t>13/08/2022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9511-FE84-46DA-86F2-2E35426F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03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A0E0-17D0-4B24-B1E3-3C3CEB879BD3}" type="datetimeFigureOut">
              <a:rPr lang="en-US" smtClean="0"/>
              <a:t>13/08/2022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9511-FE84-46DA-86F2-2E35426F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11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A0E0-17D0-4B24-B1E3-3C3CEB879BD3}" type="datetimeFigureOut">
              <a:rPr lang="en-US" smtClean="0"/>
              <a:t>13/08/2022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9511-FE84-46DA-86F2-2E35426F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25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AA0E0-17D0-4B24-B1E3-3C3CEB879BD3}" type="datetimeFigureOut">
              <a:rPr lang="en-US" smtClean="0"/>
              <a:t>13/08/2022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D9511-FE84-46DA-86F2-2E35426F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8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1000+ Hình nền Powerpoint đẹp, đơn giản và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47256" y="2079171"/>
            <a:ext cx="7478487" cy="1687286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pPr algn="ctr"/>
            <a:r>
              <a:rPr lang="en-US" sz="4000" b="1" smtClean="0">
                <a:solidFill>
                  <a:srgbClr val="00B050"/>
                </a:solidFill>
              </a:rPr>
              <a:t>CHÀO MỪNG CÁC EM ĐẾN VỚI TIẾT HỌC MÔN TOÁN</a:t>
            </a:r>
            <a:endParaRPr lang="en-US" sz="4000" b="1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100+ Hình nền Slide đẹp 2022 - Trùm Tin T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1" y="0"/>
            <a:ext cx="121915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3378" y="241605"/>
            <a:ext cx="423454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3</a:t>
            </a:r>
            <a:r>
              <a:rPr lang="en-US" sz="3600" b="1" smtClean="0">
                <a:solidFill>
                  <a:srgbClr val="0000FF"/>
                </a:solidFill>
              </a:rPr>
              <a:t>. </a:t>
            </a:r>
            <a:r>
              <a:rPr lang="en-US" sz="36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smtClean="0">
                <a:solidFill>
                  <a:srgbClr val="0000FF"/>
                </a:solidFill>
              </a:rPr>
              <a:t> hình bên:</a:t>
            </a:r>
            <a:endParaRPr lang="en-US" sz="3600" b="1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647" y="1143002"/>
            <a:ext cx="3711891" cy="3951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34144" y="2661672"/>
            <a:ext cx="7401785" cy="2246769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4 góc vuông:</a:t>
            </a:r>
          </a:p>
          <a:p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vuông đỉnh B; cạnh BC, BE</a:t>
            </a:r>
          </a:p>
          <a:p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vuông đỉnh C; cạnh CB, CD</a:t>
            </a:r>
          </a:p>
          <a:p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vuông đỉnh E; cạnh EB, ED</a:t>
            </a:r>
          </a:p>
          <a:p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vuông đỉnh D; cạnh DC, 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7310" y="1129541"/>
            <a:ext cx="7195451" cy="1077218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Có mấy góc vuông? Nêu tên đỉnh và cạnh của mỗi góc vuông đó</a:t>
            </a:r>
            <a:endParaRPr lang="en-US" sz="3200" b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146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rọn Bộ 11 Chủ Đề Hình Nền Powerpoint 2010 Đẹp, 100+ Hình Nền Slide Đẹp  2021 - luxury-inside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688" y="822328"/>
            <a:ext cx="574716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accent2">
                    <a:lumMod val="75000"/>
                  </a:schemeClr>
                </a:solidFill>
              </a:rPr>
              <a:t>4. Tính giá trị của biểu thức.</a:t>
            </a:r>
            <a:endParaRPr lang="en-US" sz="3600" b="1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10" descr="Hình ảnh Băng Rôn đơn Giản PNG , Băng Rôn đơn Giản PNG , Khóa Miễn Phí,  Trang Trí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 t="33060" r="3624" b="41047"/>
          <a:stretch/>
        </p:blipFill>
        <p:spPr bwMode="auto">
          <a:xfrm>
            <a:off x="761998" y="1897191"/>
            <a:ext cx="4234545" cy="10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15139" y="2107924"/>
            <a:ext cx="3211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a) 175 + 42 - 75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0" descr="Hình ảnh Băng Rôn đơn Giản PNG , Băng Rôn đơn Giản PNG , Khóa Miễn Phí,  Trang Trí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 t="33060" r="3624" b="41047"/>
          <a:stretch/>
        </p:blipFill>
        <p:spPr bwMode="auto">
          <a:xfrm>
            <a:off x="5932712" y="1897191"/>
            <a:ext cx="4234545" cy="10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85853" y="2107924"/>
            <a:ext cx="3211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b) 12 x ( 12 – 9)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88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rọn Bộ 11 Chủ Đề Hình Nền Powerpoint 2010 Đẹp, 100+ Hình Nền Slide Đẹp  2021 - luxury-inside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688" y="822328"/>
            <a:ext cx="574716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accent2">
                    <a:lumMod val="75000"/>
                  </a:schemeClr>
                </a:solidFill>
              </a:rPr>
              <a:t>4. Tính giá trị của biểu thức.</a:t>
            </a:r>
            <a:endParaRPr lang="en-US" sz="3600" b="1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10" descr="Hình ảnh Băng Rôn đơn Giản PNG , Băng Rôn đơn Giản PNG , Khóa Miễn Phí,  Trang Trí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 t="33060" r="3624" b="41047"/>
          <a:stretch/>
        </p:blipFill>
        <p:spPr bwMode="auto">
          <a:xfrm>
            <a:off x="761998" y="1897190"/>
            <a:ext cx="7206345" cy="145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98168" y="2107924"/>
            <a:ext cx="3211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a) 175 + 42 - 75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0" descr="Hình ảnh Băng Rôn đơn Giản PNG , Băng Rôn đơn Giản PNG , Khóa Miễn Phí,  Trang Trí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 t="33060" r="3624" b="41047"/>
          <a:stretch/>
        </p:blipFill>
        <p:spPr bwMode="auto">
          <a:xfrm>
            <a:off x="1045024" y="4085218"/>
            <a:ext cx="6923319" cy="143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68280" y="4295953"/>
            <a:ext cx="3211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b) 12 x ( 12 – 9)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91741" y="2107922"/>
            <a:ext cx="2242460" cy="110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217 – 75</a:t>
            </a:r>
          </a:p>
          <a:p>
            <a:r>
              <a:rPr lang="en-US" sz="3200" b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142</a:t>
            </a:r>
            <a:endParaRPr lang="en-US" sz="3200" b="1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2741" y="4287231"/>
            <a:ext cx="21227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12 x 3</a:t>
            </a:r>
          </a:p>
          <a:p>
            <a:r>
              <a:rPr lang="en-US" sz="3200" b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36</a:t>
            </a:r>
            <a:endParaRPr lang="en-US" sz="3200" b="1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041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ình nền Powerpoint 3D, background PP đơn giản, đẹp, cute - MET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688" y="386899"/>
            <a:ext cx="10395369" cy="2062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200" b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Cửa hàng nhà bà Năm có 1 thùng đựng 100 </a:t>
            </a:r>
            <a:r>
              <a:rPr lang="en-US" sz="3200" b="1" i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nước mắm và 5 can, mỗi can đựng 10 </a:t>
            </a:r>
            <a:r>
              <a:rPr lang="en-US" sz="3200" b="1" i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3200" b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 mắm. Hỏi cửa hàng nhà bà Năm có tất cả bao nhiêu lít nước mắm?</a:t>
            </a:r>
            <a:endParaRPr lang="en-US" sz="3200" b="1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687" y="2449002"/>
            <a:ext cx="10395369" cy="304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  <a:p>
            <a:pPr algn="ctr"/>
            <a:r>
              <a:rPr lang="en-US" sz="32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can đựng số lít nước mắm là:</a:t>
            </a:r>
          </a:p>
          <a:p>
            <a:pPr algn="ctr"/>
            <a:r>
              <a:rPr lang="en-US" sz="32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x 5 = 50 ( </a:t>
            </a:r>
            <a:r>
              <a:rPr lang="en-US" sz="32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32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32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 hàng nhà bà Năm có tất cả số lít nước mắm là:</a:t>
            </a:r>
          </a:p>
          <a:p>
            <a:pPr algn="ctr"/>
            <a:r>
              <a:rPr lang="en-US" sz="32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+ 50 = 150 ( </a:t>
            </a:r>
            <a:r>
              <a:rPr lang="en-US" sz="32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pPr algn="ctr"/>
            <a:r>
              <a:rPr lang="en-US" sz="32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số: 150 </a:t>
            </a:r>
            <a:r>
              <a:rPr lang="en-US" sz="32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nước mắm</a:t>
            </a:r>
            <a:endParaRPr lang="en-US" sz="32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0128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op 70 hình nền powerpoint dễ thương và đáng yêu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61495" y="2368621"/>
            <a:ext cx="6925305" cy="1754326"/>
          </a:xfrm>
          <a:prstGeom prst="rect">
            <a:avLst/>
          </a:prstGeom>
        </p:spPr>
        <p:txBody>
          <a:bodyPr wrap="square" lIns="91440" tIns="45720" rIns="91440" bIns="45720">
            <a:prstTxWarp prst="textCanDown">
              <a:avLst/>
            </a:prstTxWarp>
            <a:spAutoFit/>
          </a:bodyPr>
          <a:lstStyle/>
          <a:p>
            <a:pPr algn="ctr"/>
            <a:r>
              <a:rPr lang="en-US" sz="54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/>
              </a:rPr>
              <a:t>CHÀO TẠM BIỆT VÀ HẸN GẶP LẠI CÁC EM</a:t>
            </a:r>
            <a:endParaRPr lang="en-US" sz="54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rgbClr val="FF006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447048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ọn Bộ 11 Chủ Đề Hình Nền Powerpoint 2010 Đẹp, 100+ Hình Nền Slide Đẹp  2021 - luxury-inside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1799" y="2133600"/>
            <a:ext cx="57041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D60093"/>
                </a:solidFill>
              </a:rPr>
              <a:t>BÀI: </a:t>
            </a:r>
          </a:p>
          <a:p>
            <a:pPr algn="ctr"/>
            <a:r>
              <a:rPr lang="en-US" sz="6000" b="1" smtClean="0">
                <a:solidFill>
                  <a:srgbClr val="D60093"/>
                </a:solidFill>
              </a:rPr>
              <a:t>ÔN TẬP CHUNG </a:t>
            </a:r>
          </a:p>
          <a:p>
            <a:pPr algn="ctr"/>
            <a:r>
              <a:rPr lang="en-US" sz="6000" b="1" smtClean="0">
                <a:solidFill>
                  <a:srgbClr val="D60093"/>
                </a:solidFill>
              </a:rPr>
              <a:t>( TIẾT 1 – TR 120)</a:t>
            </a:r>
            <a:endParaRPr lang="en-US" sz="6000" b="1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053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082" name="Picture 10" descr="Hình ảnh Băng Rôn đơn Giản PNG , Băng Rôn đơn Giản PNG , Khóa Miễn Phí,  Trang Trí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 t="33060" r="3624" b="41047"/>
          <a:stretch/>
        </p:blipFill>
        <p:spPr bwMode="auto">
          <a:xfrm>
            <a:off x="696684" y="1918962"/>
            <a:ext cx="2841173" cy="10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68828" y="512569"/>
            <a:ext cx="3614056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0000FF"/>
                </a:solidFill>
              </a:rPr>
              <a:t>1. ĐẶT TÍNH RỒI TÍNH</a:t>
            </a:r>
            <a:endParaRPr lang="en-US" sz="3000" b="1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9826" y="2129695"/>
            <a:ext cx="166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213 X 3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0" descr="Hình ảnh Băng Rôn đơn Giản PNG , Băng Rôn đơn Giản PNG , Khóa Miễn Phí,  Trang Trí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 t="33060" r="3624" b="41047"/>
          <a:stretch/>
        </p:blipFill>
        <p:spPr bwMode="auto">
          <a:xfrm>
            <a:off x="4299855" y="1918962"/>
            <a:ext cx="2841173" cy="10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952997" y="2129695"/>
            <a:ext cx="166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217 X 4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0" descr="Hình ảnh Băng Rôn đơn Giản PNG , Băng Rôn đơn Giản PNG , Khóa Miễn Phí,  Trang Trí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 t="33060" r="3624" b="41047"/>
          <a:stretch/>
        </p:blipFill>
        <p:spPr bwMode="auto">
          <a:xfrm>
            <a:off x="7903026" y="1918962"/>
            <a:ext cx="2841173" cy="10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556168" y="2129695"/>
            <a:ext cx="166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161 X 5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3050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082" name="Picture 10" descr="Hình ảnh Băng Rôn đơn Giản PNG , Băng Rôn đơn Giản PNG , Khóa Miễn Phí,  Trang Trí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 t="33060" r="3624" b="41047"/>
          <a:stretch/>
        </p:blipFill>
        <p:spPr bwMode="auto">
          <a:xfrm>
            <a:off x="696684" y="427616"/>
            <a:ext cx="2841173" cy="10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49826" y="638349"/>
            <a:ext cx="166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213 X 3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0" descr="Hình ảnh Băng Rôn đơn Giản PNG , Băng Rôn đơn Giản PNG , Khóa Miễn Phí,  Trang Trí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 t="33060" r="3624" b="41047"/>
          <a:stretch/>
        </p:blipFill>
        <p:spPr bwMode="auto">
          <a:xfrm>
            <a:off x="4299855" y="427616"/>
            <a:ext cx="2841173" cy="10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952997" y="638349"/>
            <a:ext cx="166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217 X 4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0" descr="Hình ảnh Băng Rôn đơn Giản PNG , Băng Rôn đơn Giản PNG , Khóa Miễn Phí,  Trang Trí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 t="33060" r="3624" b="41047"/>
          <a:stretch/>
        </p:blipFill>
        <p:spPr bwMode="auto">
          <a:xfrm>
            <a:off x="7903026" y="427616"/>
            <a:ext cx="2841173" cy="10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556168" y="638349"/>
            <a:ext cx="166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161 X 5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4513" y="1861473"/>
            <a:ext cx="1665514" cy="193899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   213</a:t>
            </a:r>
          </a:p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639</a:t>
            </a:r>
            <a:endParaRPr lang="en-US" sz="3200" b="1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502228" y="3222176"/>
            <a:ext cx="8817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24398" y="1872356"/>
            <a:ext cx="1665514" cy="193899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   217</a:t>
            </a:r>
          </a:p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868</a:t>
            </a:r>
            <a:endParaRPr lang="en-US" sz="3200" b="1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942113" y="3233059"/>
            <a:ext cx="8817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458199" y="1785270"/>
            <a:ext cx="1665514" cy="193899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   161</a:t>
            </a:r>
          </a:p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805</a:t>
            </a:r>
            <a:endParaRPr lang="en-US" sz="3200" b="1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8675914" y="3145973"/>
            <a:ext cx="8817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4518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nền PowerPoint học tập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86199" y="752056"/>
            <a:ext cx="193765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00FF"/>
                </a:solidFill>
              </a:rPr>
              <a:t>2. </a:t>
            </a:r>
            <a:r>
              <a:rPr lang="en-US" sz="4400" b="1" smtClean="0">
                <a:solidFill>
                  <a:srgbClr val="0000FF"/>
                </a:solidFill>
              </a:rPr>
              <a:t>TÍNH</a:t>
            </a:r>
            <a:endParaRPr lang="en-US" sz="4400" b="1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64769" y="2628892"/>
            <a:ext cx="1676399" cy="1404256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84511" y="2623452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r>
              <a:rPr lang="en-US" smtClean="0"/>
              <a:t> </a:t>
            </a:r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035621" y="2694207"/>
            <a:ext cx="10890" cy="10395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57395" y="2623452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mtClean="0"/>
              <a:t> </a:t>
            </a:r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2046510" y="3252086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419598" y="2623452"/>
            <a:ext cx="1676399" cy="1404256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539340" y="2618012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r>
              <a:rPr lang="en-US" smtClean="0"/>
              <a:t> </a:t>
            </a:r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5290450" y="2688767"/>
            <a:ext cx="10890" cy="10395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12224" y="2618012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mtClean="0"/>
              <a:t> </a:t>
            </a:r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5301339" y="3246646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674427" y="2607115"/>
            <a:ext cx="1676399" cy="1404256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794169" y="2601675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r>
              <a:rPr lang="en-US" smtClean="0"/>
              <a:t> </a:t>
            </a:r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8545279" y="2672430"/>
            <a:ext cx="10890" cy="10395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567053" y="2601675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mtClean="0"/>
              <a:t> </a:t>
            </a:r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8556168" y="3230309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143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8" grpId="0"/>
      <p:bldP spid="20" grpId="0"/>
      <p:bldP spid="24" grpId="0" animBg="1"/>
      <p:bldP spid="25" grpId="0"/>
      <p:bldP spid="27" grpId="0"/>
      <p:bldP spid="29" grpId="0" animBg="1"/>
      <p:bldP spid="30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nền PowerPoint học tập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4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86199" y="752056"/>
            <a:ext cx="193765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00FF"/>
                </a:solidFill>
              </a:rPr>
              <a:t>2. </a:t>
            </a:r>
            <a:r>
              <a:rPr lang="en-US" sz="4400" b="1" smtClean="0">
                <a:solidFill>
                  <a:srgbClr val="0000FF"/>
                </a:solidFill>
              </a:rPr>
              <a:t>TÍNH</a:t>
            </a:r>
            <a:endParaRPr lang="en-US" sz="4400" b="1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64769" y="2628890"/>
            <a:ext cx="1676399" cy="3096995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84511" y="2623452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r>
              <a:rPr lang="en-US" smtClean="0"/>
              <a:t> </a:t>
            </a:r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035621" y="2694207"/>
            <a:ext cx="10890" cy="10395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57395" y="2623452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mtClean="0">
                <a:solidFill>
                  <a:srgbClr val="002060"/>
                </a:solidFill>
              </a:rPr>
              <a:t> </a:t>
            </a:r>
            <a:endParaRPr lang="en-US">
              <a:solidFill>
                <a:srgbClr val="00206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046510" y="3252086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419598" y="2623451"/>
            <a:ext cx="1676399" cy="3102433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539340" y="2618012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r>
              <a:rPr lang="en-US" smtClean="0"/>
              <a:t> </a:t>
            </a:r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5290450" y="2688767"/>
            <a:ext cx="10890" cy="10395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12224" y="2618012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mtClean="0"/>
              <a:t> </a:t>
            </a:r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5301339" y="3246646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674427" y="2607114"/>
            <a:ext cx="1676399" cy="3118769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794169" y="2601675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r>
              <a:rPr lang="en-US" smtClean="0"/>
              <a:t> </a:t>
            </a:r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8545279" y="2672430"/>
            <a:ext cx="10890" cy="10395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567053" y="2601675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mtClean="0"/>
              <a:t> </a:t>
            </a:r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8556168" y="3230309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46511" y="3224203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mtClean="0">
                <a:solidFill>
                  <a:srgbClr val="002060"/>
                </a:solidFill>
              </a:rPr>
              <a:t> 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26665" y="3178623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mtClean="0"/>
              <a:t> </a:t>
            </a:r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1273621" y="3824954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115778" y="3755568"/>
            <a:ext cx="76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213752" y="3831763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  <a:r>
              <a:rPr lang="en-US" smtClean="0">
                <a:solidFill>
                  <a:srgbClr val="D60093"/>
                </a:solidFill>
              </a:rPr>
              <a:t> </a:t>
            </a:r>
            <a:endParaRPr lang="en-US">
              <a:solidFill>
                <a:srgbClr val="D60093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02867" y="4278077"/>
            <a:ext cx="772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mtClean="0"/>
              <a:t> </a:t>
            </a:r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1240968" y="4924408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202867" y="4876792"/>
            <a:ext cx="772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mtClean="0">
                <a:solidFill>
                  <a:srgbClr val="D60093"/>
                </a:solidFill>
              </a:rPr>
              <a:t> </a:t>
            </a:r>
            <a:endParaRPr lang="en-US">
              <a:solidFill>
                <a:srgbClr val="D60093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79561" y="3191541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mtClean="0">
                <a:solidFill>
                  <a:srgbClr val="D60093"/>
                </a:solidFill>
              </a:rPr>
              <a:t> </a:t>
            </a:r>
            <a:endParaRPr lang="en-US">
              <a:solidFill>
                <a:srgbClr val="D60093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59715" y="3167735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mtClean="0"/>
              <a:t> </a:t>
            </a:r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4506671" y="3814066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446802" y="3820875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mtClean="0"/>
              <a:t> </a:t>
            </a:r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435917" y="4321619"/>
            <a:ext cx="772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en-US" smtClean="0"/>
              <a:t> </a:t>
            </a:r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4435917" y="4865904"/>
            <a:ext cx="772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mtClean="0">
                <a:solidFill>
                  <a:srgbClr val="D60093"/>
                </a:solidFill>
              </a:rPr>
              <a:t> </a:t>
            </a:r>
            <a:endParaRPr lang="en-US">
              <a:solidFill>
                <a:srgbClr val="D60093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7766937" y="3814052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479453" y="4937996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766937" y="4851603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545274" y="3169770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mtClean="0">
                <a:solidFill>
                  <a:srgbClr val="D60093"/>
                </a:solidFill>
              </a:rPr>
              <a:t> </a:t>
            </a:r>
            <a:endParaRPr lang="en-US">
              <a:solidFill>
                <a:srgbClr val="D60093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625428" y="3135078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mtClean="0"/>
              <a:t> </a:t>
            </a:r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7712515" y="3788218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mtClean="0">
                <a:solidFill>
                  <a:srgbClr val="D60093"/>
                </a:solidFill>
              </a:rPr>
              <a:t> </a:t>
            </a:r>
            <a:endParaRPr lang="en-US">
              <a:solidFill>
                <a:srgbClr val="D60093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701630" y="4288962"/>
            <a:ext cx="772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smtClean="0">
                <a:solidFill>
                  <a:srgbClr val="D60093"/>
                </a:solidFill>
              </a:rPr>
              <a:t> </a:t>
            </a:r>
            <a:endParaRPr lang="en-US">
              <a:solidFill>
                <a:srgbClr val="D60093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701630" y="4833247"/>
            <a:ext cx="772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92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nền PowerPoint học tập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4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86199" y="752056"/>
            <a:ext cx="193765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00FF"/>
                </a:solidFill>
              </a:rPr>
              <a:t>2. </a:t>
            </a:r>
            <a:r>
              <a:rPr lang="en-US" sz="4400" b="1" smtClean="0">
                <a:solidFill>
                  <a:srgbClr val="0000FF"/>
                </a:solidFill>
              </a:rPr>
              <a:t>TÍNH</a:t>
            </a:r>
            <a:endParaRPr lang="en-US" sz="4400" b="1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64769" y="2628891"/>
            <a:ext cx="1676399" cy="1660072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84511" y="2623452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r>
              <a:rPr lang="en-US" smtClean="0"/>
              <a:t> </a:t>
            </a:r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035621" y="2694207"/>
            <a:ext cx="10890" cy="10395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57395" y="2623452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mtClean="0">
                <a:solidFill>
                  <a:srgbClr val="002060"/>
                </a:solidFill>
              </a:rPr>
              <a:t> </a:t>
            </a:r>
            <a:endParaRPr lang="en-US">
              <a:solidFill>
                <a:srgbClr val="00206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046510" y="3252086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419598" y="2623451"/>
            <a:ext cx="1676399" cy="1665511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539340" y="2618012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r>
              <a:rPr lang="en-US" smtClean="0"/>
              <a:t> </a:t>
            </a:r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5290450" y="2688767"/>
            <a:ext cx="10890" cy="10395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12224" y="2618012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mtClean="0"/>
              <a:t> </a:t>
            </a:r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5301339" y="3246646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674427" y="2607114"/>
            <a:ext cx="1676399" cy="1725399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794169" y="2601675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r>
              <a:rPr lang="en-US" smtClean="0"/>
              <a:t> </a:t>
            </a:r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8545279" y="2672430"/>
            <a:ext cx="10890" cy="10395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567053" y="2601675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mtClean="0"/>
              <a:t> </a:t>
            </a:r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8556168" y="3230309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46511" y="3224203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mtClean="0">
                <a:solidFill>
                  <a:srgbClr val="002060"/>
                </a:solidFill>
              </a:rPr>
              <a:t> 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13753" y="3178623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  <a:r>
              <a:rPr lang="en-US" smtClean="0"/>
              <a:t> </a:t>
            </a:r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333490" y="3669837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mtClean="0">
                <a:solidFill>
                  <a:srgbClr val="D60093"/>
                </a:solidFill>
              </a:rPr>
              <a:t> </a:t>
            </a:r>
            <a:endParaRPr lang="en-US">
              <a:solidFill>
                <a:srgbClr val="D60093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79561" y="3191541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mtClean="0">
                <a:solidFill>
                  <a:srgbClr val="D60093"/>
                </a:solidFill>
              </a:rPr>
              <a:t> </a:t>
            </a:r>
            <a:endParaRPr lang="en-US">
              <a:solidFill>
                <a:srgbClr val="D60093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79461" y="3167735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en-US" smtClean="0"/>
              <a:t> </a:t>
            </a:r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577433" y="3668473"/>
            <a:ext cx="772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mtClean="0"/>
              <a:t> </a:t>
            </a:r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8545274" y="3169770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mtClean="0">
                <a:solidFill>
                  <a:srgbClr val="D60093"/>
                </a:solidFill>
              </a:rPr>
              <a:t> </a:t>
            </a:r>
            <a:endParaRPr lang="en-US">
              <a:solidFill>
                <a:srgbClr val="D60093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745174" y="3135078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smtClean="0"/>
              <a:t> </a:t>
            </a:r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7875800" y="3614047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439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op 100 hình nền Powerpoint đẹp và chất lượng nhất-Tin học Thái Bình -  Thiết kế website chuẩn SEO - Thiết kế phần mềm theo yêu cầ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3" y="0"/>
            <a:ext cx="423454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</a:rPr>
              <a:t>3</a:t>
            </a:r>
            <a:r>
              <a:rPr lang="en-US" sz="4000" b="1" smtClean="0">
                <a:solidFill>
                  <a:srgbClr val="0000FF"/>
                </a:solidFill>
              </a:rPr>
              <a:t>. </a:t>
            </a:r>
            <a:r>
              <a:rPr lang="en-US" sz="4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smtClean="0">
                <a:solidFill>
                  <a:srgbClr val="0000FF"/>
                </a:solidFill>
              </a:rPr>
              <a:t> hình bên:</a:t>
            </a:r>
            <a:endParaRPr lang="en-US" sz="4400" b="1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422" y="861227"/>
            <a:ext cx="3874323" cy="4124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39985" y="1524002"/>
            <a:ext cx="7195451" cy="1077218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Nêu tên trung điểm của các đoạn thẳng BC, ED, BM, ND</a:t>
            </a:r>
            <a:endParaRPr lang="en-US" sz="3200" b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492" y="2824414"/>
            <a:ext cx="7195451" cy="1077218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Có mấy góc vuông? Nêu tên đỉnh và cạnh của mỗi góc vuông đó</a:t>
            </a:r>
            <a:endParaRPr lang="en-US" sz="3200" b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862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100+ Hình nền Slide đẹp 2022 - Trùm Tin T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1" y="0"/>
            <a:ext cx="121915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3378" y="241605"/>
            <a:ext cx="423454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3</a:t>
            </a:r>
            <a:r>
              <a:rPr lang="en-US" sz="3600" b="1" smtClean="0">
                <a:solidFill>
                  <a:srgbClr val="0000FF"/>
                </a:solidFill>
              </a:rPr>
              <a:t>. </a:t>
            </a:r>
            <a:r>
              <a:rPr lang="en-US" sz="36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smtClean="0">
                <a:solidFill>
                  <a:srgbClr val="0000FF"/>
                </a:solidFill>
              </a:rPr>
              <a:t> hình bên:</a:t>
            </a:r>
            <a:endParaRPr lang="en-US" sz="3600" b="1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647" y="1143002"/>
            <a:ext cx="3711891" cy="3951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37310" y="1143002"/>
            <a:ext cx="7195451" cy="954107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Nêu tên trung điểm của các đoạn thẳng BC, ED, BM, ND</a:t>
            </a:r>
            <a:endParaRPr lang="en-US" sz="2800" b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4144" y="2661672"/>
            <a:ext cx="7401785" cy="1815882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Trung điểm của đoạn thẳng BC là điểm M</a:t>
            </a:r>
          </a:p>
          <a:p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 điểm của đoạn thẳng ED là điểm N</a:t>
            </a:r>
          </a:p>
          <a:p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 điểm của đoạn thẳng BM là điểm Q</a:t>
            </a:r>
          </a:p>
          <a:p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 điểm của đoạn thẳng ND là điểm P</a:t>
            </a:r>
          </a:p>
        </p:txBody>
      </p:sp>
    </p:spTree>
    <p:extLst>
      <p:ext uri="{BB962C8B-B14F-4D97-AF65-F5344CB8AC3E}">
        <p14:creationId xmlns:p14="http://schemas.microsoft.com/office/powerpoint/2010/main" val="16565208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451</Words>
  <Application>Microsoft Office PowerPoint</Application>
  <PresentationFormat>Widescreen</PresentationFormat>
  <Paragraphs>103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P180921</dc:creator>
  <cp:lastModifiedBy>P180921</cp:lastModifiedBy>
  <cp:revision>11</cp:revision>
  <dcterms:created xsi:type="dcterms:W3CDTF">2022-08-13T14:20:29Z</dcterms:created>
  <dcterms:modified xsi:type="dcterms:W3CDTF">2022-08-13T15:49:34Z</dcterms:modified>
</cp:coreProperties>
</file>