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</p:sldMasterIdLst>
  <p:notesMasterIdLst>
    <p:notesMasterId r:id="rId12"/>
  </p:notesMasterIdLst>
  <p:sldIdLst>
    <p:sldId id="274" r:id="rId4"/>
    <p:sldId id="257" r:id="rId5"/>
    <p:sldId id="265" r:id="rId6"/>
    <p:sldId id="270" r:id="rId7"/>
    <p:sldId id="271" r:id="rId8"/>
    <p:sldId id="267" r:id="rId9"/>
    <p:sldId id="272" r:id="rId10"/>
    <p:sldId id="275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55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38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37811" y="2257067"/>
            <a:ext cx="7236375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737678" y="5050000"/>
            <a:ext cx="7236375" cy="162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96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00535" y="4148711"/>
            <a:ext cx="8059819" cy="33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100491" y="2257067"/>
            <a:ext cx="8059819" cy="1902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57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02452" y="2562933"/>
            <a:ext cx="13671735" cy="55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1pPr>
            <a:lvl2pPr marL="1625559" lvl="1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2pPr>
            <a:lvl3pPr marL="2438339" lvl="2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3pPr>
            <a:lvl4pPr marL="3251119" lvl="3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4pPr>
            <a:lvl5pPr marL="4063898" lvl="4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5pPr>
            <a:lvl6pPr marL="4876678" lvl="5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6pPr>
            <a:lvl7pPr marL="5689458" lvl="6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7pPr>
            <a:lvl8pPr marL="6502237" lvl="7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8pPr>
            <a:lvl9pPr marL="7315017" lvl="8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11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61114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860503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2561114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9860503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46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3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8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723725" y="2257067"/>
            <a:ext cx="8250461" cy="528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302451" y="1016000"/>
            <a:ext cx="7814709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7814709" cy="40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8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432551" y="3782177"/>
            <a:ext cx="6550706" cy="43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59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302430" y="3446756"/>
            <a:ext cx="13671735" cy="241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302452" y="5866489"/>
            <a:ext cx="13671735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1pPr>
            <a:lvl2pPr marL="1625559" lvl="1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2pPr>
            <a:lvl3pPr marL="2438339" lvl="2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3pPr>
            <a:lvl4pPr marL="3251119" lvl="3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4pPr>
            <a:lvl5pPr marL="4063898" lvl="4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5pPr>
            <a:lvl6pPr marL="4876678" lvl="5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6pPr>
            <a:lvl7pPr marL="5689458" lvl="6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7pPr>
            <a:lvl8pPr marL="6502237" lvl="7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8pPr>
            <a:lvl9pPr marL="7315017" lvl="8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4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9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302451" y="3615511"/>
            <a:ext cx="6646294" cy="4506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8327893" y="3615511"/>
            <a:ext cx="6646294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302430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1302362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11119144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11119076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6210787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6210719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1302496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1302408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11119209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11119121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6210853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6210764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56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212045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1212039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851447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8514410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490849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4908432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130251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130245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0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0245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130245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1056860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056860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5935526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5935526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66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302452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1302452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11119165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11119165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6210809" y="3381823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6210809" y="2689023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85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919702" y="3748687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919702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919702" y="6219423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919702" y="5511690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10468146" y="3748844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10468146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10468146" y="6208266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10468146" y="550049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4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4635478" y="1386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635478" y="2464933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4635478" y="3720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4635478" y="4798756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4635478" y="6054177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4635478" y="7132577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4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583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63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7967970" y="3476267"/>
            <a:ext cx="7006217" cy="3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7968059" y="1016000"/>
            <a:ext cx="7006217" cy="246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64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302451" y="3232711"/>
            <a:ext cx="6504781" cy="244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7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685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885973" y="2639689"/>
            <a:ext cx="6504781" cy="18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442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732935" y="3194756"/>
            <a:ext cx="6810769" cy="2066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4728930" y="5260890"/>
            <a:ext cx="6818779" cy="669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14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1302452" y="6236267"/>
            <a:ext cx="4980181" cy="18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302506" y="2812089"/>
            <a:ext cx="4980181" cy="3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20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1302451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2513053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2513053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1302451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2513053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2513053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3763585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9068031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9068031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3763585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9068031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9068031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836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8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7408149" y="1016000"/>
            <a:ext cx="7565860" cy="19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7408149" y="3177511"/>
            <a:ext cx="756586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7408327" y="3940711"/>
            <a:ext cx="7565860" cy="1568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7408327" y="6129511"/>
            <a:ext cx="756586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1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2133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17954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14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18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126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69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41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98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964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4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51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77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185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447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2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02452" y="2639911"/>
            <a:ext cx="13671735" cy="548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712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93A5F5-2FFB-4FE8-A91D-662995FFFC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226" y="291547"/>
            <a:ext cx="1811927" cy="18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9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10319" y="0"/>
            <a:ext cx="16256001" cy="916607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538562" y="1505823"/>
            <a:ext cx="13326104" cy="4930652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39" y="4572000"/>
            <a:ext cx="4149744" cy="4559451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75971" y="4410819"/>
            <a:ext cx="2531812" cy="5135196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270101" y="4561928"/>
            <a:ext cx="4246289" cy="4507817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643958" y="3834481"/>
            <a:ext cx="3579720" cy="5332915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4493884" y="761526"/>
            <a:ext cx="362532" cy="292431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>
              <a:solidFill>
                <a:srgbClr val="FE668E"/>
              </a:solidFill>
              <a:latin typeface="Arial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632114" y="7782142"/>
            <a:ext cx="1518181" cy="1518181"/>
          </a:xfrm>
          <a:prstGeom prst="rect">
            <a:avLst/>
          </a:prstGeom>
        </p:spPr>
      </p:pic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080032" y="2514600"/>
            <a:ext cx="13500099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 tr 102)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Slide Dễ Thương Cho Powerpoint, Hình Nền Bãi Cỏ Dễ Thương  Cho Powerpoint – Website 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1" y="-36984"/>
            <a:ext cx="16460680" cy="91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375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66190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70000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20653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7774552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73126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86383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6383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0"/>
            <a:ext cx="16297528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2" y="7936"/>
            <a:ext cx="16291719" cy="91360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62"/>
            <a:ext cx="16276638" cy="91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35200" y="762000"/>
            <a:ext cx="15176036" cy="1200329"/>
            <a:chOff x="1470819" y="1947446"/>
            <a:chExt cx="15176036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283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4689504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>
            <a:off x="3004598" y="2961651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038529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085977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3810259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3388880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2615625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098545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35814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 rot="5400000">
            <a:off x="11875528" y="3226131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148733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36630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113216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115299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200+ hình nền thuyết trình đẹp – Văn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-25400"/>
            <a:ext cx="16291719" cy="91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35094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057400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" y="-397"/>
            <a:ext cx="16257409" cy="914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12" y="6504975"/>
            <a:ext cx="3446571" cy="283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95974" y="6658183"/>
            <a:ext cx="2308552" cy="135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52" y="7336929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56" y="-460176"/>
            <a:ext cx="5299916" cy="35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6705" y="2781987"/>
            <a:ext cx="1763929" cy="189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832101" y="6468357"/>
            <a:ext cx="3621743" cy="248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969755" y="5487575"/>
            <a:ext cx="3362171" cy="48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11" y="7950945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45952" y="241888"/>
            <a:ext cx="3251481" cy="32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761462" y="-429167"/>
            <a:ext cx="5470619" cy="365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09833" y="4369121"/>
            <a:ext cx="877900" cy="121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14275" y="5401480"/>
            <a:ext cx="886029" cy="121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3467173" y="-237766"/>
            <a:ext cx="9331205" cy="8646657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3200"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785" y="3140908"/>
            <a:ext cx="6884573" cy="171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340</Words>
  <Application>Microsoft Office PowerPoint</Application>
  <PresentationFormat>Custom</PresentationFormat>
  <Paragraphs>93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Fredoka One</vt:lpstr>
      <vt:lpstr>Raleway</vt:lpstr>
      <vt:lpstr>Times New Roman</vt:lpstr>
      <vt:lpstr>VNI-Avo</vt:lpstr>
      <vt:lpstr>Office Theme</vt:lpstr>
      <vt:lpstr>Romeo and Juliet Slideshow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P180921</cp:lastModifiedBy>
  <cp:revision>180</cp:revision>
  <dcterms:created xsi:type="dcterms:W3CDTF">2022-07-10T01:37:20Z</dcterms:created>
  <dcterms:modified xsi:type="dcterms:W3CDTF">2023-03-13T06:03:40Z</dcterms:modified>
</cp:coreProperties>
</file>