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6" r:id="rId6"/>
    <p:sldId id="267" r:id="rId7"/>
    <p:sldId id="269" r:id="rId8"/>
    <p:sldId id="270" r:id="rId9"/>
    <p:sldId id="271" r:id="rId10"/>
    <p:sldId id="260" r:id="rId11"/>
    <p:sldId id="263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02A"/>
    <a:srgbClr val="FFD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sv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7.sv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17684"/>
          <a:stretch>
            <a:fillRect/>
          </a:stretch>
        </p:blipFill>
        <p:spPr>
          <a:xfrm>
            <a:off x="2168083" y="1584156"/>
            <a:ext cx="13951833" cy="71186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7841">
            <a:off x="2955935" y="666467"/>
            <a:ext cx="3530861" cy="1981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42763">
            <a:off x="189671" y="4521691"/>
            <a:ext cx="3956826" cy="9640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313623" y="4766243"/>
            <a:ext cx="3612587" cy="8801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49400" y="2019300"/>
            <a:ext cx="1224488" cy="122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73387" y="6982483"/>
            <a:ext cx="4341223" cy="125895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3083498" y="3412257"/>
            <a:ext cx="12121002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MỪNG CÁC EM </a:t>
            </a:r>
            <a:endParaRPr lang="en-US" sz="7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HỌC MỚI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88" t="9335" r="26531" b="29816"/>
          <a:stretch>
            <a:fillRect/>
          </a:stretch>
        </p:blipFill>
        <p:spPr>
          <a:xfrm>
            <a:off x="2648819" y="1258687"/>
            <a:ext cx="12990362" cy="77696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86" y="640062"/>
            <a:ext cx="2126965" cy="26057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82600" y="7875230"/>
            <a:ext cx="1924899" cy="1771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516183">
            <a:off x="11684325" y="1601747"/>
            <a:ext cx="5187330" cy="12638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64717" y="2233658"/>
            <a:ext cx="6758566" cy="1959984"/>
            <a:chOff x="5764717" y="2233658"/>
            <a:chExt cx="6758566" cy="19599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764717" y="2233658"/>
              <a:ext cx="6758566" cy="1959984"/>
            </a:xfrm>
            <a:prstGeom prst="rect">
              <a:avLst/>
            </a:prstGeom>
          </p:spPr>
        </p:pic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90670B90-96B2-3059-C472-768521E0AEDE}"/>
                </a:ext>
              </a:extLst>
            </p:cNvPr>
            <p:cNvSpPr txBox="1"/>
            <p:nvPr/>
          </p:nvSpPr>
          <p:spPr>
            <a:xfrm>
              <a:off x="5958017" y="2700689"/>
              <a:ext cx="6371965" cy="1025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000"/>
                </a:lnSpc>
                <a:spcBef>
                  <a:spcPct val="0"/>
                </a:spcBef>
              </a:pPr>
              <a:r>
                <a:rPr lang="en-US" sz="6500" b="1" dirty="0" err="1" smtClean="0">
                  <a:solidFill>
                    <a:srgbClr val="026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6500" b="1" dirty="0" smtClean="0">
                  <a:solidFill>
                    <a:srgbClr val="026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500" b="1" dirty="0" err="1" smtClean="0">
                  <a:solidFill>
                    <a:srgbClr val="026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65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67099" y="4550296"/>
            <a:ext cx="11353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tịch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704" r="43093" b="21495"/>
          <a:stretch>
            <a:fillRect/>
          </a:stretch>
        </p:blipFill>
        <p:spPr>
          <a:xfrm>
            <a:off x="2539003" y="1028700"/>
            <a:ext cx="13205797" cy="1000289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838773">
            <a:off x="3406371" y="8933046"/>
            <a:ext cx="2142119" cy="21849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01284" y="2262169"/>
            <a:ext cx="1681028" cy="166211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66403" y="1870806"/>
            <a:ext cx="1348447" cy="136206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38952">
            <a:off x="2206800" y="2028366"/>
            <a:ext cx="1622529" cy="91048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142668">
            <a:off x="734919" y="5416787"/>
            <a:ext cx="3463808" cy="84391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767179">
            <a:off x="13938911" y="5420042"/>
            <a:ext cx="3463808" cy="84391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531938" y="1833959"/>
            <a:ext cx="11219929" cy="1959984"/>
            <a:chOff x="3531938" y="1681997"/>
            <a:chExt cx="11219929" cy="195998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20424" y="1681997"/>
              <a:ext cx="9047146" cy="195998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1938" y="2176060"/>
              <a:ext cx="11219929" cy="959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000"/>
                </a:lnSpc>
                <a:spcBef>
                  <a:spcPct val="0"/>
                </a:spcBef>
              </a:pPr>
              <a:r>
                <a:rPr lang="en-US" sz="6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CỦNG CỐ, DẶN DÒ</a:t>
              </a:r>
              <a:endParaRPr lang="en-US" sz="6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301912" y="4514314"/>
            <a:ext cx="116799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30: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huẩn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17684"/>
          <a:stretch>
            <a:fillRect/>
          </a:stretch>
        </p:blipFill>
        <p:spPr>
          <a:xfrm>
            <a:off x="2168083" y="1584156"/>
            <a:ext cx="13951833" cy="71186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7841">
            <a:off x="2955935" y="666467"/>
            <a:ext cx="3530861" cy="1981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42763">
            <a:off x="189671" y="4521691"/>
            <a:ext cx="3956826" cy="9640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313623" y="4766243"/>
            <a:ext cx="3612587" cy="8801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49400" y="2019300"/>
            <a:ext cx="1224488" cy="122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73387" y="6982483"/>
            <a:ext cx="4341223" cy="125895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3083498" y="3412257"/>
            <a:ext cx="12121002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HỌC KẾT THÚC! 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9901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17684"/>
          <a:stretch>
            <a:fillRect/>
          </a:stretch>
        </p:blipFill>
        <p:spPr>
          <a:xfrm>
            <a:off x="2168083" y="1584156"/>
            <a:ext cx="13951833" cy="71186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0391">
            <a:off x="13710077" y="5915428"/>
            <a:ext cx="2857704" cy="3501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57312">
            <a:off x="6917658" y="1041738"/>
            <a:ext cx="4452684" cy="10848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9941" y="7332464"/>
            <a:ext cx="1775594" cy="1755618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" y="3543300"/>
            <a:ext cx="18288000" cy="316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844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 smtClean="0">
                <a:solidFill>
                  <a:srgbClr val="844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BÁC SĨ Y-ÉC-XANH</a:t>
            </a:r>
            <a:endParaRPr lang="en-US" sz="7200" b="1" dirty="0">
              <a:solidFill>
                <a:srgbClr val="844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500" b="1" dirty="0" err="1" smtClean="0">
                <a:solidFill>
                  <a:srgbClr val="844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500" b="1" dirty="0" smtClean="0">
                <a:solidFill>
                  <a:srgbClr val="844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6500" b="1" dirty="0" err="1" smtClean="0">
                <a:solidFill>
                  <a:srgbClr val="844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500" b="1" dirty="0">
              <a:solidFill>
                <a:srgbClr val="844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7879">
            <a:off x="2310407" y="1024958"/>
            <a:ext cx="1815215" cy="16707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5732"/>
          <a:stretch>
            <a:fillRect/>
          </a:stretch>
        </p:blipFill>
        <p:spPr>
          <a:xfrm>
            <a:off x="2168083" y="800100"/>
            <a:ext cx="13951833" cy="8686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953707">
            <a:off x="1335284" y="1255733"/>
            <a:ext cx="3956826" cy="9640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09945" flipH="1">
            <a:off x="13160951" y="1237689"/>
            <a:ext cx="3956826" cy="96402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534033" y="1409700"/>
            <a:ext cx="11219929" cy="1644707"/>
            <a:chOff x="3534033" y="1527999"/>
            <a:chExt cx="11219929" cy="164470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425960" y="1527999"/>
              <a:ext cx="9436076" cy="164470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534033" y="1870806"/>
              <a:ext cx="11219929" cy="959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000"/>
                </a:lnSpc>
                <a:spcBef>
                  <a:spcPct val="0"/>
                </a:spcBef>
              </a:pPr>
              <a:r>
                <a:rPr lang="en-US" sz="6200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01399" y="3120390"/>
            <a:ext cx="116851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– </a:t>
            </a: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tên người nước ngoài viết đúng và chép vào vở</a:t>
            </a:r>
            <a:endParaRPr lang="nl-NL" sz="42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tên </a:t>
            </a: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 địa lí nước ngoài viết </a:t>
            </a: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và chép vào vở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nl-NL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cách sửa những tên riêng viết sai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139364" y="6966334"/>
            <a:ext cx="2511254" cy="33206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88566" y="1257341"/>
            <a:ext cx="16687799" cy="8534359"/>
            <a:chOff x="788566" y="1257341"/>
            <a:chExt cx="16687799" cy="853435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10614" t="5732" r="32575" b="20348"/>
            <a:stretch>
              <a:fillRect/>
            </a:stretch>
          </p:blipFill>
          <p:spPr>
            <a:xfrm>
              <a:off x="788566" y="2171700"/>
              <a:ext cx="16687799" cy="7620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89789" y="1833393"/>
              <a:ext cx="2983655" cy="72692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1200881">
              <a:off x="14689361" y="1257341"/>
              <a:ext cx="2053108" cy="1152104"/>
            </a:xfrm>
            <a:prstGeom prst="rect">
              <a:avLst/>
            </a:prstGeom>
          </p:spPr>
        </p:pic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5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5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5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65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500" b="1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9789" y="2380714"/>
            <a:ext cx="1510841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Y-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/>
              <a:t>Y-éc-xanh lặng yên nhìn khách, hai bàn tay đan vào nhau, đặt trên đầu gối.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/>
              <a:t>- </a:t>
            </a:r>
            <a:r>
              <a:rPr lang="vi-VN" sz="3800" dirty="0" smtClean="0"/>
              <a:t>Tôi </a:t>
            </a:r>
            <a:r>
              <a:rPr lang="vi-VN" sz="3800" dirty="0"/>
              <a:t>là người Pháp. Mãi mãi tôi là công dân Pháp. Người ta không thể nào sống mà không có Tổ quốc. Ngừng một chút, ông tiếp</a:t>
            </a:r>
            <a:r>
              <a:rPr lang="vi-VN" sz="3800" dirty="0" smtClean="0"/>
              <a:t>:</a:t>
            </a:r>
            <a:endParaRPr lang="en-US" sz="3800" dirty="0" smtClean="0"/>
          </a:p>
          <a:p>
            <a:pPr algn="just">
              <a:lnSpc>
                <a:spcPct val="150000"/>
              </a:lnSpc>
            </a:pPr>
            <a:r>
              <a:rPr lang="vi-VN" sz="3800" dirty="0"/>
              <a:t>- Tuy nhiên, tôi với bà, chúng ta đang sống chung trong một ngôi nhà: Trái Đất. Trái Đất đích thực là ngôi nhà của chúng ta. Những đứa con trong nhà phải thương yêu và có bổn phận giúp đỡ lẫn nhau.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charRg st="17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92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charRg st="92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218" end="4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218" end="4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2131544"/>
            <a:ext cx="8135897" cy="7050556"/>
            <a:chOff x="685800" y="2131544"/>
            <a:chExt cx="8135897" cy="7050556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2131544"/>
              <a:ext cx="8135897" cy="7050556"/>
              <a:chOff x="685800" y="2131544"/>
              <a:chExt cx="8135897" cy="7050556"/>
            </a:xfrm>
          </p:grpSpPr>
          <p:grpSp>
            <p:nvGrpSpPr>
              <p:cNvPr id="7" name="Group 5"/>
              <p:cNvGrpSpPr/>
              <p:nvPr/>
            </p:nvGrpSpPr>
            <p:grpSpPr>
              <a:xfrm>
                <a:off x="685800" y="2809934"/>
                <a:ext cx="8135897" cy="6372166"/>
                <a:chOff x="0" y="0"/>
                <a:chExt cx="12618436" cy="6001423"/>
              </a:xfrm>
            </p:grpSpPr>
            <p:sp>
              <p:nvSpPr>
                <p:cNvPr id="9" name="Freeform 6"/>
                <p:cNvSpPr/>
                <p:nvPr/>
              </p:nvSpPr>
              <p:spPr>
                <a:xfrm>
                  <a:off x="10160" y="16510"/>
                  <a:ext cx="12595576" cy="5973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5576" h="5973483">
                      <a:moveTo>
                        <a:pt x="12595576" y="5973483"/>
                      </a:moveTo>
                      <a:lnTo>
                        <a:pt x="0" y="5965863"/>
                      </a:lnTo>
                      <a:lnTo>
                        <a:pt x="0" y="2084987"/>
                      </a:lnTo>
                      <a:lnTo>
                        <a:pt x="17780" y="19050"/>
                      </a:lnTo>
                      <a:lnTo>
                        <a:pt x="6279317" y="0"/>
                      </a:lnTo>
                      <a:lnTo>
                        <a:pt x="12576526" y="50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0" name="Freeform 7"/>
                <p:cNvSpPr/>
                <p:nvPr/>
              </p:nvSpPr>
              <p:spPr>
                <a:xfrm>
                  <a:off x="-3810" y="0"/>
                  <a:ext cx="12624786" cy="600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4786" h="6000153">
                      <a:moveTo>
                        <a:pt x="12590496" y="21590"/>
                      </a:moveTo>
                      <a:cubicBezTo>
                        <a:pt x="12591766" y="34290"/>
                        <a:pt x="12591766" y="44450"/>
                        <a:pt x="12593036" y="54610"/>
                      </a:cubicBezTo>
                      <a:cubicBezTo>
                        <a:pt x="12595576" y="155231"/>
                        <a:pt x="12596846" y="286863"/>
                        <a:pt x="12599386" y="413793"/>
                      </a:cubicBezTo>
                      <a:cubicBezTo>
                        <a:pt x="12599386" y="597137"/>
                        <a:pt x="12612086" y="4212302"/>
                        <a:pt x="12618436" y="4395646"/>
                      </a:cubicBezTo>
                      <a:cubicBezTo>
                        <a:pt x="12624786" y="4673012"/>
                        <a:pt x="12620976" y="4955079"/>
                        <a:pt x="12620976" y="5232446"/>
                      </a:cubicBezTo>
                      <a:cubicBezTo>
                        <a:pt x="12620976" y="5476904"/>
                        <a:pt x="12622246" y="5702558"/>
                        <a:pt x="12623516" y="5939193"/>
                      </a:cubicBezTo>
                      <a:cubicBezTo>
                        <a:pt x="12623516" y="5960783"/>
                        <a:pt x="12623516" y="5974753"/>
                        <a:pt x="12623516" y="5998883"/>
                      </a:cubicBezTo>
                      <a:cubicBezTo>
                        <a:pt x="12600657" y="5998883"/>
                        <a:pt x="12580336" y="6000153"/>
                        <a:pt x="12524629" y="5998883"/>
                      </a:cubicBezTo>
                      <a:cubicBezTo>
                        <a:pt x="11879665" y="5993803"/>
                        <a:pt x="11224779" y="6000153"/>
                        <a:pt x="10579815" y="5995073"/>
                      </a:cubicBezTo>
                      <a:cubicBezTo>
                        <a:pt x="10192836" y="5991263"/>
                        <a:pt x="9815781" y="5993803"/>
                        <a:pt x="9428802" y="5991263"/>
                      </a:cubicBezTo>
                      <a:cubicBezTo>
                        <a:pt x="9250197" y="5989993"/>
                        <a:pt x="9071591" y="5988723"/>
                        <a:pt x="8892986" y="5987453"/>
                      </a:cubicBezTo>
                      <a:cubicBezTo>
                        <a:pt x="8783838" y="5987453"/>
                        <a:pt x="8684613" y="5988723"/>
                        <a:pt x="8575466" y="5988723"/>
                      </a:cubicBezTo>
                      <a:cubicBezTo>
                        <a:pt x="8297635" y="5987453"/>
                        <a:pt x="7533601" y="5988723"/>
                        <a:pt x="7255770" y="5987453"/>
                      </a:cubicBezTo>
                      <a:cubicBezTo>
                        <a:pt x="7057320" y="5986183"/>
                        <a:pt x="3088312" y="5995073"/>
                        <a:pt x="2889862" y="5993803"/>
                      </a:cubicBezTo>
                      <a:cubicBezTo>
                        <a:pt x="2840249" y="5993803"/>
                        <a:pt x="2780714" y="5995073"/>
                        <a:pt x="2731101" y="5995073"/>
                      </a:cubicBezTo>
                      <a:cubicBezTo>
                        <a:pt x="2612031" y="5995073"/>
                        <a:pt x="2502884" y="5996343"/>
                        <a:pt x="2383813" y="5996343"/>
                      </a:cubicBezTo>
                      <a:cubicBezTo>
                        <a:pt x="2086138" y="5996343"/>
                        <a:pt x="1798385" y="5995073"/>
                        <a:pt x="1500709" y="5993803"/>
                      </a:cubicBezTo>
                      <a:cubicBezTo>
                        <a:pt x="1322104" y="5992533"/>
                        <a:pt x="1143498" y="5991263"/>
                        <a:pt x="974816" y="5989993"/>
                      </a:cubicBezTo>
                      <a:cubicBezTo>
                        <a:pt x="657295" y="5988723"/>
                        <a:pt x="339774" y="5987453"/>
                        <a:pt x="48260" y="5987453"/>
                      </a:cubicBezTo>
                      <a:cubicBezTo>
                        <a:pt x="38100" y="5987453"/>
                        <a:pt x="29210" y="5987453"/>
                        <a:pt x="19050" y="5986183"/>
                      </a:cubicBezTo>
                      <a:cubicBezTo>
                        <a:pt x="10160" y="5984913"/>
                        <a:pt x="5080" y="5978563"/>
                        <a:pt x="7620" y="5969673"/>
                      </a:cubicBezTo>
                      <a:cubicBezTo>
                        <a:pt x="16510" y="5937614"/>
                        <a:pt x="12700" y="5820086"/>
                        <a:pt x="11430" y="5697857"/>
                      </a:cubicBezTo>
                      <a:cubicBezTo>
                        <a:pt x="10160" y="5448698"/>
                        <a:pt x="6350" y="5204239"/>
                        <a:pt x="7620" y="4955079"/>
                      </a:cubicBezTo>
                      <a:cubicBezTo>
                        <a:pt x="5080" y="4644805"/>
                        <a:pt x="0" y="803986"/>
                        <a:pt x="7620" y="489011"/>
                      </a:cubicBezTo>
                      <a:cubicBezTo>
                        <a:pt x="8890" y="427896"/>
                        <a:pt x="7620" y="362080"/>
                        <a:pt x="8890" y="300966"/>
                      </a:cubicBezTo>
                      <a:cubicBezTo>
                        <a:pt x="10160" y="202242"/>
                        <a:pt x="12700" y="94117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91711" y="30480"/>
                        <a:pt x="250472" y="29210"/>
                      </a:cubicBezTo>
                      <a:cubicBezTo>
                        <a:pt x="518380" y="25400"/>
                        <a:pt x="786288" y="22860"/>
                        <a:pt x="1064118" y="20320"/>
                      </a:cubicBezTo>
                      <a:cubicBezTo>
                        <a:pt x="1252646" y="17780"/>
                        <a:pt x="1441174" y="16510"/>
                        <a:pt x="1619779" y="13970"/>
                      </a:cubicBezTo>
                      <a:cubicBezTo>
                        <a:pt x="1798385" y="11430"/>
                        <a:pt x="1986913" y="8890"/>
                        <a:pt x="2165518" y="8890"/>
                      </a:cubicBezTo>
                      <a:cubicBezTo>
                        <a:pt x="2363968" y="7620"/>
                        <a:pt x="2562419" y="10160"/>
                        <a:pt x="2760869" y="8890"/>
                      </a:cubicBezTo>
                      <a:cubicBezTo>
                        <a:pt x="3008932" y="8890"/>
                        <a:pt x="7503834" y="6350"/>
                        <a:pt x="7751897" y="5080"/>
                      </a:cubicBezTo>
                      <a:cubicBezTo>
                        <a:pt x="7990037" y="3810"/>
                        <a:pt x="8228178" y="2540"/>
                        <a:pt x="8476240" y="2540"/>
                      </a:cubicBezTo>
                      <a:cubicBezTo>
                        <a:pt x="8883064" y="1270"/>
                        <a:pt x="9279965" y="0"/>
                        <a:pt x="9686788" y="0"/>
                      </a:cubicBezTo>
                      <a:cubicBezTo>
                        <a:pt x="9855471" y="0"/>
                        <a:pt x="10034076" y="2540"/>
                        <a:pt x="10202759" y="2540"/>
                      </a:cubicBezTo>
                      <a:cubicBezTo>
                        <a:pt x="10669117" y="3810"/>
                        <a:pt x="11145398" y="5080"/>
                        <a:pt x="11611757" y="7620"/>
                      </a:cubicBezTo>
                      <a:cubicBezTo>
                        <a:pt x="11859820" y="8890"/>
                        <a:pt x="12107883" y="12700"/>
                        <a:pt x="12355946" y="16510"/>
                      </a:cubicBezTo>
                      <a:cubicBezTo>
                        <a:pt x="12415481" y="16510"/>
                        <a:pt x="12475016" y="16510"/>
                        <a:pt x="12524629" y="16510"/>
                      </a:cubicBezTo>
                      <a:cubicBezTo>
                        <a:pt x="12571446" y="17780"/>
                        <a:pt x="12580336" y="20320"/>
                        <a:pt x="12590496" y="21590"/>
                      </a:cubicBezTo>
                      <a:close/>
                      <a:moveTo>
                        <a:pt x="12600657" y="5982373"/>
                      </a:moveTo>
                      <a:cubicBezTo>
                        <a:pt x="12601926" y="5965863"/>
                        <a:pt x="12603197" y="5953163"/>
                        <a:pt x="12603197" y="5940463"/>
                      </a:cubicBezTo>
                      <a:cubicBezTo>
                        <a:pt x="12601926" y="5679053"/>
                        <a:pt x="12600657" y="5429893"/>
                        <a:pt x="12600657" y="5161929"/>
                      </a:cubicBezTo>
                      <a:cubicBezTo>
                        <a:pt x="12600657" y="5039700"/>
                        <a:pt x="12603197" y="4917470"/>
                        <a:pt x="12601926" y="4795241"/>
                      </a:cubicBezTo>
                      <a:cubicBezTo>
                        <a:pt x="12601926" y="4682414"/>
                        <a:pt x="12600657" y="4564886"/>
                        <a:pt x="12599386" y="4452059"/>
                      </a:cubicBezTo>
                      <a:cubicBezTo>
                        <a:pt x="12594307" y="4278118"/>
                        <a:pt x="12582876" y="677056"/>
                        <a:pt x="12582876" y="503114"/>
                      </a:cubicBezTo>
                      <a:cubicBezTo>
                        <a:pt x="12580336" y="357379"/>
                        <a:pt x="12577797" y="206943"/>
                        <a:pt x="12575257" y="63500"/>
                      </a:cubicBezTo>
                      <a:cubicBezTo>
                        <a:pt x="12573986" y="44450"/>
                        <a:pt x="12572716" y="43180"/>
                        <a:pt x="12494862" y="41910"/>
                      </a:cubicBezTo>
                      <a:cubicBezTo>
                        <a:pt x="12465094" y="41910"/>
                        <a:pt x="12445248" y="41910"/>
                        <a:pt x="12415481" y="40640"/>
                      </a:cubicBezTo>
                      <a:cubicBezTo>
                        <a:pt x="12167418" y="36830"/>
                        <a:pt x="11909433" y="31750"/>
                        <a:pt x="11661370" y="30480"/>
                      </a:cubicBezTo>
                      <a:cubicBezTo>
                        <a:pt x="11056096" y="26670"/>
                        <a:pt x="10440899" y="25400"/>
                        <a:pt x="9835626" y="22860"/>
                      </a:cubicBezTo>
                      <a:cubicBezTo>
                        <a:pt x="9746323" y="22860"/>
                        <a:pt x="9647098" y="22860"/>
                        <a:pt x="9557796" y="22860"/>
                      </a:cubicBezTo>
                      <a:cubicBezTo>
                        <a:pt x="9408958" y="22860"/>
                        <a:pt x="9260120" y="22860"/>
                        <a:pt x="9121205" y="22860"/>
                      </a:cubicBezTo>
                      <a:cubicBezTo>
                        <a:pt x="8803684" y="22860"/>
                        <a:pt x="8486164" y="22860"/>
                        <a:pt x="8178565" y="24130"/>
                      </a:cubicBezTo>
                      <a:cubicBezTo>
                        <a:pt x="7910657" y="25400"/>
                        <a:pt x="3395910" y="29210"/>
                        <a:pt x="3128003" y="29210"/>
                      </a:cubicBezTo>
                      <a:cubicBezTo>
                        <a:pt x="2691412" y="29210"/>
                        <a:pt x="2254821" y="26670"/>
                        <a:pt x="1818230" y="33020"/>
                      </a:cubicBezTo>
                      <a:cubicBezTo>
                        <a:pt x="1590012" y="36830"/>
                        <a:pt x="1371717" y="36830"/>
                        <a:pt x="1153421" y="38100"/>
                      </a:cubicBezTo>
                      <a:cubicBezTo>
                        <a:pt x="776365" y="41910"/>
                        <a:pt x="39931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80013"/>
                      </a:cubicBezTo>
                      <a:cubicBezTo>
                        <a:pt x="31750" y="164633"/>
                        <a:pt x="31750" y="249254"/>
                        <a:pt x="30480" y="333874"/>
                      </a:cubicBezTo>
                      <a:cubicBezTo>
                        <a:pt x="29210" y="474908"/>
                        <a:pt x="26670" y="611240"/>
                        <a:pt x="25400" y="752274"/>
                      </a:cubicBezTo>
                      <a:cubicBezTo>
                        <a:pt x="20320" y="902710"/>
                        <a:pt x="26670" y="4578989"/>
                        <a:pt x="29210" y="4729426"/>
                      </a:cubicBezTo>
                      <a:cubicBezTo>
                        <a:pt x="29210" y="4889264"/>
                        <a:pt x="29210" y="5053803"/>
                        <a:pt x="30480" y="5213641"/>
                      </a:cubicBezTo>
                      <a:cubicBezTo>
                        <a:pt x="30480" y="5331170"/>
                        <a:pt x="33020" y="5448698"/>
                        <a:pt x="33020" y="5566226"/>
                      </a:cubicBezTo>
                      <a:cubicBezTo>
                        <a:pt x="33020" y="5693156"/>
                        <a:pt x="33020" y="5820087"/>
                        <a:pt x="31750" y="5940463"/>
                      </a:cubicBezTo>
                      <a:cubicBezTo>
                        <a:pt x="31750" y="5944273"/>
                        <a:pt x="31750" y="5946813"/>
                        <a:pt x="31750" y="5950623"/>
                      </a:cubicBezTo>
                      <a:cubicBezTo>
                        <a:pt x="31750" y="5960783"/>
                        <a:pt x="35560" y="5964593"/>
                        <a:pt x="44450" y="5964593"/>
                      </a:cubicBezTo>
                      <a:cubicBezTo>
                        <a:pt x="111556" y="5964593"/>
                        <a:pt x="250472" y="5965863"/>
                        <a:pt x="379465" y="5965863"/>
                      </a:cubicBezTo>
                      <a:cubicBezTo>
                        <a:pt x="567992" y="5965863"/>
                        <a:pt x="766443" y="5963323"/>
                        <a:pt x="954971" y="5965863"/>
                      </a:cubicBezTo>
                      <a:cubicBezTo>
                        <a:pt x="1262569" y="5969673"/>
                        <a:pt x="1570167" y="5972213"/>
                        <a:pt x="1877765" y="5970943"/>
                      </a:cubicBezTo>
                      <a:cubicBezTo>
                        <a:pt x="2076215" y="5969673"/>
                        <a:pt x="2264743" y="5972213"/>
                        <a:pt x="2463194" y="5972213"/>
                      </a:cubicBezTo>
                      <a:cubicBezTo>
                        <a:pt x="2750947" y="5972213"/>
                        <a:pt x="3038700" y="5970943"/>
                        <a:pt x="3326453" y="5972213"/>
                      </a:cubicBezTo>
                      <a:cubicBezTo>
                        <a:pt x="3753121" y="5973483"/>
                        <a:pt x="8436550" y="5963323"/>
                        <a:pt x="8873141" y="5965863"/>
                      </a:cubicBezTo>
                      <a:cubicBezTo>
                        <a:pt x="9061670" y="5967133"/>
                        <a:pt x="9250198" y="5968403"/>
                        <a:pt x="9428802" y="5968403"/>
                      </a:cubicBezTo>
                      <a:cubicBezTo>
                        <a:pt x="9756246" y="5970943"/>
                        <a:pt x="10073767" y="5967133"/>
                        <a:pt x="10401209" y="5970943"/>
                      </a:cubicBezTo>
                      <a:cubicBezTo>
                        <a:pt x="10669117" y="5973483"/>
                        <a:pt x="10937026" y="5973483"/>
                        <a:pt x="11204933" y="5976023"/>
                      </a:cubicBezTo>
                      <a:cubicBezTo>
                        <a:pt x="11601835" y="5979833"/>
                        <a:pt x="11998735" y="5982373"/>
                        <a:pt x="12395636" y="5983643"/>
                      </a:cubicBezTo>
                      <a:cubicBezTo>
                        <a:pt x="12544474" y="5983643"/>
                        <a:pt x="12580336" y="5982373"/>
                        <a:pt x="12600657" y="59823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pic>
            <p:nvPicPr>
              <p:cNvPr id="21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 t="40088" r="37208"/>
              <a:stretch/>
            </p:blipFill>
            <p:spPr>
              <a:xfrm>
                <a:off x="4105230" y="2131544"/>
                <a:ext cx="1295400" cy="1278014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01" y="5666607"/>
              <a:ext cx="3865658" cy="346397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327427" y="2770551"/>
            <a:ext cx="8765908" cy="6698963"/>
            <a:chOff x="9327427" y="2770551"/>
            <a:chExt cx="8765908" cy="6698963"/>
          </a:xfrm>
        </p:grpSpPr>
        <p:grpSp>
          <p:nvGrpSpPr>
            <p:cNvPr id="11" name="Group 5"/>
            <p:cNvGrpSpPr/>
            <p:nvPr/>
          </p:nvGrpSpPr>
          <p:grpSpPr>
            <a:xfrm>
              <a:off x="9327427" y="2770551"/>
              <a:ext cx="8274773" cy="6372166"/>
              <a:chOff x="0" y="0"/>
              <a:chExt cx="12618436" cy="6001423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10160" y="16510"/>
                <a:ext cx="12595576" cy="5973483"/>
              </a:xfrm>
              <a:custGeom>
                <a:avLst/>
                <a:gdLst/>
                <a:ahLst/>
                <a:cxnLst/>
                <a:rect l="l" t="t" r="r" b="b"/>
                <a:pathLst>
                  <a:path w="12595576" h="5973483">
                    <a:moveTo>
                      <a:pt x="12595576" y="5973483"/>
                    </a:moveTo>
                    <a:lnTo>
                      <a:pt x="0" y="5965863"/>
                    </a:lnTo>
                    <a:lnTo>
                      <a:pt x="0" y="2084987"/>
                    </a:lnTo>
                    <a:lnTo>
                      <a:pt x="17780" y="19050"/>
                    </a:lnTo>
                    <a:lnTo>
                      <a:pt x="6279317" y="0"/>
                    </a:lnTo>
                    <a:lnTo>
                      <a:pt x="1257652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-3810" y="0"/>
                <a:ext cx="12624786" cy="6000153"/>
              </a:xfrm>
              <a:custGeom>
                <a:avLst/>
                <a:gdLst/>
                <a:ahLst/>
                <a:cxnLst/>
                <a:rect l="l" t="t" r="r" b="b"/>
                <a:pathLst>
                  <a:path w="12624786" h="6000153">
                    <a:moveTo>
                      <a:pt x="12590496" y="21590"/>
                    </a:moveTo>
                    <a:cubicBezTo>
                      <a:pt x="12591766" y="34290"/>
                      <a:pt x="12591766" y="44450"/>
                      <a:pt x="12593036" y="54610"/>
                    </a:cubicBezTo>
                    <a:cubicBezTo>
                      <a:pt x="12595576" y="155231"/>
                      <a:pt x="12596846" y="286863"/>
                      <a:pt x="12599386" y="413793"/>
                    </a:cubicBezTo>
                    <a:cubicBezTo>
                      <a:pt x="12599386" y="597137"/>
                      <a:pt x="12612086" y="4212302"/>
                      <a:pt x="12618436" y="4395646"/>
                    </a:cubicBezTo>
                    <a:cubicBezTo>
                      <a:pt x="12624786" y="4673012"/>
                      <a:pt x="12620976" y="4955079"/>
                      <a:pt x="12620976" y="5232446"/>
                    </a:cubicBezTo>
                    <a:cubicBezTo>
                      <a:pt x="12620976" y="5476904"/>
                      <a:pt x="12622246" y="5702558"/>
                      <a:pt x="12623516" y="5939193"/>
                    </a:cubicBezTo>
                    <a:cubicBezTo>
                      <a:pt x="12623516" y="5960783"/>
                      <a:pt x="12623516" y="5974753"/>
                      <a:pt x="12623516" y="5998883"/>
                    </a:cubicBezTo>
                    <a:cubicBezTo>
                      <a:pt x="12600657" y="5998883"/>
                      <a:pt x="12580336" y="6000153"/>
                      <a:pt x="12524629" y="5998883"/>
                    </a:cubicBezTo>
                    <a:cubicBezTo>
                      <a:pt x="11879665" y="5993803"/>
                      <a:pt x="11224779" y="6000153"/>
                      <a:pt x="10579815" y="5995073"/>
                    </a:cubicBezTo>
                    <a:cubicBezTo>
                      <a:pt x="10192836" y="5991263"/>
                      <a:pt x="9815781" y="5993803"/>
                      <a:pt x="9428802" y="5991263"/>
                    </a:cubicBezTo>
                    <a:cubicBezTo>
                      <a:pt x="9250197" y="5989993"/>
                      <a:pt x="9071591" y="5988723"/>
                      <a:pt x="8892986" y="5987453"/>
                    </a:cubicBezTo>
                    <a:cubicBezTo>
                      <a:pt x="8783838" y="5987453"/>
                      <a:pt x="8684613" y="5988723"/>
                      <a:pt x="8575466" y="5988723"/>
                    </a:cubicBezTo>
                    <a:cubicBezTo>
                      <a:pt x="8297635" y="5987453"/>
                      <a:pt x="7533601" y="5988723"/>
                      <a:pt x="7255770" y="5987453"/>
                    </a:cubicBezTo>
                    <a:cubicBezTo>
                      <a:pt x="7057320" y="5986183"/>
                      <a:pt x="3088312" y="5995073"/>
                      <a:pt x="2889862" y="5993803"/>
                    </a:cubicBezTo>
                    <a:cubicBezTo>
                      <a:pt x="2840249" y="5993803"/>
                      <a:pt x="2780714" y="5995073"/>
                      <a:pt x="2731101" y="5995073"/>
                    </a:cubicBezTo>
                    <a:cubicBezTo>
                      <a:pt x="2612031" y="5995073"/>
                      <a:pt x="2502884" y="5996343"/>
                      <a:pt x="2383813" y="5996343"/>
                    </a:cubicBezTo>
                    <a:cubicBezTo>
                      <a:pt x="2086138" y="5996343"/>
                      <a:pt x="1798385" y="5995073"/>
                      <a:pt x="1500709" y="5993803"/>
                    </a:cubicBezTo>
                    <a:cubicBezTo>
                      <a:pt x="1322104" y="5992533"/>
                      <a:pt x="1143498" y="5991263"/>
                      <a:pt x="974816" y="5989993"/>
                    </a:cubicBezTo>
                    <a:cubicBezTo>
                      <a:pt x="657295" y="5988723"/>
                      <a:pt x="339774" y="5987453"/>
                      <a:pt x="48260" y="5987453"/>
                    </a:cubicBezTo>
                    <a:cubicBezTo>
                      <a:pt x="38100" y="5987453"/>
                      <a:pt x="29210" y="5987453"/>
                      <a:pt x="19050" y="5986183"/>
                    </a:cubicBezTo>
                    <a:cubicBezTo>
                      <a:pt x="10160" y="5984913"/>
                      <a:pt x="5080" y="5978563"/>
                      <a:pt x="7620" y="5969673"/>
                    </a:cubicBezTo>
                    <a:cubicBezTo>
                      <a:pt x="16510" y="5937614"/>
                      <a:pt x="12700" y="5820086"/>
                      <a:pt x="11430" y="5697857"/>
                    </a:cubicBezTo>
                    <a:cubicBezTo>
                      <a:pt x="10160" y="5448698"/>
                      <a:pt x="6350" y="5204239"/>
                      <a:pt x="7620" y="4955079"/>
                    </a:cubicBezTo>
                    <a:cubicBezTo>
                      <a:pt x="5080" y="4644805"/>
                      <a:pt x="0" y="803986"/>
                      <a:pt x="7620" y="489011"/>
                    </a:cubicBezTo>
                    <a:cubicBezTo>
                      <a:pt x="8890" y="427896"/>
                      <a:pt x="7620" y="362080"/>
                      <a:pt x="8890" y="300966"/>
                    </a:cubicBezTo>
                    <a:cubicBezTo>
                      <a:pt x="10160" y="202242"/>
                      <a:pt x="12700" y="9411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91711" y="30480"/>
                      <a:pt x="250472" y="29210"/>
                    </a:cubicBezTo>
                    <a:cubicBezTo>
                      <a:pt x="518380" y="25400"/>
                      <a:pt x="786288" y="22860"/>
                      <a:pt x="1064118" y="20320"/>
                    </a:cubicBezTo>
                    <a:cubicBezTo>
                      <a:pt x="1252646" y="17780"/>
                      <a:pt x="1441174" y="16510"/>
                      <a:pt x="1619779" y="13970"/>
                    </a:cubicBezTo>
                    <a:cubicBezTo>
                      <a:pt x="1798385" y="11430"/>
                      <a:pt x="1986913" y="8890"/>
                      <a:pt x="2165518" y="8890"/>
                    </a:cubicBezTo>
                    <a:cubicBezTo>
                      <a:pt x="2363968" y="7620"/>
                      <a:pt x="2562419" y="10160"/>
                      <a:pt x="2760869" y="8890"/>
                    </a:cubicBezTo>
                    <a:cubicBezTo>
                      <a:pt x="3008932" y="8890"/>
                      <a:pt x="7503834" y="6350"/>
                      <a:pt x="7751897" y="5080"/>
                    </a:cubicBezTo>
                    <a:cubicBezTo>
                      <a:pt x="7990037" y="3810"/>
                      <a:pt x="8228178" y="2540"/>
                      <a:pt x="8476240" y="2540"/>
                    </a:cubicBezTo>
                    <a:cubicBezTo>
                      <a:pt x="8883064" y="1270"/>
                      <a:pt x="9279965" y="0"/>
                      <a:pt x="9686788" y="0"/>
                    </a:cubicBezTo>
                    <a:cubicBezTo>
                      <a:pt x="9855471" y="0"/>
                      <a:pt x="10034076" y="2540"/>
                      <a:pt x="10202759" y="2540"/>
                    </a:cubicBezTo>
                    <a:cubicBezTo>
                      <a:pt x="10669117" y="3810"/>
                      <a:pt x="11145398" y="5080"/>
                      <a:pt x="11611757" y="7620"/>
                    </a:cubicBezTo>
                    <a:cubicBezTo>
                      <a:pt x="11859820" y="8890"/>
                      <a:pt x="12107883" y="12700"/>
                      <a:pt x="12355946" y="16510"/>
                    </a:cubicBezTo>
                    <a:cubicBezTo>
                      <a:pt x="12415481" y="16510"/>
                      <a:pt x="12475016" y="16510"/>
                      <a:pt x="12524629" y="16510"/>
                    </a:cubicBezTo>
                    <a:cubicBezTo>
                      <a:pt x="12571446" y="17780"/>
                      <a:pt x="12580336" y="20320"/>
                      <a:pt x="12590496" y="21590"/>
                    </a:cubicBezTo>
                    <a:close/>
                    <a:moveTo>
                      <a:pt x="12600657" y="5982373"/>
                    </a:moveTo>
                    <a:cubicBezTo>
                      <a:pt x="12601926" y="5965863"/>
                      <a:pt x="12603197" y="5953163"/>
                      <a:pt x="12603197" y="5940463"/>
                    </a:cubicBezTo>
                    <a:cubicBezTo>
                      <a:pt x="12601926" y="5679053"/>
                      <a:pt x="12600657" y="5429893"/>
                      <a:pt x="12600657" y="5161929"/>
                    </a:cubicBezTo>
                    <a:cubicBezTo>
                      <a:pt x="12600657" y="5039700"/>
                      <a:pt x="12603197" y="4917470"/>
                      <a:pt x="12601926" y="4795241"/>
                    </a:cubicBezTo>
                    <a:cubicBezTo>
                      <a:pt x="12601926" y="4682414"/>
                      <a:pt x="12600657" y="4564886"/>
                      <a:pt x="12599386" y="4452059"/>
                    </a:cubicBezTo>
                    <a:cubicBezTo>
                      <a:pt x="12594307" y="4278118"/>
                      <a:pt x="12582876" y="677056"/>
                      <a:pt x="12582876" y="503114"/>
                    </a:cubicBezTo>
                    <a:cubicBezTo>
                      <a:pt x="12580336" y="357379"/>
                      <a:pt x="12577797" y="206943"/>
                      <a:pt x="12575257" y="63500"/>
                    </a:cubicBezTo>
                    <a:cubicBezTo>
                      <a:pt x="12573986" y="44450"/>
                      <a:pt x="12572716" y="43180"/>
                      <a:pt x="12494862" y="41910"/>
                    </a:cubicBezTo>
                    <a:cubicBezTo>
                      <a:pt x="12465094" y="41910"/>
                      <a:pt x="12445248" y="41910"/>
                      <a:pt x="12415481" y="40640"/>
                    </a:cubicBezTo>
                    <a:cubicBezTo>
                      <a:pt x="12167418" y="36830"/>
                      <a:pt x="11909433" y="31750"/>
                      <a:pt x="11661370" y="30480"/>
                    </a:cubicBezTo>
                    <a:cubicBezTo>
                      <a:pt x="11056096" y="26670"/>
                      <a:pt x="10440899" y="25400"/>
                      <a:pt x="9835626" y="22860"/>
                    </a:cubicBezTo>
                    <a:cubicBezTo>
                      <a:pt x="9746323" y="22860"/>
                      <a:pt x="9647098" y="22860"/>
                      <a:pt x="9557796" y="22860"/>
                    </a:cubicBezTo>
                    <a:cubicBezTo>
                      <a:pt x="9408958" y="22860"/>
                      <a:pt x="9260120" y="22860"/>
                      <a:pt x="9121205" y="22860"/>
                    </a:cubicBezTo>
                    <a:cubicBezTo>
                      <a:pt x="8803684" y="22860"/>
                      <a:pt x="8486164" y="22860"/>
                      <a:pt x="8178565" y="24130"/>
                    </a:cubicBezTo>
                    <a:cubicBezTo>
                      <a:pt x="7910657" y="25400"/>
                      <a:pt x="3395910" y="29210"/>
                      <a:pt x="3128003" y="29210"/>
                    </a:cubicBezTo>
                    <a:cubicBezTo>
                      <a:pt x="2691412" y="29210"/>
                      <a:pt x="2254821" y="26670"/>
                      <a:pt x="1818230" y="33020"/>
                    </a:cubicBezTo>
                    <a:cubicBezTo>
                      <a:pt x="1590012" y="36830"/>
                      <a:pt x="1371717" y="36830"/>
                      <a:pt x="1153421" y="38100"/>
                    </a:cubicBezTo>
                    <a:cubicBezTo>
                      <a:pt x="776365" y="41910"/>
                      <a:pt x="399310" y="45720"/>
                      <a:pt x="49530" y="50800"/>
                    </a:cubicBezTo>
                    <a:cubicBezTo>
                      <a:pt x="36830" y="50800"/>
                      <a:pt x="34290" y="53340"/>
                      <a:pt x="33020" y="80013"/>
                    </a:cubicBezTo>
                    <a:cubicBezTo>
                      <a:pt x="31750" y="164633"/>
                      <a:pt x="31750" y="249254"/>
                      <a:pt x="30480" y="333874"/>
                    </a:cubicBezTo>
                    <a:cubicBezTo>
                      <a:pt x="29210" y="474908"/>
                      <a:pt x="26670" y="611240"/>
                      <a:pt x="25400" y="752274"/>
                    </a:cubicBezTo>
                    <a:cubicBezTo>
                      <a:pt x="20320" y="902710"/>
                      <a:pt x="26670" y="4578989"/>
                      <a:pt x="29210" y="4729426"/>
                    </a:cubicBezTo>
                    <a:cubicBezTo>
                      <a:pt x="29210" y="4889264"/>
                      <a:pt x="29210" y="5053803"/>
                      <a:pt x="30480" y="5213641"/>
                    </a:cubicBezTo>
                    <a:cubicBezTo>
                      <a:pt x="30480" y="5331170"/>
                      <a:pt x="33020" y="5448698"/>
                      <a:pt x="33020" y="5566226"/>
                    </a:cubicBezTo>
                    <a:cubicBezTo>
                      <a:pt x="33020" y="5693156"/>
                      <a:pt x="33020" y="5820087"/>
                      <a:pt x="31750" y="5940463"/>
                    </a:cubicBezTo>
                    <a:cubicBezTo>
                      <a:pt x="31750" y="5944273"/>
                      <a:pt x="31750" y="5946813"/>
                      <a:pt x="31750" y="5950623"/>
                    </a:cubicBezTo>
                    <a:cubicBezTo>
                      <a:pt x="31750" y="5960783"/>
                      <a:pt x="35560" y="5964593"/>
                      <a:pt x="44450" y="5964593"/>
                    </a:cubicBezTo>
                    <a:cubicBezTo>
                      <a:pt x="111556" y="5964593"/>
                      <a:pt x="250472" y="5965863"/>
                      <a:pt x="379465" y="5965863"/>
                    </a:cubicBezTo>
                    <a:cubicBezTo>
                      <a:pt x="567992" y="5965863"/>
                      <a:pt x="766443" y="5963323"/>
                      <a:pt x="954971" y="5965863"/>
                    </a:cubicBezTo>
                    <a:cubicBezTo>
                      <a:pt x="1262569" y="5969673"/>
                      <a:pt x="1570167" y="5972213"/>
                      <a:pt x="1877765" y="5970943"/>
                    </a:cubicBezTo>
                    <a:cubicBezTo>
                      <a:pt x="2076215" y="5969673"/>
                      <a:pt x="2264743" y="5972213"/>
                      <a:pt x="2463194" y="5972213"/>
                    </a:cubicBezTo>
                    <a:cubicBezTo>
                      <a:pt x="2750947" y="5972213"/>
                      <a:pt x="3038700" y="5970943"/>
                      <a:pt x="3326453" y="5972213"/>
                    </a:cubicBezTo>
                    <a:cubicBezTo>
                      <a:pt x="3753121" y="5973483"/>
                      <a:pt x="8436550" y="5963323"/>
                      <a:pt x="8873141" y="5965863"/>
                    </a:cubicBezTo>
                    <a:cubicBezTo>
                      <a:pt x="9061670" y="5967133"/>
                      <a:pt x="9250198" y="5968403"/>
                      <a:pt x="9428802" y="5968403"/>
                    </a:cubicBezTo>
                    <a:cubicBezTo>
                      <a:pt x="9756246" y="5970943"/>
                      <a:pt x="10073767" y="5967133"/>
                      <a:pt x="10401209" y="5970943"/>
                    </a:cubicBezTo>
                    <a:cubicBezTo>
                      <a:pt x="10669117" y="5973483"/>
                      <a:pt x="10937026" y="5973483"/>
                      <a:pt x="11204933" y="5976023"/>
                    </a:cubicBezTo>
                    <a:cubicBezTo>
                      <a:pt x="11601835" y="5979833"/>
                      <a:pt x="11998735" y="5982373"/>
                      <a:pt x="12395636" y="5983643"/>
                    </a:cubicBezTo>
                    <a:cubicBezTo>
                      <a:pt x="12544474" y="5983643"/>
                      <a:pt x="12580336" y="5982373"/>
                      <a:pt x="12600657" y="5982373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2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0088" r="37208"/>
            <a:stretch/>
          </p:blipFill>
          <p:spPr>
            <a:xfrm>
              <a:off x="16797935" y="8191500"/>
              <a:ext cx="1295400" cy="1278014"/>
            </a:xfrm>
            <a:prstGeom prst="rect">
              <a:avLst/>
            </a:prstGeom>
          </p:spPr>
        </p:pic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5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5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5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65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500" b="1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1801" y="3680061"/>
            <a:ext cx="7522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cầu: </a:t>
            </a:r>
            <a:r>
              <a:rPr lang="nl-NL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– viết </a:t>
            </a: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chính tả </a:t>
            </a:r>
            <a:r>
              <a:rPr lang="nl-NL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trích bài </a:t>
            </a:r>
            <a:r>
              <a:rPr lang="nl-NL" sz="3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 sĩ Y-éc-xanh.</a:t>
            </a:r>
            <a:endParaRPr lang="nl-NL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82325" y="3040688"/>
            <a:ext cx="79633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iữa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03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566" y="2817710"/>
            <a:ext cx="16687799" cy="6973990"/>
            <a:chOff x="788566" y="2817710"/>
            <a:chExt cx="16687799" cy="6973990"/>
          </a:xfrm>
        </p:grpSpPr>
        <p:pic>
          <p:nvPicPr>
            <p:cNvPr id="33" name="Picture 2"/>
            <p:cNvPicPr>
              <a:picLocks noChangeAspect="1"/>
            </p:cNvPicPr>
            <p:nvPr/>
          </p:nvPicPr>
          <p:blipFill>
            <a:blip r:embed="rId2"/>
            <a:srcRect l="10614" t="5732" r="32575" b="20348"/>
            <a:stretch>
              <a:fillRect/>
            </a:stretch>
          </p:blipFill>
          <p:spPr>
            <a:xfrm>
              <a:off x="788566" y="3238500"/>
              <a:ext cx="16687799" cy="6553200"/>
            </a:xfrm>
            <a:prstGeom prst="rect">
              <a:avLst/>
            </a:prstGeom>
          </p:spPr>
        </p:pic>
        <p:pic>
          <p:nvPicPr>
            <p:cNvPr id="34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120309" y="2817710"/>
              <a:ext cx="3463808" cy="843910"/>
            </a:xfrm>
            <a:prstGeom prst="rect">
              <a:avLst/>
            </a:prstGeom>
          </p:spPr>
        </p:pic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0" y="160280"/>
            <a:ext cx="18287999" cy="276998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29672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Ê-li-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240144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9200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Đi-xni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29672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đéc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240144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Si-skin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69" y="7647807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69" y="4799002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65" y="7643982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073" y="7647807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1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566" y="2817710"/>
            <a:ext cx="16687799" cy="6973990"/>
            <a:chOff x="788566" y="2817710"/>
            <a:chExt cx="16687799" cy="6973990"/>
          </a:xfrm>
        </p:grpSpPr>
        <p:pic>
          <p:nvPicPr>
            <p:cNvPr id="33" name="Picture 2"/>
            <p:cNvPicPr>
              <a:picLocks noChangeAspect="1"/>
            </p:cNvPicPr>
            <p:nvPr/>
          </p:nvPicPr>
          <p:blipFill>
            <a:blip r:embed="rId2"/>
            <a:srcRect l="10614" t="5732" r="32575" b="20348"/>
            <a:stretch>
              <a:fillRect/>
            </a:stretch>
          </p:blipFill>
          <p:spPr>
            <a:xfrm>
              <a:off x="788566" y="3238500"/>
              <a:ext cx="16687799" cy="6553200"/>
            </a:xfrm>
            <a:prstGeom prst="rect">
              <a:avLst/>
            </a:prstGeom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120309" y="2817710"/>
              <a:ext cx="3463808" cy="843910"/>
            </a:xfrm>
            <a:prstGeom prst="rect">
              <a:avLst/>
            </a:prstGeom>
          </p:spPr>
        </p:pic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0" y="245816"/>
            <a:ext cx="18287999" cy="259891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-pi-a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29672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240144" y="4098933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9200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29672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240144" y="6998585"/>
            <a:ext cx="4724400" cy="1980410"/>
          </a:xfrm>
          <a:prstGeom prst="roundRect">
            <a:avLst/>
          </a:prstGeom>
          <a:solidFill>
            <a:srgbClr val="FFD8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65" y="4917059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69" y="4799002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65" y="7643982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o.remove.bg/downloads/4eccb6dc-c67f-4ca2-8821-235443deff7d/image-removebg-previe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073" y="7647807"/>
            <a:ext cx="1475856" cy="1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5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/>
          </p:cNvPicPr>
          <p:nvPr/>
        </p:nvPicPr>
        <p:blipFill>
          <a:blip r:embed="rId2"/>
          <a:srcRect l="10614" t="5732" r="32575" b="20348"/>
          <a:stretch>
            <a:fillRect/>
          </a:stretch>
        </p:blipFill>
        <p:spPr>
          <a:xfrm>
            <a:off x="788566" y="1257300"/>
            <a:ext cx="16687799" cy="807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800" y="1984593"/>
            <a:ext cx="108385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khi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gạch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→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" y="2172673"/>
            <a:ext cx="4388154" cy="6364149"/>
          </a:xfrm>
          <a:prstGeom prst="rect">
            <a:avLst/>
          </a:prstGeom>
        </p:spPr>
      </p:pic>
      <p:pic>
        <p:nvPicPr>
          <p:cNvPr id="18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00561" y="835344"/>
            <a:ext cx="3463808" cy="843910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868400" y="8115867"/>
            <a:ext cx="1989416" cy="24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41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198" y="2707874"/>
            <a:ext cx="18158321" cy="6702826"/>
            <a:chOff x="103198" y="2707874"/>
            <a:chExt cx="18158321" cy="6702826"/>
          </a:xfrm>
        </p:grpSpPr>
        <p:pic>
          <p:nvPicPr>
            <p:cNvPr id="44" name="Picture 2"/>
            <p:cNvPicPr>
              <a:picLocks noChangeAspect="1"/>
            </p:cNvPicPr>
            <p:nvPr/>
          </p:nvPicPr>
          <p:blipFill>
            <a:blip r:embed="rId2"/>
            <a:srcRect l="5688" t="9335" r="10363" b="29816"/>
            <a:stretch>
              <a:fillRect/>
            </a:stretch>
          </p:blipFill>
          <p:spPr>
            <a:xfrm>
              <a:off x="1099433" y="2707874"/>
              <a:ext cx="16089134" cy="6702826"/>
            </a:xfrm>
            <a:prstGeom prst="rect">
              <a:avLst/>
            </a:prstGeom>
          </p:spPr>
        </p:pic>
        <p:pic>
          <p:nvPicPr>
            <p:cNvPr id="4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953707">
              <a:off x="103198" y="3124121"/>
              <a:ext cx="3956826" cy="964027"/>
            </a:xfrm>
            <a:prstGeom prst="rect">
              <a:avLst/>
            </a:prstGeom>
          </p:spPr>
        </p:pic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8516183">
              <a:off x="14304693" y="2995903"/>
              <a:ext cx="3956826" cy="964027"/>
            </a:xfrm>
            <a:prstGeom prst="rect">
              <a:avLst/>
            </a:prstGeom>
          </p:spPr>
        </p:pic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0" y="665206"/>
            <a:ext cx="18287999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6200" b="1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6065" y="4533900"/>
            <a:ext cx="3358163" cy="1591036"/>
          </a:xfrm>
          <a:prstGeom prst="rect">
            <a:avLst/>
          </a:prstGeom>
          <a:solidFill>
            <a:srgbClr val="F4D762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1457" y="7245112"/>
            <a:ext cx="2607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Y-éc-xanh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3335146" y="6124936"/>
            <a:ext cx="1" cy="7782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20172" y="4533900"/>
            <a:ext cx="3358163" cy="1591036"/>
          </a:xfrm>
          <a:prstGeom prst="rect">
            <a:avLst/>
          </a:prstGeom>
          <a:solidFill>
            <a:srgbClr val="F4D762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4279" y="4533900"/>
            <a:ext cx="3358163" cy="1591036"/>
          </a:xfrm>
          <a:prstGeom prst="rect">
            <a:avLst/>
          </a:prstGeom>
          <a:solidFill>
            <a:srgbClr val="F4D762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253437" y="4533900"/>
            <a:ext cx="3358163" cy="1591036"/>
          </a:xfrm>
          <a:prstGeom prst="rect">
            <a:avLst/>
          </a:prstGeom>
          <a:solidFill>
            <a:srgbClr val="F4D762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8624" y="7245112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Cô-li-a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16625" y="7245112"/>
            <a:ext cx="189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 Lạp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083325" y="7243205"/>
            <a:ext cx="1688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Xơ-un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>
            <a:stCxn id="20" idx="2"/>
          </p:cNvCxnSpPr>
          <p:nvPr/>
        </p:nvCxnSpPr>
        <p:spPr>
          <a:xfrm flipH="1">
            <a:off x="7199253" y="6124936"/>
            <a:ext cx="1" cy="7782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1063360" y="6124936"/>
            <a:ext cx="1" cy="7782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4927467" y="6124935"/>
            <a:ext cx="1" cy="77827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99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0" grpId="0" animBg="1"/>
      <p:bldP spid="21" grpId="0" animBg="1"/>
      <p:bldP spid="34" grpId="0" animBg="1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456</Words>
  <Application>Microsoft Office PowerPoint</Application>
  <PresentationFormat>Custom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Ngô Văn Minh</cp:lastModifiedBy>
  <cp:revision>23</cp:revision>
  <dcterms:created xsi:type="dcterms:W3CDTF">2006-08-16T00:00:00Z</dcterms:created>
  <dcterms:modified xsi:type="dcterms:W3CDTF">2022-12-30T09:04:10Z</dcterms:modified>
  <dc:identifier>DAFWCJeB92g</dc:identifier>
</cp:coreProperties>
</file>