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8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6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6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6FD4-8BC0-4EBD-B94B-347A8FA5962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52E0-2FC9-4E21-BE14-8FA6A59E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BẠN ƠI CÓ BIẾT">
            <a:hlinkClick r:id="" action="ppaction://media"/>
            <a:extLst>
              <a:ext uri="{FF2B5EF4-FFF2-40B4-BE49-F238E27FC236}">
                <a16:creationId xmlns:a16="http://schemas.microsoft.com/office/drawing/2014/main" id="{3EF520C4-2768-07BF-DF17-31C295F28A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</cp:revision>
  <dcterms:created xsi:type="dcterms:W3CDTF">2023-11-29T02:24:31Z</dcterms:created>
  <dcterms:modified xsi:type="dcterms:W3CDTF">2023-11-29T02:37:37Z</dcterms:modified>
</cp:coreProperties>
</file>