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99" r:id="rId3"/>
    <p:sldId id="297" r:id="rId4"/>
    <p:sldId id="256" r:id="rId5"/>
    <p:sldId id="301" r:id="rId6"/>
    <p:sldId id="302" r:id="rId7"/>
    <p:sldId id="306" r:id="rId8"/>
    <p:sldId id="307" r:id="rId9"/>
    <p:sldId id="308" r:id="rId10"/>
    <p:sldId id="309" r:id="rId11"/>
    <p:sldId id="290" r:id="rId12"/>
    <p:sldId id="270" r:id="rId13"/>
    <p:sldId id="303" r:id="rId14"/>
    <p:sldId id="305" r:id="rId15"/>
    <p:sldId id="292" r:id="rId1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3366FF"/>
    <a:srgbClr val="F3E7E7"/>
    <a:srgbClr val="33CC33"/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80" autoAdjust="0"/>
  </p:normalViewPr>
  <p:slideViewPr>
    <p:cSldViewPr>
      <p:cViewPr>
        <p:scale>
          <a:sx n="116" d="100"/>
          <a:sy n="116" d="100"/>
        </p:scale>
        <p:origin x="-9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E0B6-58F2-4D27-AFDF-1DC7240A8AC3}" type="datetimeFigureOut">
              <a:rPr lang="zh-CN" altLang="en-US"/>
              <a:pPr>
                <a:defRPr/>
              </a:pPr>
              <a:t>2020/9/12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7ECC-B652-4F65-8A79-40366EB5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06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35F0C53-322E-4084-927B-C545DB321773}" type="datetimeFigureOut">
              <a:rPr lang="en-US" smtClean="0"/>
              <a:pPr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6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  <p:sldLayoutId id="2147483675" r:id="rId6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E:\PP%20HV%20TUAN%201\T&#7853;p%20vi&#7871;t%20s&#7889;%209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555526"/>
            <a:ext cx="6120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4800" b="1" dirty="0">
                <a:solidFill>
                  <a:srgbClr val="0000FF"/>
                </a:solidFill>
                <a:cs typeface="Arial" panose="020B0604020202020204" pitchFamily="34" charset="0"/>
              </a:rPr>
              <a:t>N </a:t>
            </a:r>
            <a:r>
              <a:rPr lang="vi-VN" sz="48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VÀ </a:t>
            </a:r>
            <a:r>
              <a:rPr lang="en-US" sz="4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15787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496" y="123478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3" name="Oval 2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15566"/>
            <a:ext cx="5616624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1861" y="1788045"/>
            <a:ext cx="510179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7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1962" y="1788045"/>
            <a:ext cx="516302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6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4006" y="3363838"/>
            <a:ext cx="491810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8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1861" y="3363838"/>
            <a:ext cx="582187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10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44906" y="3363838"/>
            <a:ext cx="503358" cy="584775"/>
          </a:xfrm>
          <a:prstGeom prst="rect">
            <a:avLst/>
          </a:prstGeom>
          <a:solidFill>
            <a:srgbClr val="33CC33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9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1847315"/>
            <a:ext cx="504056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5 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69342" y="715133"/>
            <a:ext cx="925254" cy="792088"/>
          </a:xfrm>
          <a:prstGeom prst="ellipse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en-US" sz="6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4596" y="808156"/>
            <a:ext cx="7969892" cy="523220"/>
          </a:xfrm>
          <a:prstGeom prst="rect">
            <a:avLst/>
          </a:prstGeom>
          <a:solidFill>
            <a:srgbClr val="00FFFF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403648" cy="733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19" y="2176239"/>
            <a:ext cx="2651659" cy="25259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045" y="1819341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7223" y="1851670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219451"/>
            <a:ext cx="2808312" cy="248604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099648" y="4227934"/>
            <a:ext cx="393576" cy="3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52120" y="4227933"/>
            <a:ext cx="393576" cy="3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1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203598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KT,KN VÀO THỰC TIỄN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2"/>
          <p:cNvSpPr txBox="1"/>
          <p:nvPr/>
        </p:nvSpPr>
        <p:spPr bwMode="auto">
          <a:xfrm rot="21307475">
            <a:off x="4852988" y="1544697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文本框 63"/>
          <p:cNvSpPr txBox="1"/>
          <p:nvPr/>
        </p:nvSpPr>
        <p:spPr bwMode="auto">
          <a:xfrm rot="21205640">
            <a:off x="4422618" y="2074776"/>
            <a:ext cx="3446777" cy="16927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Về</a:t>
            </a:r>
            <a:r>
              <a:rPr lang="en-US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ôn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lại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altLang="zh-CN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bài</a:t>
            </a:r>
            <a:endParaRPr lang="vi-VN" altLang="zh-CN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Xem trước </a:t>
            </a: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bài sau:</a:t>
            </a:r>
          </a:p>
          <a:p>
            <a:pPr>
              <a:defRPr/>
            </a:pPr>
            <a:r>
              <a:rPr lang="vi-VN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Các </a:t>
            </a: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số 6, 7, 8, 9, 10</a:t>
            </a:r>
          </a:p>
          <a:p>
            <a:pPr>
              <a:defRPr/>
            </a:pPr>
            <a:r>
              <a:rPr lang="vi-VN" altLang="zh-CN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(T2)</a:t>
            </a:r>
            <a:endParaRPr lang="zh-CN" alt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95536" y="1779662"/>
            <a:ext cx="835292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XIN CHÂN THÀNH CẢM ƠN </a:t>
            </a:r>
            <a:endParaRPr lang="en-US" altLang="en-US" sz="3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QUÝ THẦY </a:t>
            </a: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</a:rPr>
              <a:t>CÔ GIÁO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34108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03697" y="2986088"/>
            <a:ext cx="7123509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smtClean="0">
                <a:solidFill>
                  <a:schemeClr val="bg1"/>
                </a:solidFill>
                <a:latin typeface="HP001 4 hàng" pitchFamily="34" charset="0"/>
              </a:rPr>
              <a:t>2: </a:t>
            </a:r>
            <a:r>
              <a:rPr lang="en-US" altLang="en-US" sz="4050" b="1" dirty="0" err="1" smtClean="0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 smtClean="0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 smtClean="0">
                <a:solidFill>
                  <a:schemeClr val="bg1"/>
                </a:solidFill>
                <a:latin typeface="HP001 4 hàng" pitchFamily="34" charset="0"/>
              </a:rPr>
              <a:t> 6, 7, 8, 9, 10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1678781" y="1716881"/>
            <a:ext cx="6038850" cy="1115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TOÁN</a:t>
            </a:r>
          </a:p>
        </p:txBody>
      </p:sp>
    </p:spTree>
    <p:extLst>
      <p:ext uri="{BB962C8B-B14F-4D97-AF65-F5344CB8AC3E}">
        <p14:creationId xmlns:p14="http://schemas.microsoft.com/office/powerpoint/2010/main" val="1864097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865717" y="-20537"/>
            <a:ext cx="5442587" cy="108012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1" y="0"/>
            <a:ext cx="1400958" cy="561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99" y="483518"/>
            <a:ext cx="2664296" cy="104210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637572" y="733992"/>
            <a:ext cx="896755" cy="6856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63637"/>
            <a:ext cx="2787767" cy="792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03" y="2445201"/>
            <a:ext cx="2730444" cy="7746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21" y="3291828"/>
            <a:ext cx="2798181" cy="8640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21" y="4227933"/>
            <a:ext cx="2991104" cy="864097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5670231" y="1712664"/>
            <a:ext cx="864096" cy="64306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670231" y="2571750"/>
            <a:ext cx="864096" cy="64807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666258" y="3476860"/>
            <a:ext cx="868069" cy="60705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666258" y="4299942"/>
            <a:ext cx="1012085" cy="64807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5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3" t="26746" r="5925" b="66548"/>
          <a:stretch/>
        </p:blipFill>
        <p:spPr>
          <a:xfrm>
            <a:off x="7020272" y="1563638"/>
            <a:ext cx="1026535" cy="8590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9" t="5955" r="6199" b="86604"/>
          <a:stretch/>
        </p:blipFill>
        <p:spPr>
          <a:xfrm>
            <a:off x="6948264" y="582428"/>
            <a:ext cx="1060614" cy="9092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3" t="46988" r="6442" b="46726"/>
          <a:stretch/>
        </p:blipFill>
        <p:spPr>
          <a:xfrm>
            <a:off x="7033532" y="2445201"/>
            <a:ext cx="975346" cy="8466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5" t="66128" r="7130" b="27217"/>
          <a:stretch/>
        </p:blipFill>
        <p:spPr>
          <a:xfrm>
            <a:off x="7123105" y="3396864"/>
            <a:ext cx="833271" cy="7914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51" t="85688" r="6451" b="7494"/>
          <a:stretch/>
        </p:blipFill>
        <p:spPr>
          <a:xfrm>
            <a:off x="7102716" y="4227933"/>
            <a:ext cx="906162" cy="89609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275606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19517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1851670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FF00"/>
                </a:solidFill>
                <a:cs typeface="Arial" panose="020B0604020202020204" pitchFamily="34" charset="0"/>
              </a:rPr>
              <a:t>THỰC HÀNH-LUYỆN TẬP</a:t>
            </a:r>
            <a:endParaRPr lang="en-US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1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75" t="26263" r="39849" b="12839"/>
          <a:stretch/>
        </p:blipFill>
        <p:spPr>
          <a:xfrm>
            <a:off x="1691680" y="1419622"/>
            <a:ext cx="5956313" cy="313051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342" y="339502"/>
            <a:ext cx="3096344" cy="792088"/>
            <a:chOff x="107504" y="987574"/>
            <a:chExt cx="3096344" cy="792088"/>
          </a:xfrm>
        </p:grpSpPr>
        <p:sp>
          <p:nvSpPr>
            <p:cNvPr id="6" name="Oval 5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31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số 7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6848" r="7905"/>
          <a:stretch/>
        </p:blipFill>
        <p:spPr>
          <a:xfrm>
            <a:off x="1331640" y="1464580"/>
            <a:ext cx="6798722" cy="33645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7504" y="555526"/>
            <a:ext cx="3096344" cy="792088"/>
            <a:chOff x="107504" y="987574"/>
            <a:chExt cx="3096344" cy="792088"/>
          </a:xfrm>
        </p:grpSpPr>
        <p:sp>
          <p:nvSpPr>
            <p:cNvPr id="6" name="Oval 5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20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số 8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168" r="5518" b="3755"/>
          <a:stretch/>
        </p:blipFill>
        <p:spPr>
          <a:xfrm>
            <a:off x="1115616" y="1563638"/>
            <a:ext cx="6957736" cy="31630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7504" y="483518"/>
            <a:ext cx="3096344" cy="792088"/>
            <a:chOff x="107504" y="987574"/>
            <a:chExt cx="3096344" cy="792088"/>
          </a:xfrm>
        </p:grpSpPr>
        <p:sp>
          <p:nvSpPr>
            <p:cNvPr id="6" name="Oval 5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9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ập viết số 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3"/>
          <a:srcRect l="3849" r="4151"/>
          <a:stretch/>
        </p:blipFill>
        <p:spPr>
          <a:xfrm>
            <a:off x="1331639" y="1707654"/>
            <a:ext cx="6463343" cy="29637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7504" y="411510"/>
            <a:ext cx="3096344" cy="792088"/>
            <a:chOff x="107504" y="987574"/>
            <a:chExt cx="3096344" cy="792088"/>
          </a:xfrm>
        </p:grpSpPr>
        <p:sp>
          <p:nvSpPr>
            <p:cNvPr id="7" name="Oval 6"/>
            <p:cNvSpPr/>
            <p:nvPr/>
          </p:nvSpPr>
          <p:spPr>
            <a:xfrm>
              <a:off x="107504" y="987574"/>
              <a:ext cx="925254" cy="792088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en-US" sz="66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32758" y="1080597"/>
              <a:ext cx="2171090" cy="584775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3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137</Words>
  <Application>Microsoft Office PowerPoint</Application>
  <PresentationFormat>On-screen Show (16:9)</PresentationFormat>
  <Paragraphs>38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198</cp:revision>
  <dcterms:created xsi:type="dcterms:W3CDTF">2014-04-01T16:27:38Z</dcterms:created>
  <dcterms:modified xsi:type="dcterms:W3CDTF">2020-09-12T15:20:38Z</dcterms:modified>
</cp:coreProperties>
</file>