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3" r:id="rId3"/>
    <p:sldId id="264" r:id="rId4"/>
    <p:sldId id="267" r:id="rId5"/>
    <p:sldId id="265" r:id="rId6"/>
    <p:sldId id="270" r:id="rId7"/>
    <p:sldId id="266" r:id="rId8"/>
    <p:sldId id="272" r:id="rId9"/>
    <p:sldId id="274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0000FF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450" y="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1828800"/>
          </a:xfrm>
          <a:prstGeom prst="rect">
            <a:avLst/>
          </a:prstGeom>
          <a:solidFill>
            <a:srgbClr val="A7E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4" name="Group 3"/>
          <p:cNvGrpSpPr/>
          <p:nvPr/>
        </p:nvGrpSpPr>
        <p:grpSpPr>
          <a:xfrm>
            <a:off x="152400" y="1295400"/>
            <a:ext cx="8809703" cy="3124199"/>
            <a:chOff x="258097" y="1914117"/>
            <a:chExt cx="8458200" cy="1828800"/>
          </a:xfrm>
        </p:grpSpPr>
        <p:sp>
          <p:nvSpPr>
            <p:cNvPr id="5" name="Rounded Rectangle 4"/>
            <p:cNvSpPr/>
            <p:nvPr/>
          </p:nvSpPr>
          <p:spPr>
            <a:xfrm>
              <a:off x="258097" y="1914117"/>
              <a:ext cx="8458200" cy="1828800"/>
            </a:xfrm>
            <a:prstGeom prst="roundRect">
              <a:avLst/>
            </a:prstGeom>
            <a:solidFill>
              <a:srgbClr val="CC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381000" y="1968912"/>
              <a:ext cx="8200103" cy="161248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sz="4800" dirty="0">
                <a:solidFill>
                  <a:schemeClr val="tx1"/>
                </a:solidFill>
                <a:latin typeface=".VnAvant" pitchFamily="34" charset="0"/>
              </a:endParaRPr>
            </a:p>
          </p:txBody>
        </p:sp>
      </p:grp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397951" y="2391074"/>
            <a:ext cx="8305800" cy="1752600"/>
          </a:xfrm>
        </p:spPr>
        <p:txBody>
          <a:bodyPr>
            <a:noAutofit/>
          </a:bodyPr>
          <a:lstStyle/>
          <a:p>
            <a:r>
              <a:rPr lang="en-US" sz="4800" dirty="0" err="1">
                <a:solidFill>
                  <a:srgbClr val="0000FF"/>
                </a:solidFill>
                <a:latin typeface="HP-087" pitchFamily="34" charset="0"/>
              </a:rPr>
              <a:t>Em</a:t>
            </a:r>
            <a:r>
              <a:rPr lang="en-US" sz="4800" dirty="0">
                <a:solidFill>
                  <a:srgbClr val="0000FF"/>
                </a:solidFill>
                <a:latin typeface="HP-087" pitchFamily="34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HP-087" pitchFamily="34" charset="0"/>
              </a:rPr>
              <a:t>giữ</a:t>
            </a:r>
            <a:r>
              <a:rPr lang="en-US" sz="4800" dirty="0">
                <a:solidFill>
                  <a:srgbClr val="0000FF"/>
                </a:solidFill>
                <a:latin typeface="HP-087" pitchFamily="34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HP-087" pitchFamily="34" charset="0"/>
              </a:rPr>
              <a:t>sạch</a:t>
            </a:r>
            <a:r>
              <a:rPr lang="en-US" sz="4800" dirty="0">
                <a:solidFill>
                  <a:srgbClr val="0000FF"/>
                </a:solidFill>
                <a:latin typeface="HP-087" pitchFamily="34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HP-087" pitchFamily="34" charset="0"/>
              </a:rPr>
              <a:t>răng</a:t>
            </a:r>
            <a:r>
              <a:rPr lang="en-US" sz="4800" dirty="0">
                <a:solidFill>
                  <a:srgbClr val="0000FF"/>
                </a:solidFill>
                <a:latin typeface="HP-087" pitchFamily="34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HP-087" pitchFamily="34" charset="0"/>
              </a:rPr>
              <a:t>miệng</a:t>
            </a:r>
            <a:endParaRPr lang="vi-VN" sz="4800" dirty="0">
              <a:solidFill>
                <a:srgbClr val="0000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81400" y="1565564"/>
            <a:ext cx="4495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 2</a:t>
            </a:r>
          </a:p>
        </p:txBody>
      </p:sp>
    </p:spTree>
    <p:extLst>
      <p:ext uri="{BB962C8B-B14F-4D97-AF65-F5344CB8AC3E}">
        <p14:creationId xmlns:p14="http://schemas.microsoft.com/office/powerpoint/2010/main" val="42727437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966218" y="-675272"/>
            <a:ext cx="1025510" cy="2376055"/>
          </a:xfrm>
          <a:prstGeom prst="trapezoid">
            <a:avLst/>
          </a:prstGeom>
          <a:solidFill>
            <a:srgbClr val="FFFF0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295400" y="-53180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rgbClr val="FF0000"/>
                </a:solidFill>
                <a:latin typeface="HP-089" pitchFamily="34" charset="0"/>
              </a:rPr>
              <a:t>Khởi động</a:t>
            </a:r>
            <a:endParaRPr lang="vi-VN" sz="3600" b="1" dirty="0">
              <a:solidFill>
                <a:srgbClr val="FF0000"/>
              </a:solidFill>
              <a:latin typeface="HP001 TD 4H" pitchFamily="34" charset="-93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95600" y="5777345"/>
            <a:ext cx="64146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ANH TÍ SÚN</a:t>
            </a:r>
          </a:p>
        </p:txBody>
      </p:sp>
      <p:pic>
        <p:nvPicPr>
          <p:cNvPr id="6" name="Anh Tý Sún - Nhạc Thiếu Nhi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4400" y="1143000"/>
            <a:ext cx="7857068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837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966218" y="-675272"/>
            <a:ext cx="1025510" cy="2376055"/>
          </a:xfrm>
          <a:prstGeom prst="trapezoid">
            <a:avLst/>
          </a:prstGeom>
          <a:solidFill>
            <a:srgbClr val="FFFF0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295400" y="-85335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rgbClr val="0000FF"/>
                </a:solidFill>
                <a:latin typeface="HP-089" pitchFamily="34" charset="0"/>
              </a:rPr>
              <a:t>Khám phá</a:t>
            </a:r>
            <a:endParaRPr lang="vi-VN" sz="3600" b="1" dirty="0">
              <a:solidFill>
                <a:srgbClr val="0000FF"/>
              </a:solidFill>
              <a:latin typeface="HP001 TD 4H" pitchFamily="34" charset="-93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78973" y="3962400"/>
            <a:ext cx="67441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răng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miệng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916C5D-CF8D-4D8D-9F80-24A4DABC07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6900" y="1676400"/>
            <a:ext cx="5257800" cy="193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81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966218" y="-675272"/>
            <a:ext cx="1025510" cy="2376055"/>
          </a:xfrm>
          <a:prstGeom prst="trapezoid">
            <a:avLst/>
          </a:prstGeom>
          <a:solidFill>
            <a:srgbClr val="FFFF0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219200" y="-53180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rgbClr val="0000FF"/>
                </a:solidFill>
                <a:latin typeface="HP-089" pitchFamily="34" charset="0"/>
              </a:rPr>
              <a:t>Khám phá</a:t>
            </a:r>
            <a:endParaRPr lang="vi-VN" sz="3600" b="1" dirty="0">
              <a:solidFill>
                <a:srgbClr val="0000FF"/>
              </a:solidFill>
              <a:latin typeface="HP001 TD 4H" pitchFamily="34" charset="-93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76400" y="4576325"/>
            <a:ext cx="48987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  <a:r>
              <a:rPr lang="en-US" sz="3200" dirty="0" err="1">
                <a:solidFill>
                  <a:srgbClr val="0000FF"/>
                </a:solidFill>
              </a:rPr>
              <a:t>Em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chải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răng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như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thế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nào</a:t>
            </a:r>
            <a:r>
              <a:rPr lang="en-US" sz="3200" dirty="0">
                <a:solidFill>
                  <a:srgbClr val="0000FF"/>
                </a:solidFill>
              </a:rPr>
              <a:t> ?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8DAD71-B993-472D-9162-062014F613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8293" y="1600200"/>
            <a:ext cx="5114925" cy="271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893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966218" y="-675272"/>
            <a:ext cx="1025510" cy="2376055"/>
          </a:xfrm>
          <a:prstGeom prst="trapezoi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316185" y="-53180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rgbClr val="0000FF"/>
                </a:solidFill>
                <a:latin typeface="HP-089" pitchFamily="34" charset="0"/>
              </a:rPr>
              <a:t>Luyện tập</a:t>
            </a:r>
            <a:endParaRPr lang="vi-VN" sz="3600" b="1" dirty="0">
              <a:solidFill>
                <a:srgbClr val="0000FF"/>
              </a:solidFill>
              <a:latin typeface="HP001 TD 4H" pitchFamily="34" charset="-93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3975" y="1600200"/>
            <a:ext cx="85160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răng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miệng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?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F52811-7A48-4E07-AC6F-1443621269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2438400"/>
            <a:ext cx="5944910" cy="3800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81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966218" y="-675272"/>
            <a:ext cx="1025510" cy="2376055"/>
          </a:xfrm>
          <a:prstGeom prst="trapezoi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316185" y="-53180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rgbClr val="0000FF"/>
                </a:solidFill>
                <a:latin typeface="HP-089" pitchFamily="34" charset="0"/>
              </a:rPr>
              <a:t>Luyện tập</a:t>
            </a:r>
            <a:endParaRPr lang="vi-VN" sz="3600" b="1" dirty="0">
              <a:solidFill>
                <a:srgbClr val="0000FF"/>
              </a:solidFill>
              <a:latin typeface="HP001 TD 4H" pitchFamily="34" charset="-93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7177" y="1219200"/>
            <a:ext cx="83658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gìn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răng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miệng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50285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966218" y="-675272"/>
            <a:ext cx="1025510" cy="2376055"/>
          </a:xfrm>
          <a:prstGeom prst="trapezoid">
            <a:avLst/>
          </a:prstGeom>
          <a:solidFill>
            <a:srgbClr val="0000FF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295400" y="-53180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chemeClr val="bg1"/>
                </a:solidFill>
                <a:latin typeface="HP-089" pitchFamily="34" charset="0"/>
              </a:rPr>
              <a:t>Vận dụng</a:t>
            </a:r>
            <a:endParaRPr lang="vi-VN" sz="3600" b="1" dirty="0">
              <a:solidFill>
                <a:schemeClr val="bg1"/>
              </a:solidFill>
              <a:latin typeface="HP001 TD 4H" pitchFamily="34" charset="-93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7871" y="2057400"/>
            <a:ext cx="48782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khuyên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? </a:t>
            </a:r>
          </a:p>
        </p:txBody>
      </p:sp>
      <p:sp>
        <p:nvSpPr>
          <p:cNvPr id="3" name="Trapezoid 2"/>
          <p:cNvSpPr/>
          <p:nvPr/>
        </p:nvSpPr>
        <p:spPr>
          <a:xfrm>
            <a:off x="4114800" y="3810000"/>
            <a:ext cx="1295400" cy="762000"/>
          </a:xfrm>
          <a:prstGeom prst="trapezoi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3623CA9-41B4-4A5D-8603-C3CDD7D0F7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6130" y="972092"/>
            <a:ext cx="3971436" cy="3113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81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966218" y="-675272"/>
            <a:ext cx="1025510" cy="2376055"/>
          </a:xfrm>
          <a:prstGeom prst="trapezoid">
            <a:avLst/>
          </a:prstGeom>
          <a:solidFill>
            <a:srgbClr val="0000FF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295400" y="-53180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chemeClr val="bg1"/>
                </a:solidFill>
                <a:latin typeface="HP-089" pitchFamily="34" charset="0"/>
              </a:rPr>
              <a:t>Vận dụng</a:t>
            </a:r>
            <a:endParaRPr lang="vi-VN" sz="3600" b="1" dirty="0">
              <a:solidFill>
                <a:schemeClr val="bg1"/>
              </a:solidFill>
              <a:latin typeface="HP001 TD 4H" pitchFamily="34" charset="-93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7177" y="1219200"/>
            <a:ext cx="80335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răng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miệng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5105400" y="2895600"/>
            <a:ext cx="3657600" cy="3276600"/>
          </a:xfrm>
          <a:prstGeom prst="rect">
            <a:avLst/>
          </a:prstGeom>
          <a:solidFill>
            <a:srgbClr val="FFFF99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246902" y="3352799"/>
            <a:ext cx="3433953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endParaRPr lang="en-US" sz="3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Chải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răng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endParaRPr lang="en-US" sz="3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Hai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tối</a:t>
            </a:r>
            <a:endParaRPr lang="en-US" sz="3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Nụ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xinh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42"/>
          <a:stretch/>
        </p:blipFill>
        <p:spPr bwMode="auto">
          <a:xfrm>
            <a:off x="1226129" y="3220848"/>
            <a:ext cx="2514600" cy="208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9671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46084" name="Picture 4" descr="Lovely_illustration_of_Happy_family_behide_a_star_wallcoo_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Hộp Văn bản 1"/>
          <p:cNvSpPr txBox="1"/>
          <p:nvPr/>
        </p:nvSpPr>
        <p:spPr>
          <a:xfrm>
            <a:off x="2590800" y="2819400"/>
            <a:ext cx="4114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Chúc</a:t>
            </a:r>
            <a:r>
              <a:rPr lang="en-US" sz="40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các</a:t>
            </a:r>
            <a:r>
              <a:rPr lang="en-US" sz="40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con </a:t>
            </a:r>
            <a:r>
              <a:rPr lang="en-US" sz="40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chăm</a:t>
            </a:r>
            <a:r>
              <a:rPr lang="en-US" sz="40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ngoan</a:t>
            </a:r>
            <a:r>
              <a:rPr lang="en-US" sz="40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40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học</a:t>
            </a:r>
            <a:r>
              <a:rPr lang="en-US" sz="40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giỏi</a:t>
            </a:r>
            <a:r>
              <a:rPr lang="en-US" sz="40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!</a:t>
            </a:r>
            <a:endParaRPr lang="vi-VN" sz="4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6367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5"/>
    </mc:Choice>
    <mc:Fallback xmlns="">
      <p:transition spd="slow" advTm="6645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</TotalTime>
  <Words>124</Words>
  <Application>Microsoft Office PowerPoint</Application>
  <PresentationFormat>Trình chiếu Trên màn hình (4:3)</PresentationFormat>
  <Paragraphs>21</Paragraphs>
  <Slides>9</Slides>
  <Notes>0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8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9</vt:i4>
      </vt:variant>
    </vt:vector>
  </HeadingPairs>
  <TitlesOfParts>
    <vt:vector size="18" baseType="lpstr">
      <vt:lpstr>.VnAvant</vt:lpstr>
      <vt:lpstr>Arial</vt:lpstr>
      <vt:lpstr>Arial-SGK-TV</vt:lpstr>
      <vt:lpstr>Calibri</vt:lpstr>
      <vt:lpstr>HP001 TD 4H</vt:lpstr>
      <vt:lpstr>HP-087</vt:lpstr>
      <vt:lpstr>HP-089</vt:lpstr>
      <vt:lpstr>Times New Roman</vt:lpstr>
      <vt:lpstr>Office Theme</vt:lpstr>
      <vt:lpstr>Bản trình bày PowerPoint</vt:lpstr>
      <vt:lpstr>Khởi động</vt:lpstr>
      <vt:lpstr>Khám phá</vt:lpstr>
      <vt:lpstr>Khám phá</vt:lpstr>
      <vt:lpstr>Luyện tập</vt:lpstr>
      <vt:lpstr>Luyện tập</vt:lpstr>
      <vt:lpstr>Vận dụng</vt:lpstr>
      <vt:lpstr>Vận dụng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ai</dc:creator>
  <cp:lastModifiedBy>PC</cp:lastModifiedBy>
  <cp:revision>20</cp:revision>
  <dcterms:created xsi:type="dcterms:W3CDTF">2006-08-16T00:00:00Z</dcterms:created>
  <dcterms:modified xsi:type="dcterms:W3CDTF">2021-09-18T14:08:26Z</dcterms:modified>
</cp:coreProperties>
</file>