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71" r:id="rId4"/>
    <p:sldId id="272" r:id="rId5"/>
    <p:sldId id="274" r:id="rId6"/>
    <p:sldId id="277" r:id="rId7"/>
    <p:sldId id="275" r:id="rId8"/>
    <p:sldId id="276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82" d="100"/>
          <a:sy n="82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304800"/>
            <a:ext cx="417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Pictures\TRANH HOC VAN\19.PNG"/>
          <p:cNvPicPr>
            <a:picLocks noChangeAspect="1" noChangeArrowheads="1"/>
          </p:cNvPicPr>
          <p:nvPr/>
        </p:nvPicPr>
        <p:blipFill>
          <a:blip r:embed="rId2"/>
          <a:srcRect t="1408" r="1194"/>
          <a:stretch>
            <a:fillRect/>
          </a:stretch>
        </p:blipFill>
        <p:spPr bwMode="auto">
          <a:xfrm>
            <a:off x="457200" y="1143000"/>
            <a:ext cx="8153400" cy="5334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838200"/>
            <a:ext cx="8714396" cy="3505200"/>
            <a:chOff x="-1" y="838200"/>
            <a:chExt cx="8942997" cy="3505200"/>
          </a:xfrm>
        </p:grpSpPr>
        <p:pic>
          <p:nvPicPr>
            <p:cNvPr id="4" name="Picture 3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838200"/>
              <a:ext cx="8942997" cy="3505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5" name="Picture 4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 l="7125" t="3261" r="70721" b="88354"/>
            <a:stretch>
              <a:fillRect/>
            </a:stretch>
          </p:blipFill>
          <p:spPr bwMode="auto">
            <a:xfrm>
              <a:off x="457200" y="1295400"/>
              <a:ext cx="2311400" cy="609600"/>
            </a:xfrm>
            <a:prstGeom prst="rect">
              <a:avLst/>
            </a:prstGeom>
            <a:noFill/>
            <a:ln w="19050"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81000" y="449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 smtClean="0">
                <a:latin typeface="Arial-SGK-TV" pitchFamily="2" charset="0"/>
                <a:cs typeface="Arial-SGK-TV" pitchFamily="2" charset="0"/>
              </a:rPr>
              <a:t>bè</a:t>
            </a:r>
            <a:r>
              <a:rPr lang="vi-VN" sz="4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9424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007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a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98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vi-VN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1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r="57183"/>
          <a:stretch>
            <a:fillRect/>
          </a:stretch>
        </p:blipFill>
        <p:spPr bwMode="auto">
          <a:xfrm>
            <a:off x="76200" y="381000"/>
            <a:ext cx="39316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45070" r="27888"/>
          <a:stretch>
            <a:fillRect/>
          </a:stretch>
        </p:blipFill>
        <p:spPr bwMode="auto">
          <a:xfrm>
            <a:off x="3917659" y="381000"/>
            <a:ext cx="2483141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72113"/>
          <a:stretch>
            <a:fillRect/>
          </a:stretch>
        </p:blipFill>
        <p:spPr bwMode="auto">
          <a:xfrm>
            <a:off x="6430860" y="381000"/>
            <a:ext cx="25607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TextBox 6"/>
          <p:cNvSpPr txBox="1"/>
          <p:nvPr/>
        </p:nvSpPr>
        <p:spPr>
          <a:xfrm>
            <a:off x="1295400" y="3886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239000" y="3886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343400" y="3962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1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143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70866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191000" y="4572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380999"/>
            <a:ext cx="7162800" cy="48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730" y="457200"/>
            <a:ext cx="7457441" cy="508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0180" y="533400"/>
            <a:ext cx="8266620" cy="4419600"/>
            <a:chOff x="381000" y="457200"/>
            <a:chExt cx="8266620" cy="4419600"/>
          </a:xfrm>
        </p:grpSpPr>
        <p:pic>
          <p:nvPicPr>
            <p:cNvPr id="1029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457200"/>
              <a:ext cx="8266620" cy="441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8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 l="922" r="80642" b="86207"/>
            <a:stretch>
              <a:fillRect/>
            </a:stretch>
          </p:blipFill>
          <p:spPr bwMode="auto">
            <a:xfrm>
              <a:off x="685800" y="990600"/>
              <a:ext cx="152400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276600" y="5334000"/>
            <a:ext cx="265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vi-VN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vi-VN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66</Words>
  <Application>Microsoft Office PowerPoint</Application>
  <PresentationFormat>Trình chiếu Trên màn hình (4:3)</PresentationFormat>
  <Paragraphs>48</Paragraphs>
  <Slides>10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.VnAvant</vt:lpstr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49</cp:revision>
  <dcterms:created xsi:type="dcterms:W3CDTF">2020-08-10T13:41:50Z</dcterms:created>
  <dcterms:modified xsi:type="dcterms:W3CDTF">2022-09-15T01:44:08Z</dcterms:modified>
</cp:coreProperties>
</file>