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74" r:id="rId3"/>
    <p:sldId id="306" r:id="rId4"/>
    <p:sldId id="259" r:id="rId5"/>
    <p:sldId id="258" r:id="rId6"/>
    <p:sldId id="308" r:id="rId7"/>
    <p:sldId id="309" r:id="rId8"/>
    <p:sldId id="311" r:id="rId9"/>
    <p:sldId id="263" r:id="rId10"/>
    <p:sldId id="264" r:id="rId11"/>
    <p:sldId id="314" r:id="rId12"/>
    <p:sldId id="268" r:id="rId13"/>
    <p:sldId id="287" r:id="rId14"/>
    <p:sldId id="265" r:id="rId15"/>
    <p:sldId id="266" r:id="rId16"/>
    <p:sldId id="317" r:id="rId17"/>
    <p:sldId id="320" r:id="rId18"/>
    <p:sldId id="321" r:id="rId19"/>
    <p:sldId id="267" r:id="rId20"/>
    <p:sldId id="27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4AAA9-3A80-4897-84E1-CB59F3CB6B1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BE89B-5410-45A1-8038-C0B3E2581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9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81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21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13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42D507-840A-4D2C-A65E-E9C5D96B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523F8-0B6C-4B7F-8522-46A5D482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1129C-FB77-4D77-A071-ED7303DF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5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3184-3998-450F-8CAD-C13A0CA2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82AD0-7231-49E7-A492-C6B05F49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87A0B-3CEA-4F4F-BE15-BCB40A06D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D453A-5517-4AF8-9E8F-DD6ECF6C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1B78B-D9BC-4AB5-8993-D15932D7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2EC5-C703-4A7B-9C7F-1B7443B9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3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360A7-A535-4AFA-BD36-6556A7B3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336E4-D44D-487C-80A9-F1404817B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D8014-CD3C-4D31-B8BA-734299A44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0404-BCF1-4985-98AC-A88F1612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388CE-8A25-4801-9B45-F4C8868B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B58BB-3449-46B6-8166-DEBCFAD7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08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BC86-5414-469D-90CA-4EDF2EA3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BB480-E031-463A-8FF9-ABB1DA4F7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3DF7C-CA4F-47E2-87B8-8D1B682F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5D78-0D6C-4BDB-9BBE-76A07C59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3898-820B-4329-A257-F5F9C6F5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1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2CBC8-970D-4AB5-BBEA-01E59A44F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5974D-30B9-4AA4-BEAB-B8BCCB6F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EF313-D8A4-4483-9EC3-81E8550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57957-8138-47B4-90F8-5954C8AA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375D-0C74-4325-9AD7-FB36276E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04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0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36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6B51-68E1-4545-9D65-EFCD24DE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C237-39E4-4522-8D33-5950623DD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82FDE-55EC-4FBE-B41E-FB7286FB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1BAE5-0263-4C11-8D3D-3282272E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4739-7CFA-47A3-B5A0-C996928F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26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0A85-A62F-422D-A908-6ADDA48D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3F00-59A5-43FC-BFF5-90F9000F5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C082E-856A-434D-AF17-CE169135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E7562-C2B4-461F-BB2A-40782A92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EC91-F0D4-4907-8371-43C18500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F311-0BBD-485F-B1B1-E32F0989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B1BE-1E71-4EA8-9779-8F7EC3737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59F23-BC5D-478A-8378-13172EFD3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1692C-5F95-464F-B3A6-424C2697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77C4-79D9-4566-8161-5ED0F0D1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6E3F5-E27D-4679-9A84-AFD293A3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7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7FF9-FCD2-4243-88AF-21954D1B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EAD8F-B0D7-4F1C-9D0F-394B42BD7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185AC-7738-4A85-8800-0F980DC4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054EE-2FD0-4D65-B455-9FF6F303A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103C0-7363-481A-8BB0-16B47CBAA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DF2D3-C840-40A3-AA70-BB7F1794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161B2-0E35-41C2-B8B7-E722CFE6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98A2C-7DC6-4B17-B5C6-AF61559E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400C-9D71-495D-B4F9-F02F3A89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6A835-1E5A-457B-80B7-DC5A6077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80C89-066E-4603-9103-8C04F21E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A6C10-8CCA-4237-95FA-9C4A5084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1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04DF5-9172-444B-96A0-E571118D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BF2FB-66FB-4C0F-BB5C-44610E2B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BC271-81DF-4FCE-82E7-3A556BB9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2D29-445C-4D9C-BDDA-D4DFD0D85381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494CD-068E-43FD-9879-D756C2984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123D-8B14-4352-B17B-1957A69C4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6" r:id="rId2"/>
    <p:sldLayoutId id="2147483700" r:id="rId3"/>
    <p:sldLayoutId id="214748368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-59961"/>
            <a:ext cx="757529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616" y="1651045"/>
            <a:ext cx="528058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sz="2400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E414D62D-1525-492A-A421-15F48BC7CD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9616" y="2475233"/>
            <a:ext cx="5280588" cy="7910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8178677-6795-4FB3-B5B5-FCF2891C3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36" y="3962826"/>
            <a:ext cx="712350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HP001 4 hàng" pitchFamily="34" charset="0"/>
              </a:rPr>
              <a:t>Bài</a:t>
            </a:r>
            <a:r>
              <a:rPr lang="en-US" altLang="en-US" sz="3600" b="1" dirty="0">
                <a:latin typeface="HP001 4 hàng" pitchFamily="34" charset="0"/>
              </a:rPr>
              <a:t> 2: </a:t>
            </a:r>
            <a:r>
              <a:rPr lang="en-US" altLang="en-US" sz="3600" b="1" dirty="0" err="1">
                <a:latin typeface="HP001 4 hàng" pitchFamily="34" charset="0"/>
              </a:rPr>
              <a:t>Các</a:t>
            </a:r>
            <a:r>
              <a:rPr lang="en-US" altLang="en-US" sz="3600" b="1" dirty="0">
                <a:latin typeface="HP001 4 hàng" pitchFamily="34" charset="0"/>
              </a:rPr>
              <a:t> </a:t>
            </a:r>
            <a:r>
              <a:rPr lang="en-US" altLang="en-US" sz="3600" b="1" dirty="0" err="1">
                <a:latin typeface="HP001 4 hàng" pitchFamily="34" charset="0"/>
              </a:rPr>
              <a:t>số</a:t>
            </a:r>
            <a:r>
              <a:rPr lang="en-US" altLang="en-US" sz="3600" b="1" dirty="0">
                <a:latin typeface="HP001 4 hàng" pitchFamily="34" charset="0"/>
              </a:rPr>
              <a:t> 6, 7, 8, 9, 10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600" b="1" dirty="0">
                <a:latin typeface="HP001 4 hàng" pitchFamily="34" charset="0"/>
              </a:rPr>
              <a:t>( </a:t>
            </a:r>
            <a:r>
              <a:rPr lang="en-US" altLang="en-US" sz="3600" b="1" dirty="0" err="1">
                <a:latin typeface="HP001 4 hàng" pitchFamily="34" charset="0"/>
              </a:rPr>
              <a:t>Tiết</a:t>
            </a:r>
            <a:r>
              <a:rPr lang="en-US" altLang="en-US" sz="3600" b="1" dirty="0">
                <a:latin typeface="HP001 4 hàng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6083" y="0"/>
            <a:ext cx="11317574" cy="645363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6684" y="3550045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119526" y="5304120"/>
            <a:ext cx="4470400" cy="18836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736742" y="0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45336" y="3550045"/>
            <a:ext cx="2497563" cy="3371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4470D-841A-4C6A-A1C1-E9561C286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709" y="1496165"/>
            <a:ext cx="78009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20A88-4D67-4132-A927-4E931539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9" y="403294"/>
            <a:ext cx="9829122" cy="63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76200"/>
            <a:ext cx="12196492" cy="6934200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6F407D2-616C-4B97-8BD2-994551C5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-38602" y="4815070"/>
            <a:ext cx="2088119" cy="2183528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2566290E-ADEA-49C4-8E64-571FC6463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83055" y="4132295"/>
            <a:ext cx="1798929" cy="2555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B488C-39AF-4C05-B8F2-6317882CC5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49" t="7166" r="2504" b="3257"/>
          <a:stretch/>
        </p:blipFill>
        <p:spPr>
          <a:xfrm>
            <a:off x="1881984" y="1466193"/>
            <a:ext cx="8948925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BE237-CB7A-4716-8B40-88414B28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709"/>
            <a:ext cx="6096000" cy="4642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BB253-AA86-486D-B950-DBF76E6BA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914709"/>
            <a:ext cx="6172200" cy="4642485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CCE9E934-B808-4AE0-85AA-67E72DE771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 rot="570288">
            <a:off x="9497566" y="-156202"/>
            <a:ext cx="2958592" cy="1227114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D19C279A-77C6-4ECB-93B6-34D73A8FD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 rot="20782622">
            <a:off x="4758477" y="0"/>
            <a:ext cx="2522645" cy="12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" y="-1525"/>
            <a:ext cx="12192000" cy="6858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-48835" y="0"/>
            <a:ext cx="818330" cy="1948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22AB57-F464-4AE8-BF09-5D8D32D1F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96" y="240896"/>
            <a:ext cx="10613037" cy="6046304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11378161" y="-110073"/>
            <a:ext cx="935396" cy="2168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116177-6962-43CB-9201-FE85764D9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3" t="25277" r="5241" b="24397"/>
          <a:stretch/>
        </p:blipFill>
        <p:spPr>
          <a:xfrm>
            <a:off x="8244590" y="5366479"/>
            <a:ext cx="2773180" cy="6445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D271F6-0F2F-458A-AFFE-5BEC86B636CF}"/>
              </a:ext>
            </a:extLst>
          </p:cNvPr>
          <p:cNvSpPr/>
          <p:nvPr/>
        </p:nvSpPr>
        <p:spPr>
          <a:xfrm>
            <a:off x="6897585" y="5192569"/>
            <a:ext cx="1115045" cy="1094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9921 -0.3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点击输入文档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56D18E-FD5E-4CF7-81EF-28CDD74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3" y="28660"/>
            <a:ext cx="12072704" cy="5714999"/>
          </a:xfrm>
          <a:prstGeom prst="rect">
            <a:avLst/>
          </a:prstGeom>
        </p:spPr>
      </p:pic>
      <p:pic>
        <p:nvPicPr>
          <p:cNvPr id="32" name="4">
            <a:extLst>
              <a:ext uri="{FF2B5EF4-FFF2-40B4-BE49-F238E27FC236}">
                <a16:creationId xmlns:a16="http://schemas.microsoft.com/office/drawing/2014/main" id="{44415ACD-4AC2-4E92-AE84-B84DD1FE0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 flipH="1">
            <a:off x="5772887" y="4866287"/>
            <a:ext cx="6704990" cy="2033752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288424" y="4824249"/>
            <a:ext cx="6704990" cy="20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 advTm="0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45A0-5EE8-3225-F2F3-6695FD9D85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3BC2F-5AB7-C811-DF9B-9C80CFDD3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ọc">
            <a:hlinkClick r:id="" action="ppaction://media"/>
            <a:extLst>
              <a:ext uri="{FF2B5EF4-FFF2-40B4-BE49-F238E27FC236}">
                <a16:creationId xmlns:a16="http://schemas.microsoft.com/office/drawing/2014/main" id="{CC65699F-76E1-E393-0DC3-0EEEA14ABB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98BF-4140-6795-96B6-E9FFF575DF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458BB-4468-289C-92C2-BBA195162D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à">
            <a:hlinkClick r:id="" action="ppaction://media"/>
            <a:extLst>
              <a:ext uri="{FF2B5EF4-FFF2-40B4-BE49-F238E27FC236}">
                <a16:creationId xmlns:a16="http://schemas.microsoft.com/office/drawing/2014/main" id="{BE7528D8-5259-4CAE-D7EA-16CEED429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3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点击输入文档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56D18E-FD5E-4CF7-81EF-28CDD74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3" y="28660"/>
            <a:ext cx="12072704" cy="5714999"/>
          </a:xfrm>
          <a:prstGeom prst="rect">
            <a:avLst/>
          </a:prstGeom>
        </p:spPr>
      </p:pic>
      <p:pic>
        <p:nvPicPr>
          <p:cNvPr id="32" name="4">
            <a:extLst>
              <a:ext uri="{FF2B5EF4-FFF2-40B4-BE49-F238E27FC236}">
                <a16:creationId xmlns:a16="http://schemas.microsoft.com/office/drawing/2014/main" id="{44415ACD-4AC2-4E92-AE84-B84DD1FE0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 flipH="1">
            <a:off x="5772887" y="4866287"/>
            <a:ext cx="6704990" cy="2033752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288424" y="4824249"/>
            <a:ext cx="6704990" cy="2033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BE803-93A3-4133-AE09-6102B35EF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16" y="3847123"/>
            <a:ext cx="3682584" cy="203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A4E84E-6A7E-42A5-B58B-A37014AA4D57}"/>
              </a:ext>
            </a:extLst>
          </p:cNvPr>
          <p:cNvSpPr/>
          <p:nvPr/>
        </p:nvSpPr>
        <p:spPr>
          <a:xfrm>
            <a:off x="1298371" y="4679902"/>
            <a:ext cx="1115045" cy="1094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302412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3763 -0.2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203403" y="122960"/>
            <a:ext cx="6624736" cy="684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C4EC0-F5DD-4E43-B83F-1812A77F0C49}"/>
              </a:ext>
            </a:extLst>
          </p:cNvPr>
          <p:cNvSpPr txBox="1"/>
          <p:nvPr/>
        </p:nvSpPr>
        <p:spPr>
          <a:xfrm>
            <a:off x="1518077" y="2476596"/>
            <a:ext cx="2502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Vận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dụng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695610" y="-28413"/>
            <a:ext cx="5622664" cy="6858000"/>
          </a:xfrm>
          <a:prstGeom prst="rect">
            <a:avLst/>
          </a:prstGeom>
        </p:spPr>
      </p:pic>
      <p:sp>
        <p:nvSpPr>
          <p:cNvPr id="28" name="27"/>
          <p:cNvSpPr/>
          <p:nvPr/>
        </p:nvSpPr>
        <p:spPr>
          <a:xfrm rot="20750437">
            <a:off x="-76007" y="1131997"/>
            <a:ext cx="1191663" cy="1191663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28"/>
          <p:cNvSpPr/>
          <p:nvPr/>
        </p:nvSpPr>
        <p:spPr>
          <a:xfrm rot="20750437">
            <a:off x="398629" y="2552217"/>
            <a:ext cx="1191663" cy="1191663"/>
          </a:xfrm>
          <a:prstGeom prst="sun">
            <a:avLst>
              <a:gd name="adj" fmla="val 2136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29"/>
          <p:cNvSpPr/>
          <p:nvPr/>
        </p:nvSpPr>
        <p:spPr>
          <a:xfrm rot="20750437">
            <a:off x="1108347" y="3929383"/>
            <a:ext cx="1323634" cy="1358153"/>
          </a:xfrm>
          <a:prstGeom prst="sun">
            <a:avLst>
              <a:gd name="adj" fmla="val 274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/>
          </a:p>
        </p:txBody>
      </p:sp>
      <p:cxnSp>
        <p:nvCxnSpPr>
          <p:cNvPr id="12" name="11"/>
          <p:cNvCxnSpPr>
            <a:cxnSpLocks/>
          </p:cNvCxnSpPr>
          <p:nvPr/>
        </p:nvCxnSpPr>
        <p:spPr>
          <a:xfrm flipV="1">
            <a:off x="1147606" y="2023721"/>
            <a:ext cx="4472462" cy="1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12"/>
          <p:cNvCxnSpPr>
            <a:cxnSpLocks/>
          </p:cNvCxnSpPr>
          <p:nvPr/>
        </p:nvCxnSpPr>
        <p:spPr>
          <a:xfrm>
            <a:off x="1717943" y="3377802"/>
            <a:ext cx="5220041" cy="22785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>
            <a:cxnSpLocks/>
          </p:cNvCxnSpPr>
          <p:nvPr/>
        </p:nvCxnSpPr>
        <p:spPr>
          <a:xfrm>
            <a:off x="2464415" y="4797899"/>
            <a:ext cx="4473569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1597" y="47495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1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199" y="129895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1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283" y="271716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2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1538" y="416147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4149" y="733563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ACCE3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ACCE3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9518" y="2889322"/>
            <a:ext cx="627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Đọc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đếm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viết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đươc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6, 7, 8, 9, 10</a:t>
            </a:r>
            <a:endParaRPr lang="zh-CN" altLang="en-US" sz="2400" b="1" dirty="0">
              <a:solidFill>
                <a:srgbClr val="002060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0800000" flipV="1">
            <a:off x="1097839" y="1487053"/>
            <a:ext cx="528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Nhận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diện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số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6, 7, 8, 9, 10</a:t>
            </a:r>
            <a:endParaRPr lang="zh-CN" altLang="en-US" sz="2800" b="1" dirty="0">
              <a:solidFill>
                <a:schemeClr val="accent4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8849" y="4273008"/>
            <a:ext cx="517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Làm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được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bài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tập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liên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quan</a:t>
            </a:r>
            <a:endParaRPr lang="zh-CN" altLang="en-US" sz="2800" dirty="0">
              <a:solidFill>
                <a:srgbClr val="00B0F0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9F4B0-4954-45AC-A89F-65F9A0BF3718}"/>
              </a:ext>
            </a:extLst>
          </p:cNvPr>
          <p:cNvSpPr txBox="1"/>
          <p:nvPr/>
        </p:nvSpPr>
        <p:spPr>
          <a:xfrm>
            <a:off x="8178325" y="1844590"/>
            <a:ext cx="2750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học</a:t>
            </a:r>
            <a:endParaRPr lang="en-GB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2808652"/>
            <a:ext cx="41284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Chúc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tập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tốt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64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0A66C-1752-48F1-BAFD-96FFDDB22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42" y="259094"/>
            <a:ext cx="9094916" cy="633981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520E813B-5A4B-413F-A3D4-697DFB508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346" y="6457890"/>
            <a:ext cx="5313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SGK </a:t>
            </a:r>
            <a:r>
              <a:rPr lang="en-US" altLang="en-US" sz="2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altLang="en-US" sz="2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14,15</a:t>
            </a:r>
          </a:p>
        </p:txBody>
      </p:sp>
    </p:spTree>
    <p:extLst>
      <p:ext uri="{BB962C8B-B14F-4D97-AF65-F5344CB8AC3E}">
        <p14:creationId xmlns:p14="http://schemas.microsoft.com/office/powerpoint/2010/main" val="36155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0" y="1028733"/>
            <a:ext cx="6595672" cy="601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2975" y="2476299"/>
            <a:ext cx="3569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Khám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phá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1" y="128568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70" y="1423815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904" y="2046444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641058" y="2365331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7291108" y="1423814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75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430" y="1952707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002" y="4230325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6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343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1" y="1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80161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383" y="1784741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24491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74" y="4461477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788" y="4711606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4568" y="4461477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91758" y="892547"/>
            <a:ext cx="5900548" cy="601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3373" y="2011901"/>
            <a:ext cx="27703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tập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Segoe UI Black" panose="020B0A02040204020203" pitchFamily="34" charset="0"/>
              <a:cs typeface="Arial-SGK-TV" pitchFamily="2" charset="0"/>
            </a:endParaRPr>
          </a:p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hành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6928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111</Words>
  <Application>Microsoft Office PowerPoint</Application>
  <PresentationFormat>Widescreen</PresentationFormat>
  <Paragraphs>43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Arial-SGK-TV</vt:lpstr>
      <vt:lpstr>Calibri</vt:lpstr>
      <vt:lpstr>Calibri Light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YEN</cp:lastModifiedBy>
  <cp:revision>45</cp:revision>
  <dcterms:created xsi:type="dcterms:W3CDTF">2021-09-17T02:30:32Z</dcterms:created>
  <dcterms:modified xsi:type="dcterms:W3CDTF">2023-11-28T07:37:40Z</dcterms:modified>
</cp:coreProperties>
</file>