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422" r:id="rId2"/>
    <p:sldId id="418" r:id="rId3"/>
    <p:sldId id="381" r:id="rId4"/>
    <p:sldId id="320" r:id="rId5"/>
    <p:sldId id="288" r:id="rId6"/>
    <p:sldId id="424" r:id="rId7"/>
    <p:sldId id="425" r:id="rId8"/>
    <p:sldId id="426" r:id="rId9"/>
    <p:sldId id="340" r:id="rId10"/>
    <p:sldId id="341" r:id="rId11"/>
    <p:sldId id="314" r:id="rId12"/>
    <p:sldId id="343" r:id="rId13"/>
    <p:sldId id="362" r:id="rId14"/>
    <p:sldId id="380" r:id="rId15"/>
    <p:sldId id="419" r:id="rId16"/>
    <p:sldId id="298" r:id="rId17"/>
    <p:sldId id="297" r:id="rId18"/>
    <p:sldId id="291" r:id="rId19"/>
    <p:sldId id="273" r:id="rId20"/>
    <p:sldId id="266" r:id="rId21"/>
    <p:sldId id="407" r:id="rId22"/>
    <p:sldId id="379" r:id="rId23"/>
    <p:sldId id="420" r:id="rId24"/>
    <p:sldId id="283" r:id="rId25"/>
    <p:sldId id="344" r:id="rId26"/>
    <p:sldId id="279" r:id="rId27"/>
    <p:sldId id="345" r:id="rId28"/>
    <p:sldId id="346" r:id="rId29"/>
    <p:sldId id="302" r:id="rId30"/>
    <p:sldId id="308" r:id="rId31"/>
    <p:sldId id="286" r:id="rId32"/>
  </p:sldIdLst>
  <p:sldSz cx="12192000" cy="6858000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3333FF"/>
    <a:srgbClr val="9900CC"/>
    <a:srgbClr val="66FF33"/>
    <a:srgbClr val="FF3300"/>
    <a:srgbClr val="CC0099"/>
    <a:srgbClr val="FF00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91" autoAdjust="0"/>
    <p:restoredTop sz="94563"/>
  </p:normalViewPr>
  <p:slideViewPr>
    <p:cSldViewPr showGuides="1">
      <p:cViewPr>
        <p:scale>
          <a:sx n="60" d="100"/>
          <a:sy n="60" d="100"/>
        </p:scale>
        <p:origin x="-828" y="-270"/>
      </p:cViewPr>
      <p:guideLst>
        <p:guide orient="horz" pos="2169"/>
        <p:guide pos="387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Header Placeholder 2560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/>
          <a:p>
            <a:pPr lvl="0"/>
            <a:endParaRPr lang="en-US" altLang="en-US" sz="1200" dirty="0"/>
          </a:p>
        </p:txBody>
      </p:sp>
      <p:sp>
        <p:nvSpPr>
          <p:cNvPr id="25603" name="Date Placeholder 2560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/>
          <a:p>
            <a:pPr lvl="0" algn="r"/>
            <a:endParaRPr lang="en-US" altLang="en-US" sz="1200" dirty="0"/>
          </a:p>
        </p:txBody>
      </p:sp>
      <p:sp>
        <p:nvSpPr>
          <p:cNvPr id="3076" name="Slide Image Placeholder 2560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077" name="Text Placeholder 25604"/>
          <p:cNvSpPr>
            <a:spLocks noGrp="1"/>
          </p:cNvSpPr>
          <p:nvPr>
            <p:ph type="body" sz="quarter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25606" name="Footer Placeholder 2560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/>
          <a:p>
            <a:pPr lvl="0"/>
            <a:endParaRPr lang="en-US" altLang="en-US" sz="1200" dirty="0"/>
          </a:p>
        </p:txBody>
      </p:sp>
      <p:sp>
        <p:nvSpPr>
          <p:cNvPr id="25607" name="Slide Number Placeholder 2560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/>
          <a:p>
            <a:pPr lvl="0" algn="r"/>
            <a:fld id="{9A0DB2DC-4C9A-4742-B13C-FB6460FD3503}" type="slidenum">
              <a:rPr lang="en-US" altLang="en-US" sz="1200" dirty="0">
                <a:cs typeface="Arial" panose="020B0604020202020204" pitchFamily="34" charset="0"/>
              </a:rPr>
              <a:pPr lvl="0" algn="r"/>
              <a:t>‹#›</a:t>
            </a:fld>
            <a:endParaRPr lang="en-US" altLang="en-US" sz="12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18188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4096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242" name="Text Placeholder 40962"/>
          <p:cNvSpPr>
            <a:spLocks noGrp="1"/>
          </p:cNvSpPr>
          <p:nvPr>
            <p:ph type="body"/>
          </p:nvPr>
        </p:nvSpPr>
        <p:spPr/>
        <p:txBody>
          <a:bodyPr anchor="t" anchorCtr="0"/>
          <a:lstStyle/>
          <a:p>
            <a:pPr lvl="0"/>
            <a:endParaRPr dirty="0"/>
          </a:p>
        </p:txBody>
      </p:sp>
      <p:sp>
        <p:nvSpPr>
          <p:cNvPr id="10243" name="Slide Number Placeholder 1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altLang="en-US" sz="1200" dirty="0"/>
              <a:pPr lvl="0" algn="r"/>
              <a:t>5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37889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0722" name="Text Placeholder 37890"/>
          <p:cNvSpPr>
            <a:spLocks noGrp="1"/>
          </p:cNvSpPr>
          <p:nvPr>
            <p:ph type="body"/>
          </p:nvPr>
        </p:nvSpPr>
        <p:spPr/>
        <p:txBody>
          <a:bodyPr anchor="t" anchorCtr="0"/>
          <a:lstStyle/>
          <a:p>
            <a:pPr lvl="0"/>
            <a:endParaRPr dirty="0"/>
          </a:p>
        </p:txBody>
      </p:sp>
      <p:sp>
        <p:nvSpPr>
          <p:cNvPr id="30723" name="Slide Number Placeholder 1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altLang="en-US" sz="1200" dirty="0"/>
              <a:pPr lvl="0" algn="r"/>
              <a:t>20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27649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5842" name="Text Placeholder 27650"/>
          <p:cNvSpPr>
            <a:spLocks noGrp="1"/>
          </p:cNvSpPr>
          <p:nvPr>
            <p:ph type="body"/>
          </p:nvPr>
        </p:nvSpPr>
        <p:spPr/>
        <p:txBody>
          <a:bodyPr anchor="t" anchorCtr="0"/>
          <a:lstStyle/>
          <a:p>
            <a:pPr lvl="0"/>
            <a:endParaRPr dirty="0"/>
          </a:p>
        </p:txBody>
      </p:sp>
      <p:sp>
        <p:nvSpPr>
          <p:cNvPr id="35843" name="Slide Number Placeholder 1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altLang="en-US" sz="1200" dirty="0"/>
              <a:pPr lvl="0" algn="r"/>
              <a:t>24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26625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8914" name="Text Placeholder 26626"/>
          <p:cNvSpPr>
            <a:spLocks noGrp="1"/>
          </p:cNvSpPr>
          <p:nvPr>
            <p:ph type="body"/>
          </p:nvPr>
        </p:nvSpPr>
        <p:spPr/>
        <p:txBody>
          <a:bodyPr anchor="t" anchorCtr="0"/>
          <a:lstStyle/>
          <a:p>
            <a:pPr lvl="0"/>
            <a:endParaRPr dirty="0"/>
          </a:p>
        </p:txBody>
      </p:sp>
      <p:sp>
        <p:nvSpPr>
          <p:cNvPr id="38915" name="Slide Number Placeholder 1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altLang="en-US" sz="1200" dirty="0"/>
              <a:pPr lvl="0" algn="r"/>
              <a:t>26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63489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3010" name="Text Placeholder 63490"/>
          <p:cNvSpPr>
            <a:spLocks noGrp="1"/>
          </p:cNvSpPr>
          <p:nvPr>
            <p:ph type="body"/>
          </p:nvPr>
        </p:nvSpPr>
        <p:spPr/>
        <p:txBody>
          <a:bodyPr anchor="t" anchorCtr="0"/>
          <a:lstStyle/>
          <a:p>
            <a:pPr lvl="0"/>
            <a:endParaRPr dirty="0"/>
          </a:p>
        </p:txBody>
      </p:sp>
      <p:sp>
        <p:nvSpPr>
          <p:cNvPr id="43011" name="Slide Number Placeholder 1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altLang="en-US" sz="1200" dirty="0"/>
              <a:pPr lvl="0" algn="r"/>
              <a:t>29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7577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5058" name="Text Placeholder 75778"/>
          <p:cNvSpPr>
            <a:spLocks noGrp="1"/>
          </p:cNvSpPr>
          <p:nvPr>
            <p:ph type="body"/>
          </p:nvPr>
        </p:nvSpPr>
        <p:spPr/>
        <p:txBody>
          <a:bodyPr anchor="t" anchorCtr="0"/>
          <a:lstStyle/>
          <a:p>
            <a:pPr lvl="0"/>
            <a:endParaRPr dirty="0"/>
          </a:p>
        </p:txBody>
      </p:sp>
      <p:sp>
        <p:nvSpPr>
          <p:cNvPr id="45059" name="Slide Number Placeholder 1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altLang="en-US" sz="1200" dirty="0"/>
              <a:pPr lvl="0" algn="r"/>
              <a:t>30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3993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7106" name="Text Placeholder 39938"/>
          <p:cNvSpPr>
            <a:spLocks noGrp="1"/>
          </p:cNvSpPr>
          <p:nvPr>
            <p:ph type="body"/>
          </p:nvPr>
        </p:nvSpPr>
        <p:spPr/>
        <p:txBody>
          <a:bodyPr anchor="t" anchorCtr="0"/>
          <a:lstStyle/>
          <a:p>
            <a:pPr lvl="0"/>
            <a:endParaRPr dirty="0"/>
          </a:p>
        </p:txBody>
      </p:sp>
      <p:sp>
        <p:nvSpPr>
          <p:cNvPr id="47107" name="Slide Number Placeholder 1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altLang="en-US" sz="1200" dirty="0"/>
              <a:pPr lvl="0" algn="r"/>
              <a:t>31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0F3C5-DD47-4C16-A97B-60279A517E8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767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0F3C5-DD47-4C16-A97B-60279A517E8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08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0F3C5-DD47-4C16-A97B-60279A517E8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53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9216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6386" name="Text Placeholder 92162"/>
          <p:cNvSpPr>
            <a:spLocks noGrp="1"/>
          </p:cNvSpPr>
          <p:nvPr>
            <p:ph type="body"/>
          </p:nvPr>
        </p:nvSpPr>
        <p:spPr/>
        <p:txBody>
          <a:bodyPr anchor="t" anchorCtr="0"/>
          <a:lstStyle/>
          <a:p>
            <a:pPr lvl="0"/>
            <a:endParaRPr dirty="0"/>
          </a:p>
        </p:txBody>
      </p:sp>
      <p:sp>
        <p:nvSpPr>
          <p:cNvPr id="16387" name="Slide Number Placeholder 1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altLang="en-US" sz="1200" dirty="0"/>
              <a:pPr lvl="0" algn="r"/>
              <a:t>11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5120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2530" name="Text Placeholder 51202"/>
          <p:cNvSpPr>
            <a:spLocks noGrp="1"/>
          </p:cNvSpPr>
          <p:nvPr>
            <p:ph type="body"/>
          </p:nvPr>
        </p:nvSpPr>
        <p:spPr/>
        <p:txBody>
          <a:bodyPr anchor="t" anchorCtr="0"/>
          <a:lstStyle/>
          <a:p>
            <a:pPr lvl="0"/>
            <a:endParaRPr dirty="0"/>
          </a:p>
        </p:txBody>
      </p:sp>
      <p:sp>
        <p:nvSpPr>
          <p:cNvPr id="22531" name="Slide Number Placeholder 1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altLang="en-US" sz="1200" dirty="0"/>
              <a:pPr lvl="0" algn="r"/>
              <a:t>16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41985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6626" name="Text Placeholder 41986"/>
          <p:cNvSpPr>
            <a:spLocks noGrp="1"/>
          </p:cNvSpPr>
          <p:nvPr>
            <p:ph type="body"/>
          </p:nvPr>
        </p:nvSpPr>
        <p:spPr/>
        <p:txBody>
          <a:bodyPr anchor="t" anchorCtr="0"/>
          <a:lstStyle/>
          <a:p>
            <a:pPr lvl="0"/>
            <a:endParaRPr dirty="0"/>
          </a:p>
        </p:txBody>
      </p:sp>
      <p:sp>
        <p:nvSpPr>
          <p:cNvPr id="26627" name="Slide Number Placeholder 1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altLang="en-US" sz="1200" dirty="0"/>
              <a:pPr lvl="0" algn="r"/>
              <a:t>17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3481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4578" name="Text Placeholder 34818"/>
          <p:cNvSpPr>
            <a:spLocks noGrp="1"/>
          </p:cNvSpPr>
          <p:nvPr>
            <p:ph type="body"/>
          </p:nvPr>
        </p:nvSpPr>
        <p:spPr/>
        <p:txBody>
          <a:bodyPr anchor="t" anchorCtr="0"/>
          <a:lstStyle/>
          <a:p>
            <a:pPr lvl="0"/>
            <a:endParaRPr dirty="0"/>
          </a:p>
        </p:txBody>
      </p:sp>
      <p:sp>
        <p:nvSpPr>
          <p:cNvPr id="24579" name="Slide Number Placeholder 1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altLang="en-US" sz="1200" dirty="0"/>
              <a:pPr lvl="0" algn="r"/>
              <a:t>18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4608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8674" name="Text Placeholder 46082"/>
          <p:cNvSpPr>
            <a:spLocks noGrp="1"/>
          </p:cNvSpPr>
          <p:nvPr>
            <p:ph type="body"/>
          </p:nvPr>
        </p:nvSpPr>
        <p:spPr/>
        <p:txBody>
          <a:bodyPr anchor="t" anchorCtr="0"/>
          <a:lstStyle/>
          <a:p>
            <a:pPr lvl="0"/>
            <a:endParaRPr dirty="0"/>
          </a:p>
        </p:txBody>
      </p:sp>
      <p:sp>
        <p:nvSpPr>
          <p:cNvPr id="28675" name="Slide Number Placeholder 1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altLang="en-US" sz="1200" dirty="0"/>
              <a:pPr lvl="0" algn="r"/>
              <a:t>19</a:t>
            </a:fld>
            <a:endParaRPr lang="en-US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123910"/>
          <p:cNvSpPr/>
          <p:nvPr/>
        </p:nvSpPr>
        <p:spPr>
          <a:xfrm>
            <a:off x="812800" y="1219200"/>
            <a:ext cx="10566400" cy="914400"/>
          </a:xfrm>
          <a:custGeom>
            <a:avLst/>
            <a:gdLst/>
            <a:ahLst/>
            <a:cxnLst/>
            <a:rect l="0" t="0" r="0" b="0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1" name="Straight Connector 123911"/>
          <p:cNvSpPr/>
          <p:nvPr/>
        </p:nvSpPr>
        <p:spPr>
          <a:xfrm>
            <a:off x="2641600" y="3962400"/>
            <a:ext cx="8682567" cy="0"/>
          </a:xfrm>
          <a:prstGeom prst="line">
            <a:avLst/>
          </a:prstGeom>
          <a:ln w="19050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lvl="0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23906" name="Title 123905"/>
          <p:cNvSpPr>
            <a:spLocks noGrp="1"/>
          </p:cNvSpPr>
          <p:nvPr>
            <p:ph type="ctrTitle"/>
          </p:nvPr>
        </p:nvSpPr>
        <p:spPr>
          <a:xfrm>
            <a:off x="1219200" y="1524000"/>
            <a:ext cx="10164233" cy="17526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/>
          <a:lstStyle>
            <a:lvl1pPr lvl="0">
              <a:defRPr sz="5000" kern="1200"/>
            </a:lvl1pPr>
          </a:lstStyle>
          <a:p>
            <a:pPr lvl="0" fontAlgn="base"/>
            <a:r>
              <a:rPr lang="en-US" altLang="en-US" strike="noStrike" noProof="1"/>
              <a:t>Click to edit Master title style</a:t>
            </a:r>
          </a:p>
        </p:txBody>
      </p:sp>
      <p:sp>
        <p:nvSpPr>
          <p:cNvPr id="123907" name="Subtitle 123906"/>
          <p:cNvSpPr>
            <a:spLocks noGrp="1"/>
          </p:cNvSpPr>
          <p:nvPr>
            <p:ph type="subTitle" idx="1"/>
          </p:nvPr>
        </p:nvSpPr>
        <p:spPr>
          <a:xfrm>
            <a:off x="2641600" y="3962400"/>
            <a:ext cx="8737600" cy="17526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/>
          <a:lstStyle>
            <a:lvl1pPr marL="0" lvl="0" indent="0">
              <a:buNone/>
              <a:defRPr sz="2800" kern="1200"/>
            </a:lvl1pPr>
            <a:lvl2pPr marL="344805" lvl="1" indent="-344805" algn="ctr">
              <a:buNone/>
              <a:defRPr sz="2800" kern="1200"/>
            </a:lvl2pPr>
            <a:lvl3pPr marL="671830" lvl="2" indent="-671830" algn="ctr">
              <a:buNone/>
              <a:defRPr sz="2800" kern="1200"/>
            </a:lvl3pPr>
            <a:lvl4pPr marL="1024255" lvl="3" indent="-1024255" algn="ctr">
              <a:buNone/>
              <a:defRPr sz="2800" kern="1200"/>
            </a:lvl4pPr>
            <a:lvl5pPr marL="1341755" lvl="4" indent="-1341755" algn="ctr">
              <a:buNone/>
              <a:defRPr sz="2800" kern="1200"/>
            </a:lvl5pPr>
          </a:lstStyle>
          <a:p>
            <a:pPr lvl="0" fontAlgn="base"/>
            <a:r>
              <a:rPr lang="en-US" altLang="en-US" strike="noStrike" noProof="1"/>
              <a:t>Click to edit Master subtitle style</a:t>
            </a:r>
          </a:p>
        </p:txBody>
      </p:sp>
      <p:sp>
        <p:nvSpPr>
          <p:cNvPr id="123908" name="Date Placeholder 123907"/>
          <p:cNvSpPr>
            <a:spLocks noGrp="1"/>
          </p:cNvSpPr>
          <p:nvPr>
            <p:ph type="dt" sz="half" idx="2"/>
          </p:nvPr>
        </p:nvSpPr>
        <p:spPr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/>
          <a:p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123909" name="Footer Placeholder 123908"/>
          <p:cNvSpPr>
            <a:spLocks noGrp="1"/>
          </p:cNvSpPr>
          <p:nvPr>
            <p:ph type="ftr" sz="quarter" idx="3"/>
          </p:nvPr>
        </p:nvSpPr>
        <p:spPr>
          <a:xfrm>
            <a:off x="4165600" y="6243638"/>
            <a:ext cx="3860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/>
          <a:p>
            <a:pPr algn="ctr"/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123910" name="Slide Number Placeholder 123909"/>
          <p:cNvSpPr>
            <a:spLocks noGrp="1"/>
          </p:cNvSpPr>
          <p:nvPr>
            <p:ph type="sldNum" sz="quarter" idx="4"/>
          </p:nvPr>
        </p:nvSpPr>
        <p:spPr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/>
          <a:p>
            <a:pPr algn="r"/>
            <a:fld id="{9A0DB2DC-4C9A-4742-B13C-FB6460FD3503}" type="slidenum">
              <a:rPr lang="en-US" altLang="en-US">
                <a:latin typeface="Garamond" panose="02020404030301010803" pitchFamily="18" charset="0"/>
                <a:cs typeface="Arial" panose="020B0604020202020204" pitchFamily="34" charset="0"/>
              </a:rPr>
              <a:pPr algn="r"/>
              <a:t>‹#›</a:t>
            </a:fld>
            <a:endParaRPr lang="en-US" altLang="en-US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en-US">
                <a:cs typeface="Arial" panose="020B0604020202020204" pitchFamily="34" charset="0"/>
              </a:rPr>
              <a:pPr lvl="0"/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70573" cy="5853112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en-US">
                <a:cs typeface="Arial" panose="020B0604020202020204" pitchFamily="34" charset="0"/>
              </a:rPr>
              <a:pPr lvl="0"/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en-US">
                <a:cs typeface="Arial" panose="020B0604020202020204" pitchFamily="34" charset="0"/>
              </a:rPr>
              <a:pPr lvl="0"/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en-US">
                <a:cs typeface="Arial" panose="020B0604020202020204" pitchFamily="34" charset="0"/>
              </a:rPr>
              <a:pPr lvl="0"/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en-US">
                <a:cs typeface="Arial" panose="020B0604020202020204" pitchFamily="34" charset="0"/>
              </a:rPr>
              <a:pPr lvl="0"/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30725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30725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en-US">
                <a:cs typeface="Arial" panose="020B0604020202020204" pitchFamily="34" charset="0"/>
              </a:rPr>
              <a:pPr lvl="0"/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en-US">
                <a:cs typeface="Arial" panose="020B0604020202020204" pitchFamily="34" charset="0"/>
              </a:rPr>
              <a:pPr lvl="0"/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en-US">
                <a:cs typeface="Arial" panose="020B0604020202020204" pitchFamily="34" charset="0"/>
              </a:rPr>
              <a:pPr lvl="0"/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en-US">
                <a:cs typeface="Arial" panose="020B0604020202020204" pitchFamily="34" charset="0"/>
              </a:rPr>
              <a:pPr lvl="0"/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en-US">
                <a:cs typeface="Arial" panose="020B0604020202020204" pitchFamily="34" charset="0"/>
              </a:rPr>
              <a:pPr lvl="0"/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en-US">
                <a:cs typeface="Arial" panose="020B0604020202020204" pitchFamily="34" charset="0"/>
              </a:rPr>
              <a:pPr lvl="0"/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2288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3982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122882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3072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22884" name="Date Placeholder 122883"/>
          <p:cNvSpPr>
            <a:spLocks noGrp="1"/>
          </p:cNvSpPr>
          <p:nvPr>
            <p:ph type="dt" sz="half" idx="2"/>
          </p:nvPr>
        </p:nvSpPr>
        <p:spPr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>
              <a:defRPr sz="1200">
                <a:latin typeface="Garamond" panose="02020404030301010803" pitchFamily="18" charset="0"/>
              </a:defRPr>
            </a:lvl1pPr>
          </a:lstStyle>
          <a:p>
            <a:pPr lvl="0"/>
            <a:endParaRPr lang="en-US" altLang="en-US"/>
          </a:p>
        </p:txBody>
      </p:sp>
      <p:sp>
        <p:nvSpPr>
          <p:cNvPr id="122885" name="Footer Placeholder 122884"/>
          <p:cNvSpPr>
            <a:spLocks noGrp="1"/>
          </p:cNvSpPr>
          <p:nvPr>
            <p:ph type="ftr" sz="quarter" idx="3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 algn="ctr">
              <a:defRPr sz="1200">
                <a:latin typeface="Garamond" panose="02020404030301010803" pitchFamily="18" charset="0"/>
              </a:defRPr>
            </a:lvl1pPr>
          </a:lstStyle>
          <a:p>
            <a:pPr lvl="0"/>
            <a:endParaRPr lang="en-US" altLang="en-US"/>
          </a:p>
        </p:txBody>
      </p:sp>
      <p:sp>
        <p:nvSpPr>
          <p:cNvPr id="122886" name="Slide Number Placeholder 122885"/>
          <p:cNvSpPr>
            <a:spLocks noGrp="1"/>
          </p:cNvSpPr>
          <p:nvPr>
            <p:ph type="sldNum" sz="quarter" idx="4"/>
          </p:nvPr>
        </p:nvSpPr>
        <p:spPr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 algn="r">
              <a:defRPr sz="1200">
                <a:latin typeface="Garamond" panose="02020404030301010803" pitchFamily="18" charset="0"/>
              </a:defRPr>
            </a:lvl1pPr>
          </a:lstStyle>
          <a:p>
            <a:pPr lvl="0"/>
            <a:fld id="{9A0DB2DC-4C9A-4742-B13C-FB6460FD3503}" type="slidenum">
              <a:rPr lang="en-US" altLang="en-US">
                <a:cs typeface="Arial" panose="020B0604020202020204" pitchFamily="34" charset="0"/>
              </a:rPr>
              <a:pPr lvl="0"/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1" name="Freeform 122886"/>
          <p:cNvSpPr/>
          <p:nvPr/>
        </p:nvSpPr>
        <p:spPr>
          <a:xfrm>
            <a:off x="508000" y="228600"/>
            <a:ext cx="10972800" cy="609600"/>
          </a:xfrm>
          <a:custGeom>
            <a:avLst/>
            <a:gdLst/>
            <a:ahLst/>
            <a:cxnLst/>
            <a:rect l="0" t="0" r="0" b="0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32" name="Straight Connector 122887"/>
          <p:cNvSpPr/>
          <p:nvPr/>
        </p:nvSpPr>
        <p:spPr>
          <a:xfrm>
            <a:off x="609600" y="6172200"/>
            <a:ext cx="10972800" cy="0"/>
          </a:xfrm>
          <a:prstGeom prst="line">
            <a:avLst/>
          </a:prstGeom>
          <a:ln w="19050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lvl="0"/>
            <a:endParaRPr lang="en-US" altLang="en-US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42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69925" lvl="1" indent="-32512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022350" lvl="2" indent="-35052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39850" lvl="3" indent="-315595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681480" lvl="4" indent="-339725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4.png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47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oleObject" Target="../embeddings/oleObject2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gif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49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51.gif"/><Relationship Id="rId4" Type="http://schemas.openxmlformats.org/officeDocument/2006/relationships/image" Target="../media/image50.png"/><Relationship Id="rId9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en-US">
                <a:cs typeface="Arial" panose="020B0604020202020204" pitchFamily="34" charset="0"/>
              </a:rPr>
              <a:pPr lvl="0"/>
              <a:t>1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54" name="Rectangles 49153"/>
          <p:cNvSpPr/>
          <p:nvPr/>
        </p:nvSpPr>
        <p:spPr>
          <a:xfrm>
            <a:off x="2572702" y="340059"/>
            <a:ext cx="7086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dirty="0">
                <a:ln w="9525" cap="flat" cmpd="sng">
                  <a:solidFill>
                    <a:srgbClr val="0000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 TIỂU HỌC </a:t>
            </a:r>
            <a:r>
              <a:rPr lang="en-US" sz="3600" dirty="0" smtClean="0">
                <a:ln w="9525" cap="flat" cmpd="sng">
                  <a:solidFill>
                    <a:srgbClr val="0000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SÀI ĐỒNG</a:t>
            </a:r>
            <a:endParaRPr lang="en-US" sz="3600" dirty="0">
              <a:ln w="9525" cap="flat" cmpd="sng">
                <a:solidFill>
                  <a:srgbClr val="0000CC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155" name="Rectangles 49154"/>
          <p:cNvSpPr/>
          <p:nvPr/>
        </p:nvSpPr>
        <p:spPr>
          <a:xfrm>
            <a:off x="4114799" y="1600200"/>
            <a:ext cx="3527425" cy="79819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75000" lnSpcReduction="20000"/>
          </a:bodyPr>
          <a:lstStyle/>
          <a:p>
            <a:pPr algn="ctr"/>
            <a:endParaRPr lang="en-US" sz="3600" b="1" dirty="0">
              <a:ln w="9525" cap="flat" cmpd="sng">
                <a:solidFill>
                  <a:srgbClr val="FF99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CC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600" b="1" dirty="0" smtClean="0">
                <a:ln w="9525" cap="flat" cmpd="sng">
                  <a:solidFill>
                    <a:srgbClr val="FF99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TỰ NHIÊN VÀ XÃ HỘI</a:t>
            </a:r>
            <a:endParaRPr lang="en-US" sz="3600" b="1" dirty="0">
              <a:ln w="9525" cap="flat" cmpd="sng">
                <a:solidFill>
                  <a:srgbClr val="FF99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CC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156" name="Rectangles 49155"/>
          <p:cNvSpPr/>
          <p:nvPr/>
        </p:nvSpPr>
        <p:spPr>
          <a:xfrm>
            <a:off x="376555" y="5105400"/>
            <a:ext cx="11478895" cy="1285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endParaRPr lang="vi-VN" altLang="en-US" sz="3600" b="1" dirty="0">
              <a:solidFill>
                <a:srgbClr val="0000CC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 Box 1"/>
          <p:cNvSpPr txBox="1"/>
          <p:nvPr/>
        </p:nvSpPr>
        <p:spPr>
          <a:xfrm>
            <a:off x="4669809" y="2819400"/>
            <a:ext cx="2220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vi-VN" alt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Hoa0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0056" y="4054565"/>
            <a:ext cx="4035253" cy="2743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6" name="Content Placeholder 87045" descr="Hoa000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003425" y="292100"/>
            <a:ext cx="8277225" cy="5519738"/>
          </a:xfrm>
        </p:spPr>
      </p:pic>
      <p:sp>
        <p:nvSpPr>
          <p:cNvPr id="4" name="Oval 3"/>
          <p:cNvSpPr/>
          <p:nvPr/>
        </p:nvSpPr>
        <p:spPr>
          <a:xfrm>
            <a:off x="4648200" y="5562600"/>
            <a:ext cx="2730500" cy="12192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vi-VN" altLang="en-US" sz="2400" strike="noStrike" noProof="1">
                <a:solidFill>
                  <a:srgbClr val="002060"/>
                </a:solidFill>
              </a:rPr>
              <a:t>Hoa </a:t>
            </a:r>
            <a:r>
              <a:rPr lang="vi-VN" altLang="en-US" sz="2400" strike="noStrike" noProof="1" smtClean="0">
                <a:solidFill>
                  <a:srgbClr val="002060"/>
                </a:solidFill>
              </a:rPr>
              <a:t>sen</a:t>
            </a:r>
            <a:endParaRPr lang="vi-VN" altLang="en-US" sz="2400" strike="noStrike" noProof="1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Oval 91137"/>
          <p:cNvSpPr/>
          <p:nvPr/>
        </p:nvSpPr>
        <p:spPr>
          <a:xfrm>
            <a:off x="4724400" y="5943600"/>
            <a:ext cx="2359025" cy="914400"/>
          </a:xfrm>
          <a:prstGeom prst="ellipse">
            <a:avLst/>
          </a:prstGeom>
          <a:solidFill>
            <a:srgbClr val="5CFFAD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sz="2400" b="1" dirty="0" err="1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Hoa</a:t>
            </a:r>
            <a:r>
              <a:rPr sz="24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sz="2400" b="1" dirty="0" err="1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bí</a:t>
            </a:r>
            <a:endParaRPr sz="2400" b="1" dirty="0">
              <a:solidFill>
                <a:srgbClr val="002060"/>
              </a:solidFill>
              <a:latin typeface="+mn-lt"/>
              <a:ea typeface="Arial" panose="020B0604020202020204" pitchFamily="34" charset="0"/>
            </a:endParaRPr>
          </a:p>
        </p:txBody>
      </p:sp>
      <p:pic>
        <p:nvPicPr>
          <p:cNvPr id="91142" name="Picture 91141" descr="Hoab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2313" y="304800"/>
            <a:ext cx="8081962" cy="5715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Oval 91138"/>
          <p:cNvSpPr/>
          <p:nvPr/>
        </p:nvSpPr>
        <p:spPr>
          <a:xfrm>
            <a:off x="5257800" y="5867400"/>
            <a:ext cx="2362200" cy="990600"/>
          </a:xfrm>
          <a:prstGeom prst="ellipse">
            <a:avLst/>
          </a:prstGeom>
          <a:solidFill>
            <a:srgbClr val="5CFFAD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vi-VN" altLang="en-US" sz="2400" b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Hoa s</a:t>
            </a:r>
            <a:r>
              <a:rPr lang="vi-VN" altLang="en-US" sz="2400" b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úp</a:t>
            </a:r>
            <a:r>
              <a:rPr sz="2400" b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sz="2400" b="1" dirty="0" err="1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lơ</a:t>
            </a:r>
            <a:endParaRPr sz="2400" b="1" dirty="0">
              <a:solidFill>
                <a:srgbClr val="002060"/>
              </a:solidFill>
              <a:latin typeface="+mn-lt"/>
              <a:ea typeface="Arial" panose="020B0604020202020204" pitchFamily="34" charset="0"/>
            </a:endParaRPr>
          </a:p>
        </p:txBody>
      </p:sp>
      <p:pic>
        <p:nvPicPr>
          <p:cNvPr id="87051" name="Content Placeholder 87050" descr="Hoa0006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060575" y="322263"/>
            <a:ext cx="7831138" cy="543718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7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1447800" y="2362200"/>
            <a:ext cx="9448800" cy="58477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vi-VN" altLang="en-US" sz="3200" dirty="0">
                <a:solidFill>
                  <a:srgbClr val="002060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- Các loại hoa trong hình có m</a:t>
            </a:r>
            <a:r>
              <a:rPr lang="vi-VN" altLang="en-US" sz="3200" dirty="0">
                <a:solidFill>
                  <a:srgbClr val="002060"/>
                </a:solidFill>
                <a:latin typeface="+mn-lt"/>
                <a:ea typeface="Arial" panose="020B0604020202020204" pitchFamily="34" charset="0"/>
                <a:sym typeface="Arial" panose="020B0604020202020204" pitchFamily="34" charset="0"/>
              </a:rPr>
              <a:t>à</a:t>
            </a:r>
            <a:r>
              <a:rPr lang="vi-VN" altLang="en-US" sz="3200" dirty="0">
                <a:solidFill>
                  <a:srgbClr val="002060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u sắc như thế n</a:t>
            </a:r>
            <a:r>
              <a:rPr lang="vi-VN" altLang="en-US" sz="3200" dirty="0">
                <a:solidFill>
                  <a:srgbClr val="002060"/>
                </a:solidFill>
                <a:latin typeface="+mn-lt"/>
                <a:ea typeface="Arial" panose="020B0604020202020204" pitchFamily="34" charset="0"/>
                <a:sym typeface="Arial" panose="020B0604020202020204" pitchFamily="34" charset="0"/>
              </a:rPr>
              <a:t>à</a:t>
            </a:r>
            <a:r>
              <a:rPr lang="vi-VN" altLang="en-US" sz="3200" dirty="0">
                <a:solidFill>
                  <a:srgbClr val="002060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o?</a:t>
            </a:r>
            <a:endParaRPr lang="vi-VN" altLang="en-US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1447800" y="3505200"/>
            <a:ext cx="9601200" cy="15684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r>
              <a:rPr lang="vi-VN" altLang="en-US" sz="3200" dirty="0">
                <a:solidFill>
                  <a:srgbClr val="002060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- Hãy kể tên một số  loại hoa có hương thơm v</a:t>
            </a:r>
            <a:r>
              <a:rPr lang="vi-VN" altLang="en-US" sz="3200" dirty="0">
                <a:solidFill>
                  <a:srgbClr val="002060"/>
                </a:solidFill>
                <a:latin typeface="+mn-lt"/>
                <a:ea typeface="Arial" panose="020B0604020202020204" pitchFamily="34" charset="0"/>
                <a:sym typeface="Arial" panose="020B0604020202020204" pitchFamily="34" charset="0"/>
              </a:rPr>
              <a:t>à</a:t>
            </a:r>
            <a:r>
              <a:rPr lang="vi-VN" altLang="en-US" sz="3200" dirty="0">
                <a:solidFill>
                  <a:srgbClr val="002060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 không có hương thơm m</a:t>
            </a:r>
            <a:r>
              <a:rPr lang="vi-VN" altLang="en-US" sz="3200" dirty="0">
                <a:solidFill>
                  <a:srgbClr val="002060"/>
                </a:solidFill>
                <a:latin typeface="+mn-lt"/>
                <a:ea typeface="Arial" panose="020B0604020202020204" pitchFamily="34" charset="0"/>
                <a:sym typeface="Arial" panose="020B0604020202020204" pitchFamily="34" charset="0"/>
              </a:rPr>
              <a:t>à</a:t>
            </a:r>
            <a:r>
              <a:rPr lang="vi-VN" altLang="en-US" sz="3200" dirty="0">
                <a:solidFill>
                  <a:srgbClr val="002060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 em sưu tầm hoặc có trong hình?</a:t>
            </a:r>
            <a:endParaRPr lang="vi-VN" altLang="en-US" sz="3200" dirty="0">
              <a:solidFill>
                <a:srgbClr val="002060"/>
              </a:solidFill>
              <a:latin typeface="+mn-lt"/>
              <a:ea typeface="Arial" panose="020B0604020202020204" pitchFamily="3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1476374" y="5562600"/>
            <a:ext cx="9572625" cy="10763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r>
              <a:rPr lang="vi-VN" altLang="en-US" sz="3200" dirty="0">
                <a:solidFill>
                  <a:srgbClr val="002060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- Hãy chỉ ra đâu l</a:t>
            </a:r>
            <a:r>
              <a:rPr lang="vi-VN" altLang="en-US" sz="3200" dirty="0">
                <a:solidFill>
                  <a:srgbClr val="002060"/>
                </a:solidFill>
                <a:latin typeface="+mn-lt"/>
                <a:ea typeface="Arial" panose="020B0604020202020204" pitchFamily="34" charset="0"/>
                <a:sym typeface="Arial" panose="020B0604020202020204" pitchFamily="34" charset="0"/>
              </a:rPr>
              <a:t>à</a:t>
            </a:r>
            <a:r>
              <a:rPr lang="vi-VN" altLang="en-US" sz="3200" dirty="0">
                <a:solidFill>
                  <a:srgbClr val="002060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 cuống hoa,cánh hoa,đ</a:t>
            </a:r>
            <a:r>
              <a:rPr lang="vi-VN" altLang="en-US" sz="3200" dirty="0">
                <a:solidFill>
                  <a:srgbClr val="002060"/>
                </a:solidFill>
                <a:latin typeface="+mn-lt"/>
                <a:ea typeface="Arial" panose="020B0604020202020204" pitchFamily="34" charset="0"/>
                <a:sym typeface="Arial" panose="020B0604020202020204" pitchFamily="34" charset="0"/>
              </a:rPr>
              <a:t>à</a:t>
            </a:r>
            <a:r>
              <a:rPr lang="vi-VN" altLang="en-US" sz="3200" dirty="0">
                <a:solidFill>
                  <a:srgbClr val="002060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i hoa v</a:t>
            </a:r>
            <a:r>
              <a:rPr lang="vi-VN" altLang="en-US" sz="3200" dirty="0">
                <a:solidFill>
                  <a:srgbClr val="002060"/>
                </a:solidFill>
                <a:latin typeface="+mn-lt"/>
                <a:ea typeface="Arial" panose="020B0604020202020204" pitchFamily="34" charset="0"/>
                <a:sym typeface="Arial" panose="020B0604020202020204" pitchFamily="34" charset="0"/>
              </a:rPr>
              <a:t>à</a:t>
            </a:r>
            <a:r>
              <a:rPr lang="vi-VN" altLang="en-US" sz="3200" dirty="0">
                <a:solidFill>
                  <a:srgbClr val="002060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 nhị hoa?</a:t>
            </a:r>
            <a:endParaRPr lang="vi-VN" altLang="en-US" sz="3200" dirty="0">
              <a:solidFill>
                <a:srgbClr val="002060"/>
              </a:solidFill>
              <a:latin typeface="+mn-lt"/>
              <a:ea typeface="Arial" panose="020B0604020202020204" pitchFamily="34" charset="0"/>
            </a:endParaRPr>
          </a:p>
        </p:txBody>
      </p:sp>
      <p:sp>
        <p:nvSpPr>
          <p:cNvPr id="4" name="Up Ribbon 3"/>
          <p:cNvSpPr/>
          <p:nvPr/>
        </p:nvSpPr>
        <p:spPr>
          <a:xfrm>
            <a:off x="1828800" y="76200"/>
            <a:ext cx="8267700" cy="1150938"/>
          </a:xfrm>
          <a:prstGeom prst="ribbon2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r>
              <a:rPr lang="vi-VN" altLang="en-US" sz="2800" b="1" strike="noStrike" noProof="1">
                <a:solidFill>
                  <a:srgbClr val="FF0000"/>
                </a:solidFill>
              </a:rPr>
              <a:t>HOẠT ĐỘNG 1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  <p:bldP spid="8" grpId="0" bldLvl="0" animBg="1"/>
      <p:bldP spid="4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oa-dam-but-7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698625" y="120650"/>
            <a:ext cx="8813800" cy="6572250"/>
          </a:xfrm>
        </p:spPr>
      </p:pic>
      <p:sp>
        <p:nvSpPr>
          <p:cNvPr id="12" name="Oval 11"/>
          <p:cNvSpPr/>
          <p:nvPr/>
        </p:nvSpPr>
        <p:spPr>
          <a:xfrm>
            <a:off x="2590800" y="381000"/>
            <a:ext cx="2214563" cy="106680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vi-VN" altLang="en-US" sz="2800" b="1" strike="noStrike" noProof="1">
                <a:solidFill>
                  <a:srgbClr val="002060"/>
                </a:solidFill>
                <a:latin typeface="Times New Roman" panose="02020603050405020304" pitchFamily="18" charset="0"/>
              </a:rPr>
              <a:t>Cánh hoa</a:t>
            </a:r>
          </a:p>
        </p:txBody>
      </p:sp>
      <p:sp>
        <p:nvSpPr>
          <p:cNvPr id="15" name="Oval 14"/>
          <p:cNvSpPr/>
          <p:nvPr/>
        </p:nvSpPr>
        <p:spPr>
          <a:xfrm>
            <a:off x="1752600" y="4876800"/>
            <a:ext cx="2222500" cy="1371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vi-VN" altLang="en-US" sz="2800" b="1" strike="noStrike" noProof="1">
                <a:solidFill>
                  <a:srgbClr val="002060"/>
                </a:solidFill>
                <a:latin typeface="Times New Roman" panose="02020603050405020304" pitchFamily="18" charset="0"/>
              </a:rPr>
              <a:t>Cuống hoa</a:t>
            </a:r>
          </a:p>
        </p:txBody>
      </p:sp>
      <p:sp>
        <p:nvSpPr>
          <p:cNvPr id="16" name="Oval 15"/>
          <p:cNvSpPr/>
          <p:nvPr/>
        </p:nvSpPr>
        <p:spPr>
          <a:xfrm>
            <a:off x="8374607" y="263525"/>
            <a:ext cx="2133600" cy="118427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vi-VN" altLang="en-US" sz="2800" b="1" strike="noStrike" noProof="1">
                <a:solidFill>
                  <a:srgbClr val="002060"/>
                </a:solidFill>
                <a:latin typeface="Times New Roman" panose="02020603050405020304" pitchFamily="18" charset="0"/>
              </a:rPr>
              <a:t>Nhị hoa</a:t>
            </a:r>
          </a:p>
        </p:txBody>
      </p:sp>
      <p:sp>
        <p:nvSpPr>
          <p:cNvPr id="17" name="Oval 16"/>
          <p:cNvSpPr/>
          <p:nvPr/>
        </p:nvSpPr>
        <p:spPr>
          <a:xfrm>
            <a:off x="8153400" y="5334000"/>
            <a:ext cx="2136775" cy="115252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vi-VN" altLang="en-US" sz="2800" b="1" strike="noStrike" noProof="1">
                <a:solidFill>
                  <a:srgbClr val="002060"/>
                </a:solidFill>
                <a:latin typeface="Times New Roman" panose="02020603050405020304" pitchFamily="18" charset="0"/>
              </a:rPr>
              <a:t>Đài hoa</a:t>
            </a:r>
          </a:p>
        </p:txBody>
      </p:sp>
      <p:cxnSp>
        <p:nvCxnSpPr>
          <p:cNvPr id="18" name="Straight Arrow Connector 17"/>
          <p:cNvCxnSpPr>
            <a:stCxn id="12" idx="5"/>
          </p:cNvCxnSpPr>
          <p:nvPr/>
        </p:nvCxnSpPr>
        <p:spPr>
          <a:xfrm>
            <a:off x="4481513" y="1292225"/>
            <a:ext cx="1462088" cy="1146175"/>
          </a:xfrm>
          <a:prstGeom prst="straightConnector1">
            <a:avLst/>
          </a:prstGeom>
          <a:ln w="28575" cmpd="sng">
            <a:solidFill>
              <a:schemeClr val="accent3"/>
            </a:solidFill>
            <a:prstDash val="solid"/>
            <a:tailEnd type="arrow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6" idx="4"/>
          </p:cNvCxnSpPr>
          <p:nvPr/>
        </p:nvCxnSpPr>
        <p:spPr>
          <a:xfrm flipH="1">
            <a:off x="8603207" y="1447800"/>
            <a:ext cx="838200" cy="873125"/>
          </a:xfrm>
          <a:prstGeom prst="straightConnector1">
            <a:avLst/>
          </a:prstGeom>
          <a:ln w="28575" cmpd="sng">
            <a:solidFill>
              <a:schemeClr val="accent3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7"/>
          </p:cNvCxnSpPr>
          <p:nvPr/>
        </p:nvCxnSpPr>
        <p:spPr>
          <a:xfrm flipV="1">
            <a:off x="3649663" y="5029200"/>
            <a:ext cx="998538" cy="47625"/>
          </a:xfrm>
          <a:prstGeom prst="straightConnector1">
            <a:avLst/>
          </a:prstGeom>
          <a:ln w="28575" cmpd="sng">
            <a:solidFill>
              <a:schemeClr val="accent3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7" idx="2"/>
          </p:cNvCxnSpPr>
          <p:nvPr/>
        </p:nvCxnSpPr>
        <p:spPr>
          <a:xfrm flipH="1" flipV="1">
            <a:off x="5486400" y="4724400"/>
            <a:ext cx="2667000" cy="1185863"/>
          </a:xfrm>
          <a:prstGeom prst="straightConnector1">
            <a:avLst/>
          </a:prstGeom>
          <a:ln w="28575" cmpd="sng">
            <a:solidFill>
              <a:schemeClr val="accent3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p Ribbon 4"/>
          <p:cNvSpPr/>
          <p:nvPr/>
        </p:nvSpPr>
        <p:spPr>
          <a:xfrm>
            <a:off x="2286000" y="152400"/>
            <a:ext cx="7762875" cy="1392238"/>
          </a:xfrm>
          <a:prstGeom prst="ribbon2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/>
            <a:r>
              <a:rPr lang="vi-VN" altLang="en-US" sz="2800" b="1" dirty="0">
                <a:solidFill>
                  <a:srgbClr val="FF0000"/>
                </a:solidFill>
                <a:latin typeface="+mn-lt"/>
              </a:rPr>
              <a:t>KẾT LUẬN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2819400" y="1898077"/>
            <a:ext cx="8610600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vi-VN" sz="2800" b="1" dirty="0" smtClean="0">
                <a:solidFill>
                  <a:srgbClr val="33CC33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- </a:t>
            </a:r>
            <a:r>
              <a:rPr sz="2800" b="1" dirty="0" err="1" smtClean="0">
                <a:solidFill>
                  <a:srgbClr val="33CC33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Các</a:t>
            </a:r>
            <a:r>
              <a:rPr sz="2800" b="1" dirty="0" smtClean="0">
                <a:solidFill>
                  <a:srgbClr val="33CC33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sz="2800" b="1" dirty="0" err="1">
                <a:solidFill>
                  <a:srgbClr val="33CC33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lo</a:t>
            </a:r>
            <a:r>
              <a:rPr sz="2800" b="1" dirty="0" err="1">
                <a:solidFill>
                  <a:srgbClr val="33CC33"/>
                </a:solidFill>
                <a:latin typeface="+mn-lt"/>
                <a:ea typeface="Arial" panose="020B0604020202020204" pitchFamily="34" charset="0"/>
                <a:sym typeface="Arial" panose="020B0604020202020204" pitchFamily="34" charset="0"/>
              </a:rPr>
              <a:t>à</a:t>
            </a:r>
            <a:r>
              <a:rPr sz="2800" b="1" dirty="0" err="1">
                <a:solidFill>
                  <a:srgbClr val="33CC33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i</a:t>
            </a:r>
            <a:r>
              <a:rPr sz="2800" b="1" dirty="0">
                <a:solidFill>
                  <a:srgbClr val="33CC33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sz="2800" b="1" dirty="0" err="1">
                <a:solidFill>
                  <a:srgbClr val="33CC33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hoa</a:t>
            </a:r>
            <a:r>
              <a:rPr sz="2800" b="1" dirty="0">
                <a:solidFill>
                  <a:srgbClr val="33CC33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sz="2800" b="1" dirty="0" err="1">
                <a:solidFill>
                  <a:srgbClr val="33CC33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thường</a:t>
            </a:r>
            <a:r>
              <a:rPr sz="2800" b="1" dirty="0">
                <a:solidFill>
                  <a:srgbClr val="33CC33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sz="2800" b="1" dirty="0" err="1">
                <a:solidFill>
                  <a:srgbClr val="33CC33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khác</a:t>
            </a:r>
            <a:r>
              <a:rPr sz="2800" b="1" dirty="0">
                <a:solidFill>
                  <a:srgbClr val="33CC33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sz="2800" b="1" dirty="0" err="1">
                <a:solidFill>
                  <a:srgbClr val="33CC33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nhau</a:t>
            </a:r>
            <a:r>
              <a:rPr sz="2800" b="1" dirty="0">
                <a:solidFill>
                  <a:srgbClr val="33CC33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sz="2800" b="1" dirty="0" err="1">
                <a:solidFill>
                  <a:srgbClr val="33CC33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về</a:t>
            </a:r>
            <a:r>
              <a:rPr sz="2800" b="1" dirty="0">
                <a:solidFill>
                  <a:srgbClr val="33CC33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sz="2800" b="1" dirty="0" err="1">
                <a:solidFill>
                  <a:srgbClr val="33CC33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tên</a:t>
            </a:r>
            <a:r>
              <a:rPr sz="2800" b="1" dirty="0">
                <a:solidFill>
                  <a:srgbClr val="33CC33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sz="2800" b="1" dirty="0" err="1">
                <a:solidFill>
                  <a:srgbClr val="33CC33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gọi</a:t>
            </a:r>
            <a:r>
              <a:rPr sz="2800" b="1" dirty="0">
                <a:solidFill>
                  <a:srgbClr val="33CC33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sz="2800" b="1" dirty="0" err="1">
                <a:solidFill>
                  <a:srgbClr val="33CC33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hình</a:t>
            </a:r>
            <a:r>
              <a:rPr sz="2800" b="1" dirty="0">
                <a:solidFill>
                  <a:srgbClr val="33CC33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sz="2800" b="1" dirty="0" err="1">
                <a:solidFill>
                  <a:srgbClr val="33CC33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dáng,m</a:t>
            </a:r>
            <a:r>
              <a:rPr sz="2800" b="1" dirty="0" err="1">
                <a:solidFill>
                  <a:srgbClr val="33CC33"/>
                </a:solidFill>
                <a:latin typeface="+mn-lt"/>
                <a:ea typeface="Arial" panose="020B0604020202020204" pitchFamily="34" charset="0"/>
                <a:sym typeface="Arial" panose="020B0604020202020204" pitchFamily="34" charset="0"/>
              </a:rPr>
              <a:t>à</a:t>
            </a:r>
            <a:r>
              <a:rPr sz="2800" b="1" dirty="0" err="1">
                <a:solidFill>
                  <a:srgbClr val="33CC33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u</a:t>
            </a:r>
            <a:r>
              <a:rPr sz="2800" b="1" dirty="0">
                <a:solidFill>
                  <a:srgbClr val="33CC33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sz="2800" b="1" dirty="0" err="1">
                <a:solidFill>
                  <a:srgbClr val="33CC33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sắc</a:t>
            </a:r>
            <a:r>
              <a:rPr sz="2800" b="1" dirty="0">
                <a:solidFill>
                  <a:srgbClr val="33CC33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sz="2800" b="1" dirty="0" err="1">
                <a:solidFill>
                  <a:srgbClr val="33CC33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v</a:t>
            </a:r>
            <a:r>
              <a:rPr sz="2800" b="1" dirty="0" err="1">
                <a:solidFill>
                  <a:srgbClr val="33CC33"/>
                </a:solidFill>
                <a:latin typeface="+mn-lt"/>
                <a:ea typeface="Arial" panose="020B0604020202020204" pitchFamily="34" charset="0"/>
                <a:sym typeface="Arial" panose="020B0604020202020204" pitchFamily="34" charset="0"/>
              </a:rPr>
              <a:t>à</a:t>
            </a:r>
            <a:r>
              <a:rPr sz="2800" b="1" dirty="0">
                <a:solidFill>
                  <a:srgbClr val="33CC33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sz="2800" b="1" dirty="0" err="1">
                <a:solidFill>
                  <a:srgbClr val="33CC33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mùi</a:t>
            </a:r>
            <a:r>
              <a:rPr sz="2800" b="1" dirty="0">
                <a:solidFill>
                  <a:srgbClr val="33CC33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sz="2800" b="1" dirty="0" err="1">
                <a:solidFill>
                  <a:srgbClr val="33CC33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hương</a:t>
            </a:r>
            <a:r>
              <a:rPr sz="2800" b="1" dirty="0">
                <a:solidFill>
                  <a:srgbClr val="33CC33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. </a:t>
            </a:r>
            <a:endParaRPr sz="2800" b="1" dirty="0">
              <a:solidFill>
                <a:srgbClr val="33CC33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786418" y="2971798"/>
            <a:ext cx="8338782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 b="1" dirty="0" smtClean="0">
                <a:solidFill>
                  <a:srgbClr val="33CC33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- </a:t>
            </a:r>
            <a:r>
              <a:rPr sz="2800" b="1" dirty="0" err="1" smtClean="0">
                <a:solidFill>
                  <a:srgbClr val="33CC33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Mỗi</a:t>
            </a:r>
            <a:r>
              <a:rPr sz="2800" b="1" dirty="0" smtClean="0">
                <a:solidFill>
                  <a:srgbClr val="33CC33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sz="2800" b="1" dirty="0" err="1">
                <a:solidFill>
                  <a:srgbClr val="33CC33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bông</a:t>
            </a:r>
            <a:r>
              <a:rPr sz="2800" b="1" dirty="0">
                <a:solidFill>
                  <a:srgbClr val="33CC33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sz="2800" b="1" dirty="0" err="1">
                <a:solidFill>
                  <a:srgbClr val="33CC33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hoa</a:t>
            </a:r>
            <a:r>
              <a:rPr sz="2800" b="1" dirty="0">
                <a:solidFill>
                  <a:srgbClr val="33CC33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sz="2800" b="1" dirty="0" err="1">
                <a:solidFill>
                  <a:srgbClr val="33CC33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thường</a:t>
            </a:r>
            <a:r>
              <a:rPr sz="2800" b="1" dirty="0">
                <a:solidFill>
                  <a:srgbClr val="33CC33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sz="2800" b="1" dirty="0" err="1">
                <a:solidFill>
                  <a:srgbClr val="33CC33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có</a:t>
            </a:r>
            <a:r>
              <a:rPr sz="2800" b="1" dirty="0">
                <a:solidFill>
                  <a:srgbClr val="33CC33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: </a:t>
            </a:r>
            <a:r>
              <a:rPr sz="2800" b="1" dirty="0" err="1">
                <a:solidFill>
                  <a:srgbClr val="33CC33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cuống</a:t>
            </a:r>
            <a:r>
              <a:rPr sz="2800" b="1" dirty="0">
                <a:solidFill>
                  <a:srgbClr val="33CC33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sz="2800" b="1" dirty="0" err="1">
                <a:solidFill>
                  <a:srgbClr val="33CC33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hoa</a:t>
            </a:r>
            <a:r>
              <a:rPr sz="2800" b="1" dirty="0">
                <a:solidFill>
                  <a:srgbClr val="33CC33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sz="2800" b="1" dirty="0" err="1">
                <a:solidFill>
                  <a:srgbClr val="33CC33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đ</a:t>
            </a:r>
            <a:r>
              <a:rPr sz="2800" b="1" dirty="0" err="1">
                <a:solidFill>
                  <a:srgbClr val="33CC33"/>
                </a:solidFill>
                <a:latin typeface="+mn-lt"/>
                <a:ea typeface="Arial" panose="020B0604020202020204" pitchFamily="34" charset="0"/>
                <a:sym typeface="Arial" panose="020B0604020202020204" pitchFamily="34" charset="0"/>
              </a:rPr>
              <a:t>à</a:t>
            </a:r>
            <a:r>
              <a:rPr sz="2800" b="1" dirty="0" err="1">
                <a:solidFill>
                  <a:srgbClr val="33CC33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i</a:t>
            </a:r>
            <a:r>
              <a:rPr sz="2800" b="1" dirty="0">
                <a:solidFill>
                  <a:srgbClr val="33CC33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sz="2800" b="1" dirty="0" err="1">
                <a:solidFill>
                  <a:srgbClr val="33CC33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hoa</a:t>
            </a:r>
            <a:r>
              <a:rPr sz="2800" b="1" dirty="0">
                <a:solidFill>
                  <a:srgbClr val="33CC33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sz="2800" b="1" dirty="0" err="1">
                <a:solidFill>
                  <a:srgbClr val="33CC33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cánh</a:t>
            </a:r>
            <a:r>
              <a:rPr sz="2800" b="1" dirty="0">
                <a:solidFill>
                  <a:srgbClr val="33CC33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sz="2800" b="1" dirty="0" err="1">
                <a:solidFill>
                  <a:srgbClr val="33CC33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hoa</a:t>
            </a:r>
            <a:r>
              <a:rPr sz="2800" b="1" dirty="0">
                <a:solidFill>
                  <a:srgbClr val="33CC33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sz="2800" b="1" dirty="0" err="1">
                <a:solidFill>
                  <a:srgbClr val="33CC33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v</a:t>
            </a:r>
            <a:r>
              <a:rPr sz="2800" b="1" dirty="0" err="1">
                <a:solidFill>
                  <a:srgbClr val="33CC33"/>
                </a:solidFill>
                <a:latin typeface="+mn-lt"/>
                <a:ea typeface="Arial" panose="020B0604020202020204" pitchFamily="34" charset="0"/>
                <a:sym typeface="Arial" panose="020B0604020202020204" pitchFamily="34" charset="0"/>
              </a:rPr>
              <a:t>à</a:t>
            </a:r>
            <a:r>
              <a:rPr sz="2800" b="1" dirty="0">
                <a:solidFill>
                  <a:srgbClr val="33CC33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sz="2800" b="1" dirty="0" err="1">
                <a:solidFill>
                  <a:srgbClr val="33CC33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nhị</a:t>
            </a:r>
            <a:r>
              <a:rPr sz="2800" b="1" dirty="0">
                <a:solidFill>
                  <a:srgbClr val="33CC33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sz="2800" b="1" dirty="0" err="1">
                <a:solidFill>
                  <a:srgbClr val="33CC33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hoa</a:t>
            </a:r>
            <a:r>
              <a:rPr sz="2800" b="1" dirty="0">
                <a:solidFill>
                  <a:srgbClr val="33CC33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  <a:endParaRPr lang="en-US" altLang="en-US" sz="2800" dirty="0">
              <a:solidFill>
                <a:srgbClr val="33CC33"/>
              </a:solidFill>
              <a:latin typeface="+mn-lt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50179" descr="5B5Bwallcoo_com5D_CG_Bac431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0" y="0"/>
            <a:ext cx="12115800" cy="6892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0200" name="Down Ribbon 50199"/>
          <p:cNvSpPr/>
          <p:nvPr/>
        </p:nvSpPr>
        <p:spPr>
          <a:xfrm>
            <a:off x="1787525" y="1588"/>
            <a:ext cx="8588375" cy="1136650"/>
          </a:xfrm>
          <a:prstGeom prst="ribbon">
            <a:avLst>
              <a:gd name="adj1" fmla="val 8769"/>
              <a:gd name="adj2" fmla="val 50000"/>
            </a:avLst>
          </a:pr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sz="28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HOẠT ĐỘNG 2</a:t>
            </a:r>
            <a:endParaRPr sz="2800" b="1" dirty="0">
              <a:solidFill>
                <a:srgbClr val="FF0000"/>
              </a:solidFill>
              <a:latin typeface="+mn-lt"/>
              <a:ea typeface="Arial" panose="020B0604020202020204" pitchFamily="34" charset="0"/>
            </a:endParaRPr>
          </a:p>
        </p:txBody>
      </p:sp>
      <p:sp>
        <p:nvSpPr>
          <p:cNvPr id="50255" name="Horizontal Scroll 50254"/>
          <p:cNvSpPr/>
          <p:nvPr/>
        </p:nvSpPr>
        <p:spPr>
          <a:xfrm>
            <a:off x="1905000" y="2743200"/>
            <a:ext cx="8515350" cy="1919288"/>
          </a:xfrm>
          <a:prstGeom prst="horizontalScroll">
            <a:avLst>
              <a:gd name="adj" fmla="val 12500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sz="3200" b="1" dirty="0" err="1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Người</a:t>
            </a:r>
            <a:r>
              <a:rPr sz="32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ta </a:t>
            </a:r>
            <a:r>
              <a:rPr sz="3200" b="1" dirty="0" err="1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thường</a:t>
            </a:r>
            <a:r>
              <a:rPr sz="32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sz="3200" b="1" dirty="0" err="1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dùng</a:t>
            </a:r>
            <a:r>
              <a:rPr sz="32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sz="3200" b="1" dirty="0" err="1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hoa</a:t>
            </a:r>
            <a:r>
              <a:rPr sz="32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sz="3200" b="1" dirty="0" err="1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để</a:t>
            </a:r>
            <a:r>
              <a:rPr sz="32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sz="3200" b="1" dirty="0" err="1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l</a:t>
            </a:r>
            <a:r>
              <a:rPr sz="3200" b="1" dirty="0" err="1">
                <a:solidFill>
                  <a:srgbClr val="002060"/>
                </a:solidFill>
                <a:latin typeface="+mn-lt"/>
                <a:ea typeface="Arial" panose="020B0604020202020204" pitchFamily="34" charset="0"/>
              </a:rPr>
              <a:t>à</a:t>
            </a:r>
            <a:r>
              <a:rPr sz="3200" b="1" dirty="0" err="1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m</a:t>
            </a:r>
            <a:r>
              <a:rPr sz="32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sz="3200" b="1" dirty="0" err="1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gì</a:t>
            </a:r>
            <a:r>
              <a:rPr sz="32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?</a:t>
            </a:r>
            <a:endParaRPr sz="3200" b="1" dirty="0">
              <a:solidFill>
                <a:srgbClr val="002060"/>
              </a:solidFill>
              <a:latin typeface="+mn-lt"/>
              <a:ea typeface="Arial" panose="020B0604020202020204" pitchFamily="34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1981200" y="1219200"/>
            <a:ext cx="6421438" cy="1489075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/>
            <a:r>
              <a:rPr lang="vi-VN" altLang="en-US" sz="3200" b="1" dirty="0">
                <a:solidFill>
                  <a:srgbClr val="002060"/>
                </a:solidFill>
                <a:latin typeface="+mn-lt"/>
              </a:rPr>
              <a:t>Hoa có chức năng gì?</a:t>
            </a:r>
          </a:p>
        </p:txBody>
      </p:sp>
      <p:sp>
        <p:nvSpPr>
          <p:cNvPr id="3" name="Horizontal Scroll 2"/>
          <p:cNvSpPr/>
          <p:nvPr/>
        </p:nvSpPr>
        <p:spPr>
          <a:xfrm>
            <a:off x="1905000" y="4648200"/>
            <a:ext cx="8255000" cy="2087563"/>
          </a:xfrm>
          <a:prstGeom prst="horizontalScroll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r>
              <a:rPr lang="vi-VN" altLang="en-US" sz="3200" b="1" strike="noStrike" noProof="1">
                <a:solidFill>
                  <a:srgbClr val="002060"/>
                </a:solidFill>
              </a:rPr>
              <a:t>Những hoa nào được dùng để trang trí và hoa nào dùng để ăn được?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0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5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00" grpId="0" bldLvl="0" animBg="1"/>
      <p:bldP spid="50255" grpId="0" bldLvl="0" animBg="1"/>
      <p:bldP spid="2" grpId="0" bldLvl="0" animBg="1"/>
      <p:bldP spid="3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CC"/>
            </a:gs>
            <a:gs pos="50000">
              <a:srgbClr val="FFFFCC"/>
            </a:gs>
            <a:gs pos="100000">
              <a:srgbClr val="00FFCC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7" name="Text Box 17416"/>
          <p:cNvSpPr txBox="1"/>
          <p:nvPr/>
        </p:nvSpPr>
        <p:spPr>
          <a:xfrm>
            <a:off x="2590800" y="152400"/>
            <a:ext cx="5867400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3200" dirty="0" err="1">
                <a:solidFill>
                  <a:srgbClr val="FF3300"/>
                </a:solidFill>
                <a:latin typeface="+mn-lt"/>
                <a:cs typeface="Arial" panose="020B0604020202020204" pitchFamily="34" charset="0"/>
              </a:rPr>
              <a:t>Dùng</a:t>
            </a:r>
            <a:r>
              <a:rPr sz="3200" dirty="0">
                <a:solidFill>
                  <a:srgbClr val="FF33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sz="3200" dirty="0" err="1">
                <a:solidFill>
                  <a:srgbClr val="FF3300"/>
                </a:solidFill>
                <a:latin typeface="+mn-lt"/>
                <a:cs typeface="Arial" panose="020B0604020202020204" pitchFamily="34" charset="0"/>
              </a:rPr>
              <a:t>để</a:t>
            </a:r>
            <a:r>
              <a:rPr sz="3200" dirty="0">
                <a:solidFill>
                  <a:srgbClr val="FF33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sz="3200" dirty="0" err="1">
                <a:solidFill>
                  <a:srgbClr val="FF3300"/>
                </a:solidFill>
                <a:latin typeface="+mn-lt"/>
                <a:cs typeface="Arial" panose="020B0604020202020204" pitchFamily="34" charset="0"/>
              </a:rPr>
              <a:t>l</a:t>
            </a:r>
            <a:r>
              <a:rPr sz="3200" dirty="0" err="1">
                <a:solidFill>
                  <a:srgbClr val="FF3300"/>
                </a:solidFill>
                <a:latin typeface="+mn-lt"/>
                <a:ea typeface="Arial" panose="020B0604020202020204" pitchFamily="34" charset="0"/>
              </a:rPr>
              <a:t>à</a:t>
            </a:r>
            <a:r>
              <a:rPr sz="3200" dirty="0" err="1">
                <a:solidFill>
                  <a:srgbClr val="FF3300"/>
                </a:solidFill>
                <a:latin typeface="+mn-lt"/>
                <a:cs typeface="Arial" panose="020B0604020202020204" pitchFamily="34" charset="0"/>
              </a:rPr>
              <a:t>m</a:t>
            </a:r>
            <a:r>
              <a:rPr sz="3200" dirty="0">
                <a:solidFill>
                  <a:srgbClr val="FF33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sz="3200" dirty="0" err="1">
                <a:solidFill>
                  <a:srgbClr val="FF3300"/>
                </a:solidFill>
                <a:latin typeface="+mn-lt"/>
                <a:cs typeface="Arial" panose="020B0604020202020204" pitchFamily="34" charset="0"/>
              </a:rPr>
              <a:t>nước</a:t>
            </a:r>
            <a:r>
              <a:rPr sz="3200" dirty="0">
                <a:solidFill>
                  <a:srgbClr val="FF33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sz="3200" dirty="0" err="1">
                <a:solidFill>
                  <a:srgbClr val="FF3300"/>
                </a:solidFill>
                <a:latin typeface="+mn-lt"/>
                <a:cs typeface="Arial" panose="020B0604020202020204" pitchFamily="34" charset="0"/>
              </a:rPr>
              <a:t>hoa</a:t>
            </a:r>
            <a:endParaRPr sz="3200" dirty="0">
              <a:solidFill>
                <a:srgbClr val="FF3300"/>
              </a:solidFill>
              <a:latin typeface="+mn-lt"/>
              <a:ea typeface="Arial" panose="020B0604020202020204" pitchFamily="34" charset="0"/>
            </a:endParaRPr>
          </a:p>
        </p:txBody>
      </p:sp>
      <p:pic>
        <p:nvPicPr>
          <p:cNvPr id="17418" name="Picture 17417" descr="beautiful_rose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990600"/>
            <a:ext cx="3336925" cy="2949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20" name="Right Arrow 17419"/>
          <p:cNvSpPr/>
          <p:nvPr/>
        </p:nvSpPr>
        <p:spPr>
          <a:xfrm>
            <a:off x="5029200" y="3581400"/>
            <a:ext cx="1349375" cy="533400"/>
          </a:xfrm>
          <a:prstGeom prst="rightArrow">
            <a:avLst>
              <a:gd name="adj1" fmla="val 50000"/>
              <a:gd name="adj2" fmla="val 92769"/>
            </a:avLst>
          </a:prstGeom>
          <a:solidFill>
            <a:srgbClr val="FF33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7422" name="Picture 17421" descr="nuocho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893763"/>
            <a:ext cx="4086225" cy="5964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Content Placeholder 1" descr="03-d3d04"/>
          <p:cNvPicPr>
            <a:picLocks noGrp="1" noChangeAspect="1"/>
          </p:cNvPicPr>
          <p:nvPr>
            <p:ph idx="4294967295"/>
          </p:nvPr>
        </p:nvPicPr>
        <p:blipFill>
          <a:blip r:embed="rId5"/>
          <a:stretch>
            <a:fillRect/>
          </a:stretch>
        </p:blipFill>
        <p:spPr>
          <a:xfrm>
            <a:off x="1600200" y="3962400"/>
            <a:ext cx="3362325" cy="2765425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7" grpId="0"/>
      <p:bldP spid="17420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Text Box 10246"/>
          <p:cNvSpPr txBox="1"/>
          <p:nvPr/>
        </p:nvSpPr>
        <p:spPr>
          <a:xfrm>
            <a:off x="3276600" y="152400"/>
            <a:ext cx="5867400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3200" dirty="0" err="1">
                <a:solidFill>
                  <a:srgbClr val="FF3300"/>
                </a:solidFill>
                <a:latin typeface="+mn-lt"/>
                <a:cs typeface="Arial" panose="020B0604020202020204" pitchFamily="34" charset="0"/>
              </a:rPr>
              <a:t>Hoa</a:t>
            </a:r>
            <a:r>
              <a:rPr sz="3200" dirty="0">
                <a:solidFill>
                  <a:srgbClr val="FF33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sz="3200" dirty="0" err="1">
                <a:solidFill>
                  <a:srgbClr val="FF3300"/>
                </a:solidFill>
                <a:latin typeface="+mn-lt"/>
                <a:cs typeface="Arial" panose="020B0604020202020204" pitchFamily="34" charset="0"/>
              </a:rPr>
              <a:t>dùng</a:t>
            </a:r>
            <a:r>
              <a:rPr sz="3200" dirty="0">
                <a:solidFill>
                  <a:srgbClr val="FF33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sz="3200" dirty="0" err="1">
                <a:solidFill>
                  <a:srgbClr val="FF3300"/>
                </a:solidFill>
                <a:latin typeface="+mn-lt"/>
                <a:cs typeface="Arial" panose="020B0604020202020204" pitchFamily="34" charset="0"/>
              </a:rPr>
              <a:t>để</a:t>
            </a:r>
            <a:r>
              <a:rPr sz="3200" dirty="0">
                <a:solidFill>
                  <a:srgbClr val="FF33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sz="3200" dirty="0" err="1">
                <a:solidFill>
                  <a:srgbClr val="FF3300"/>
                </a:solidFill>
                <a:latin typeface="+mn-lt"/>
                <a:cs typeface="Arial" panose="020B0604020202020204" pitchFamily="34" charset="0"/>
              </a:rPr>
              <a:t>trang</a:t>
            </a:r>
            <a:r>
              <a:rPr sz="3200" dirty="0">
                <a:solidFill>
                  <a:srgbClr val="FF33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sz="3200" dirty="0" err="1">
                <a:solidFill>
                  <a:srgbClr val="FF3300"/>
                </a:solidFill>
                <a:latin typeface="+mn-lt"/>
                <a:cs typeface="Arial" panose="020B0604020202020204" pitchFamily="34" charset="0"/>
              </a:rPr>
              <a:t>trí</a:t>
            </a:r>
            <a:endParaRPr sz="3200" dirty="0">
              <a:solidFill>
                <a:srgbClr val="FF3300"/>
              </a:solidFill>
              <a:latin typeface="+mn-lt"/>
              <a:ea typeface="Arial" panose="020B0604020202020204" pitchFamily="34" charset="0"/>
            </a:endParaRPr>
          </a:p>
        </p:txBody>
      </p:sp>
      <p:pic>
        <p:nvPicPr>
          <p:cNvPr id="10248" name="Picture 10247" descr="Hoa Hong (46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120775"/>
            <a:ext cx="4572000" cy="5737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9" name="Picture 10248" descr="garden_photos0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1120775"/>
            <a:ext cx="4648200" cy="57372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Text Box 21508"/>
          <p:cNvSpPr txBox="1"/>
          <p:nvPr/>
        </p:nvSpPr>
        <p:spPr>
          <a:xfrm>
            <a:off x="3276600" y="304800"/>
            <a:ext cx="5867400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3200" dirty="0" err="1">
                <a:solidFill>
                  <a:srgbClr val="FF3300"/>
                </a:solidFill>
                <a:latin typeface="+mn-lt"/>
                <a:cs typeface="Arial" panose="020B0604020202020204" pitchFamily="34" charset="0"/>
              </a:rPr>
              <a:t>Dùng</a:t>
            </a:r>
            <a:r>
              <a:rPr sz="3200" dirty="0">
                <a:solidFill>
                  <a:srgbClr val="FF33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sz="3200" dirty="0" err="1">
                <a:solidFill>
                  <a:srgbClr val="FF3300"/>
                </a:solidFill>
                <a:latin typeface="+mn-lt"/>
                <a:cs typeface="Arial" panose="020B0604020202020204" pitchFamily="34" charset="0"/>
              </a:rPr>
              <a:t>để</a:t>
            </a:r>
            <a:r>
              <a:rPr sz="3200" dirty="0">
                <a:solidFill>
                  <a:srgbClr val="FF33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sz="3200" dirty="0" err="1">
                <a:solidFill>
                  <a:srgbClr val="FF3300"/>
                </a:solidFill>
                <a:latin typeface="+mn-lt"/>
                <a:cs typeface="Arial" panose="020B0604020202020204" pitchFamily="34" charset="0"/>
              </a:rPr>
              <a:t>ướp</a:t>
            </a:r>
            <a:r>
              <a:rPr sz="3200" dirty="0">
                <a:solidFill>
                  <a:srgbClr val="FF33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sz="3200" dirty="0" err="1">
                <a:solidFill>
                  <a:srgbClr val="FF3300"/>
                </a:solidFill>
                <a:latin typeface="+mn-lt"/>
                <a:cs typeface="Arial" panose="020B0604020202020204" pitchFamily="34" charset="0"/>
              </a:rPr>
              <a:t>tr</a:t>
            </a:r>
            <a:r>
              <a:rPr sz="3200" dirty="0" err="1">
                <a:solidFill>
                  <a:srgbClr val="FF3300"/>
                </a:solidFill>
                <a:latin typeface="+mn-lt"/>
                <a:ea typeface="Arial" panose="020B0604020202020204" pitchFamily="34" charset="0"/>
              </a:rPr>
              <a:t>à</a:t>
            </a:r>
            <a:r>
              <a:rPr sz="3200" dirty="0">
                <a:solidFill>
                  <a:srgbClr val="FF3300"/>
                </a:solidFill>
                <a:latin typeface="+mn-lt"/>
                <a:cs typeface="Arial" panose="020B0604020202020204" pitchFamily="34" charset="0"/>
              </a:rPr>
              <a:t>, </a:t>
            </a:r>
            <a:r>
              <a:rPr sz="3200" dirty="0" err="1">
                <a:solidFill>
                  <a:srgbClr val="FF3300"/>
                </a:solidFill>
                <a:latin typeface="+mn-lt"/>
                <a:cs typeface="Arial" panose="020B0604020202020204" pitchFamily="34" charset="0"/>
              </a:rPr>
              <a:t>l</a:t>
            </a:r>
            <a:r>
              <a:rPr sz="3200" dirty="0" err="1">
                <a:solidFill>
                  <a:srgbClr val="FF3300"/>
                </a:solidFill>
                <a:latin typeface="+mn-lt"/>
                <a:ea typeface="Arial" panose="020B0604020202020204" pitchFamily="34" charset="0"/>
              </a:rPr>
              <a:t>à</a:t>
            </a:r>
            <a:r>
              <a:rPr sz="3200" dirty="0" err="1">
                <a:solidFill>
                  <a:srgbClr val="FF3300"/>
                </a:solidFill>
                <a:latin typeface="+mn-lt"/>
                <a:cs typeface="Arial" panose="020B0604020202020204" pitchFamily="34" charset="0"/>
              </a:rPr>
              <a:t>m</a:t>
            </a:r>
            <a:r>
              <a:rPr sz="3200" dirty="0">
                <a:solidFill>
                  <a:srgbClr val="FF33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sz="3200" dirty="0" err="1">
                <a:solidFill>
                  <a:srgbClr val="FF3300"/>
                </a:solidFill>
                <a:latin typeface="+mn-lt"/>
                <a:cs typeface="Arial" panose="020B0604020202020204" pitchFamily="34" charset="0"/>
              </a:rPr>
              <a:t>tr</a:t>
            </a:r>
            <a:r>
              <a:rPr sz="3200" dirty="0" err="1">
                <a:solidFill>
                  <a:srgbClr val="FF3300"/>
                </a:solidFill>
                <a:latin typeface="+mn-lt"/>
                <a:ea typeface="Arial" panose="020B0604020202020204" pitchFamily="34" charset="0"/>
              </a:rPr>
              <a:t>à</a:t>
            </a:r>
            <a:r>
              <a:rPr sz="3200" dirty="0">
                <a:solidFill>
                  <a:srgbClr val="FF3300"/>
                </a:solidFill>
                <a:latin typeface="+mn-lt"/>
                <a:cs typeface="Arial" panose="020B0604020202020204" pitchFamily="34" charset="0"/>
              </a:rPr>
              <a:t>.</a:t>
            </a:r>
            <a:endParaRPr sz="3200" dirty="0">
              <a:solidFill>
                <a:srgbClr val="FF3300"/>
              </a:solidFill>
              <a:latin typeface="+mn-lt"/>
              <a:ea typeface="Arial" panose="020B0604020202020204" pitchFamily="34" charset="0"/>
            </a:endParaRPr>
          </a:p>
        </p:txBody>
      </p:sp>
      <p:pic>
        <p:nvPicPr>
          <p:cNvPr id="21510" name="Picture 21509" descr="Hoa00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1788" y="990600"/>
            <a:ext cx="4291012" cy="3124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5" name="Picture 21514" descr="loaichehopgiayduplex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3563" y="1066800"/>
            <a:ext cx="3754437" cy="5791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7" name="Text Box 21516"/>
          <p:cNvSpPr txBox="1"/>
          <p:nvPr/>
        </p:nvSpPr>
        <p:spPr>
          <a:xfrm>
            <a:off x="1676400" y="3276600"/>
            <a:ext cx="1177925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40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SEN</a:t>
            </a:r>
            <a:endParaRPr sz="4000" b="1">
              <a:solidFill>
                <a:schemeClr val="bg1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pic>
        <p:nvPicPr>
          <p:cNvPr id="21519" name="Picture 21518" descr="hoa atis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4114800"/>
            <a:ext cx="4333875" cy="2743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20" name="Right Arrow 21519"/>
          <p:cNvSpPr/>
          <p:nvPr/>
        </p:nvSpPr>
        <p:spPr>
          <a:xfrm>
            <a:off x="5881688" y="3886200"/>
            <a:ext cx="1095375" cy="381000"/>
          </a:xfrm>
          <a:prstGeom prst="rightArrow">
            <a:avLst>
              <a:gd name="adj1" fmla="val 50000"/>
              <a:gd name="adj2" fmla="val 49913"/>
            </a:avLst>
          </a:prstGeom>
          <a:solidFill>
            <a:srgbClr val="FF33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1521" name="Text Box 21520"/>
          <p:cNvSpPr txBox="1"/>
          <p:nvPr/>
        </p:nvSpPr>
        <p:spPr>
          <a:xfrm>
            <a:off x="1676400" y="6019800"/>
            <a:ext cx="2006600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40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A-</a:t>
            </a:r>
            <a:r>
              <a:rPr sz="4000" b="1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ti-sô</a:t>
            </a:r>
            <a:endParaRPr sz="4000" b="1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/>
      <p:bldP spid="21517" grpId="0"/>
      <p:bldP spid="21520" grpId="0" bldLvl="0" animBg="1"/>
      <p:bldP spid="215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352800"/>
            <a:ext cx="6404610" cy="598805"/>
          </a:xfrm>
        </p:spPr>
        <p:txBody>
          <a:bodyPr anchor="t" anchorCtr="0"/>
          <a:lstStyle/>
          <a:p>
            <a:r>
              <a:rPr lang="vi-VN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L</a:t>
            </a:r>
            <a:r>
              <a:rPr lang="vi-VN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á </a:t>
            </a:r>
            <a:r>
              <a:rPr lang="vi-VN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cây có chức năng gì ?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2971800" y="2819400"/>
            <a:ext cx="6242415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Người</a:t>
            </a:r>
            <a:r>
              <a:rPr sz="2800" b="1" dirty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ta </a:t>
            </a:r>
            <a:r>
              <a:rPr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thường</a:t>
            </a:r>
            <a:r>
              <a:rPr sz="2800" b="1" dirty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dùng</a:t>
            </a:r>
            <a:r>
              <a:rPr sz="2800" b="1" dirty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lá</a:t>
            </a:r>
            <a:r>
              <a:rPr sz="2800" b="1" dirty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cây</a:t>
            </a:r>
            <a:r>
              <a:rPr sz="2800" b="1" dirty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để</a:t>
            </a:r>
            <a:r>
              <a:rPr sz="2800" b="1" dirty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l</a:t>
            </a:r>
            <a:r>
              <a:rPr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sym typeface="Arial" panose="020B0604020202020204" pitchFamily="34" charset="0"/>
              </a:rPr>
              <a:t>à</a:t>
            </a:r>
            <a:r>
              <a:rPr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m</a:t>
            </a:r>
            <a:r>
              <a:rPr sz="2800" b="1" dirty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gì</a:t>
            </a:r>
            <a:r>
              <a:rPr sz="2800" b="1" dirty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?</a:t>
            </a:r>
            <a:endParaRPr lang="en-US" altLang="en-US" sz="2800" dirty="0">
              <a:solidFill>
                <a:srgbClr val="002060"/>
              </a:solidFill>
              <a:ea typeface="Arial" panose="020B0604020202020204" pitchFamily="34" charset="0"/>
            </a:endParaRPr>
          </a:p>
        </p:txBody>
      </p:sp>
      <p:sp>
        <p:nvSpPr>
          <p:cNvPr id="4" name="Explosion 1 3"/>
          <p:cNvSpPr/>
          <p:nvPr/>
        </p:nvSpPr>
        <p:spPr>
          <a:xfrm>
            <a:off x="3810000" y="758616"/>
            <a:ext cx="4343400" cy="14478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 Box 13316"/>
          <p:cNvSpPr txBox="1"/>
          <p:nvPr/>
        </p:nvSpPr>
        <p:spPr>
          <a:xfrm>
            <a:off x="3276600" y="152400"/>
            <a:ext cx="5867400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3200" dirty="0" err="1">
                <a:solidFill>
                  <a:srgbClr val="9900CC"/>
                </a:solidFill>
                <a:latin typeface="+mn-lt"/>
                <a:cs typeface="Arial" panose="020B0604020202020204" pitchFamily="34" charset="0"/>
              </a:rPr>
              <a:t>Dùng</a:t>
            </a:r>
            <a:r>
              <a:rPr sz="3200" dirty="0">
                <a:solidFill>
                  <a:srgbClr val="9900CC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sz="3200" dirty="0" err="1">
                <a:solidFill>
                  <a:srgbClr val="9900CC"/>
                </a:solidFill>
                <a:latin typeface="+mn-lt"/>
                <a:cs typeface="Arial" panose="020B0604020202020204" pitchFamily="34" charset="0"/>
              </a:rPr>
              <a:t>để</a:t>
            </a:r>
            <a:r>
              <a:rPr sz="3200" dirty="0">
                <a:solidFill>
                  <a:srgbClr val="9900CC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sz="3200" dirty="0" err="1">
                <a:solidFill>
                  <a:srgbClr val="9900CC"/>
                </a:solidFill>
                <a:latin typeface="+mn-lt"/>
                <a:cs typeface="Arial" panose="020B0604020202020204" pitchFamily="34" charset="0"/>
              </a:rPr>
              <a:t>l</a:t>
            </a:r>
            <a:r>
              <a:rPr sz="3200" dirty="0" err="1">
                <a:solidFill>
                  <a:srgbClr val="9900CC"/>
                </a:solidFill>
                <a:latin typeface="+mn-lt"/>
                <a:ea typeface="Arial" panose="020B0604020202020204" pitchFamily="34" charset="0"/>
              </a:rPr>
              <a:t>à</a:t>
            </a:r>
            <a:r>
              <a:rPr sz="3200" dirty="0" err="1">
                <a:solidFill>
                  <a:srgbClr val="9900CC"/>
                </a:solidFill>
                <a:latin typeface="+mn-lt"/>
                <a:cs typeface="Arial" panose="020B0604020202020204" pitchFamily="34" charset="0"/>
              </a:rPr>
              <a:t>m</a:t>
            </a:r>
            <a:r>
              <a:rPr sz="3200" dirty="0">
                <a:solidFill>
                  <a:srgbClr val="9900CC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sz="3200" dirty="0" err="1">
                <a:solidFill>
                  <a:srgbClr val="9900CC"/>
                </a:solidFill>
                <a:latin typeface="+mn-lt"/>
                <a:cs typeface="Arial" panose="020B0604020202020204" pitchFamily="34" charset="0"/>
              </a:rPr>
              <a:t>thực</a:t>
            </a:r>
            <a:r>
              <a:rPr sz="3200" dirty="0">
                <a:solidFill>
                  <a:srgbClr val="9900CC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sz="3200" dirty="0" err="1">
                <a:solidFill>
                  <a:srgbClr val="9900CC"/>
                </a:solidFill>
                <a:latin typeface="+mn-lt"/>
                <a:cs typeface="Arial" panose="020B0604020202020204" pitchFamily="34" charset="0"/>
              </a:rPr>
              <a:t>phẩm</a:t>
            </a:r>
            <a:endParaRPr sz="3200" dirty="0">
              <a:solidFill>
                <a:srgbClr val="9900CC"/>
              </a:solidFill>
              <a:latin typeface="+mn-lt"/>
              <a:ea typeface="Arial" panose="020B0604020202020204" pitchFamily="34" charset="0"/>
            </a:endParaRPr>
          </a:p>
        </p:txBody>
      </p:sp>
      <p:pic>
        <p:nvPicPr>
          <p:cNvPr id="13318" name="Picture 13317" descr="Hoab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914400"/>
            <a:ext cx="2590800" cy="4648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9" name="Picture 13318" descr="Hoa000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914400"/>
            <a:ext cx="3124200" cy="4648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0" name="Picture 13319" descr="hoa atis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200" y="914400"/>
            <a:ext cx="3124200" cy="4648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21" name="Text Box 13320"/>
          <p:cNvSpPr txBox="1"/>
          <p:nvPr/>
        </p:nvSpPr>
        <p:spPr>
          <a:xfrm>
            <a:off x="2133600" y="5715000"/>
            <a:ext cx="1476375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600" b="1" err="1">
                <a:latin typeface="Times New Roman" panose="02020603050405020304" pitchFamily="18" charset="0"/>
                <a:cs typeface="Arial" panose="020B0604020202020204" pitchFamily="34" charset="0"/>
              </a:rPr>
              <a:t>Súp</a:t>
            </a:r>
            <a:r>
              <a:rPr sz="3600" b="1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sz="3600" b="1" err="1">
                <a:latin typeface="Times New Roman" panose="02020603050405020304" pitchFamily="18" charset="0"/>
                <a:cs typeface="Arial" panose="020B0604020202020204" pitchFamily="34" charset="0"/>
              </a:rPr>
              <a:t>lơ</a:t>
            </a:r>
            <a:endParaRPr sz="3600" b="1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13322" name="Text Box 13321"/>
          <p:cNvSpPr txBox="1"/>
          <p:nvPr/>
        </p:nvSpPr>
        <p:spPr>
          <a:xfrm>
            <a:off x="4981575" y="5638800"/>
            <a:ext cx="1749425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4000" b="1" err="1">
                <a:latin typeface="Times New Roman" panose="02020603050405020304" pitchFamily="18" charset="0"/>
                <a:cs typeface="Arial" panose="020B0604020202020204" pitchFamily="34" charset="0"/>
              </a:rPr>
              <a:t>Hoa</a:t>
            </a:r>
            <a:r>
              <a:rPr sz="4000" b="1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sz="4000" b="1" err="1">
                <a:latin typeface="Times New Roman" panose="02020603050405020304" pitchFamily="18" charset="0"/>
                <a:cs typeface="Arial" panose="020B0604020202020204" pitchFamily="34" charset="0"/>
              </a:rPr>
              <a:t>bí</a:t>
            </a:r>
            <a:endParaRPr sz="4000" b="1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13323" name="Text Box 13322"/>
          <p:cNvSpPr txBox="1"/>
          <p:nvPr/>
        </p:nvSpPr>
        <p:spPr>
          <a:xfrm>
            <a:off x="7637463" y="5638800"/>
            <a:ext cx="2697162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4000" b="1" err="1">
                <a:latin typeface="Times New Roman" panose="02020603050405020304" pitchFamily="18" charset="0"/>
                <a:cs typeface="Arial" panose="020B0604020202020204" pitchFamily="34" charset="0"/>
              </a:rPr>
              <a:t>Hoa</a:t>
            </a:r>
            <a:r>
              <a:rPr sz="4000" b="1">
                <a:latin typeface="Times New Roman" panose="02020603050405020304" pitchFamily="18" charset="0"/>
                <a:cs typeface="Arial" panose="020B0604020202020204" pitchFamily="34" charset="0"/>
              </a:rPr>
              <a:t> a-</a:t>
            </a:r>
            <a:r>
              <a:rPr sz="4000" b="1" err="1">
                <a:latin typeface="Times New Roman" panose="02020603050405020304" pitchFamily="18" charset="0"/>
                <a:cs typeface="Arial" panose="020B0604020202020204" pitchFamily="34" charset="0"/>
              </a:rPr>
              <a:t>ti-sô</a:t>
            </a:r>
            <a:endParaRPr sz="4000" b="1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  <p:bldP spid="13321" grpId="0"/>
      <p:bldP spid="13322" grpId="0"/>
      <p:bldP spid="133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ctiso moi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09725" y="1146175"/>
            <a:ext cx="4340225" cy="5041900"/>
          </a:xfrm>
        </p:spPr>
      </p:pic>
      <p:pic>
        <p:nvPicPr>
          <p:cNvPr id="5" name="Content Placeholder 4" descr="cong-dung-chua-benh-cua-cay-su-5e95_450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959475" y="1131888"/>
            <a:ext cx="4737100" cy="5073650"/>
          </a:xfrm>
        </p:spPr>
      </p:pic>
      <p:sp>
        <p:nvSpPr>
          <p:cNvPr id="7" name="Text Box 6"/>
          <p:cNvSpPr txBox="1"/>
          <p:nvPr/>
        </p:nvSpPr>
        <p:spPr>
          <a:xfrm>
            <a:off x="3428999" y="368587"/>
            <a:ext cx="5307863" cy="584775"/>
          </a:xfrm>
          <a:prstGeom prst="rect">
            <a:avLst/>
          </a:prstGeom>
          <a:gradFill rotWithShape="1">
            <a:gsLst>
              <a:gs pos="0">
                <a:srgbClr val="FFFBF0">
                  <a:alpha val="100000"/>
                </a:srgbClr>
              </a:gs>
              <a:gs pos="74001">
                <a:srgbClr val="FFDD75">
                  <a:alpha val="100000"/>
                </a:srgbClr>
              </a:gs>
              <a:gs pos="83000">
                <a:srgbClr val="FFDD75">
                  <a:alpha val="100000"/>
                </a:srgbClr>
              </a:gs>
              <a:gs pos="100000">
                <a:srgbClr val="FFE8A3">
                  <a:alpha val="100000"/>
                </a:srgbClr>
              </a:gs>
              <a:gs pos="100000">
                <a:srgbClr val="FFE8A3">
                  <a:alpha val="100000"/>
                </a:srgbClr>
              </a:gs>
              <a:gs pos="100000">
                <a:srgbClr val="FFE8A3">
                  <a:alpha val="100000"/>
                </a:srgbClr>
              </a:gs>
              <a:gs pos="100000">
                <a:srgbClr val="FFE8A3">
                  <a:alpha val="100000"/>
                </a:srgbClr>
              </a:gs>
            </a:gsLst>
            <a:lin ang="5400000"/>
            <a:tileRect/>
          </a:gradFill>
          <a:ln w="9525">
            <a:noFill/>
          </a:ln>
        </p:spPr>
        <p:txBody>
          <a:bodyPr wrap="none">
            <a:spAutoFit/>
          </a:bodyPr>
          <a:lstStyle/>
          <a:p>
            <a:r>
              <a:rPr lang="vi-VN" altLang="en-US" sz="3200" dirty="0">
                <a:solidFill>
                  <a:srgbClr val="FF3300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Hoa còn dùng để l</a:t>
            </a:r>
            <a:r>
              <a:rPr lang="vi-VN" altLang="en-US" sz="3200" dirty="0">
                <a:solidFill>
                  <a:srgbClr val="FF3300"/>
                </a:solidFill>
                <a:latin typeface="+mn-lt"/>
                <a:ea typeface="Arial" panose="020B0604020202020204" pitchFamily="34" charset="0"/>
                <a:sym typeface="Arial" panose="020B0604020202020204" pitchFamily="34" charset="0"/>
              </a:rPr>
              <a:t>à</a:t>
            </a:r>
            <a:r>
              <a:rPr lang="vi-VN" altLang="en-US" sz="3200" dirty="0">
                <a:solidFill>
                  <a:srgbClr val="FF3300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m thuốc.</a:t>
            </a:r>
            <a:endParaRPr lang="vi-VN" altLang="en-US" sz="3200" dirty="0">
              <a:solidFill>
                <a:srgbClr val="FF3300"/>
              </a:solidFill>
              <a:latin typeface="+mn-lt"/>
              <a:ea typeface="Arial" panose="020B0604020202020204" pitchFamily="3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2667000" y="6172200"/>
            <a:ext cx="1592580" cy="645160"/>
          </a:xfrm>
          <a:prstGeom prst="rect">
            <a:avLst/>
          </a:prstGeom>
          <a:gradFill rotWithShape="1">
            <a:gsLst>
              <a:gs pos="0">
                <a:srgbClr val="FFFBF0">
                  <a:alpha val="100000"/>
                </a:srgbClr>
              </a:gs>
              <a:gs pos="74001">
                <a:srgbClr val="FFDD75">
                  <a:alpha val="100000"/>
                </a:srgbClr>
              </a:gs>
              <a:gs pos="83000">
                <a:srgbClr val="FFDD75">
                  <a:alpha val="100000"/>
                </a:srgbClr>
              </a:gs>
              <a:gs pos="100000">
                <a:srgbClr val="FFE8A3">
                  <a:alpha val="100000"/>
                </a:srgbClr>
              </a:gs>
              <a:gs pos="100000">
                <a:srgbClr val="FFE8A3">
                  <a:alpha val="100000"/>
                </a:srgbClr>
              </a:gs>
              <a:gs pos="100000">
                <a:srgbClr val="FFE8A3">
                  <a:alpha val="100000"/>
                </a:srgbClr>
              </a:gs>
              <a:gs pos="100000">
                <a:srgbClr val="FFE8A3">
                  <a:alpha val="100000"/>
                </a:srgbClr>
              </a:gs>
            </a:gsLst>
            <a:lin ang="5400000"/>
            <a:tileRect/>
          </a:gradFill>
          <a:ln w="9525">
            <a:noFill/>
          </a:ln>
        </p:spPr>
        <p:txBody>
          <a:bodyPr wrap="none">
            <a:spAutoFit/>
          </a:bodyPr>
          <a:lstStyle/>
          <a:p>
            <a:r>
              <a:rPr lang="vi-VN" altLang="en-US" sz="3600"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A-ti-sô.</a:t>
            </a:r>
            <a:endParaRPr lang="vi-VN" altLang="en-US" sz="360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7848600" y="6172200"/>
            <a:ext cx="1598930" cy="645160"/>
          </a:xfrm>
          <a:prstGeom prst="rect">
            <a:avLst/>
          </a:prstGeom>
          <a:gradFill rotWithShape="1">
            <a:gsLst>
              <a:gs pos="0">
                <a:srgbClr val="FFFBF0">
                  <a:alpha val="100000"/>
                </a:srgbClr>
              </a:gs>
              <a:gs pos="74001">
                <a:srgbClr val="FFDD75">
                  <a:alpha val="100000"/>
                </a:srgbClr>
              </a:gs>
              <a:gs pos="83000">
                <a:srgbClr val="FFDD75">
                  <a:alpha val="100000"/>
                </a:srgbClr>
              </a:gs>
              <a:gs pos="100000">
                <a:srgbClr val="FFE8A3">
                  <a:alpha val="100000"/>
                </a:srgbClr>
              </a:gs>
              <a:gs pos="100000">
                <a:srgbClr val="FFE8A3">
                  <a:alpha val="100000"/>
                </a:srgbClr>
              </a:gs>
              <a:gs pos="100000">
                <a:srgbClr val="FFE8A3">
                  <a:alpha val="100000"/>
                </a:srgbClr>
              </a:gs>
              <a:gs pos="100000">
                <a:srgbClr val="FFE8A3">
                  <a:alpha val="100000"/>
                </a:srgbClr>
              </a:gs>
            </a:gsLst>
            <a:lin ang="5400000"/>
            <a:tileRect/>
          </a:gradFill>
          <a:ln w="9525">
            <a:noFill/>
          </a:ln>
        </p:spPr>
        <p:txBody>
          <a:bodyPr wrap="none">
            <a:spAutoFit/>
          </a:bodyPr>
          <a:lstStyle/>
          <a:p>
            <a:r>
              <a:rPr lang="vi-VN" altLang="en-US" sz="3600"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Hoa sứ.</a:t>
            </a:r>
            <a:endParaRPr lang="vi-VN" altLang="en-US" sz="360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ctrTitle"/>
          </p:nvPr>
        </p:nvSpPr>
        <p:spPr>
          <a:xfrm>
            <a:off x="2895600" y="76200"/>
            <a:ext cx="7072313" cy="757238"/>
          </a:xfrm>
        </p:spPr>
        <p:txBody>
          <a:bodyPr anchor="t" anchorCtr="0"/>
          <a:lstStyle/>
          <a:p>
            <a:pPr defTabSz="914400">
              <a:buClrTx/>
              <a:buSzTx/>
              <a:buFontTx/>
              <a:buNone/>
            </a:pPr>
            <a:r>
              <a:rPr lang="vi-VN" altLang="en-US" sz="3200" kern="1200" baseline="0" dirty="0">
                <a:solidFill>
                  <a:srgbClr val="FF3300"/>
                </a:solidFill>
                <a:latin typeface="+mn-lt"/>
                <a:ea typeface="+mj-ea"/>
                <a:cs typeface="+mj-cs"/>
              </a:rPr>
              <a:t>Hoa là cơ quan sinh sản của cây</a:t>
            </a:r>
          </a:p>
        </p:txBody>
      </p:sp>
      <p:pic>
        <p:nvPicPr>
          <p:cNvPr id="5" name="Content Placeholder 4" descr="huyen-thoai-du-du-1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6194425" y="833438"/>
            <a:ext cx="4473575" cy="5338762"/>
          </a:xfrm>
        </p:spPr>
      </p:pic>
      <p:sp>
        <p:nvSpPr>
          <p:cNvPr id="8" name="Text Box 7"/>
          <p:cNvSpPr txBox="1"/>
          <p:nvPr/>
        </p:nvSpPr>
        <p:spPr>
          <a:xfrm>
            <a:off x="2819400" y="6172200"/>
            <a:ext cx="177673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vi-VN" altLang="en-US" sz="4000">
                <a:latin typeface="Times New Roman" panose="02020603050405020304" pitchFamily="18" charset="0"/>
                <a:cs typeface="Arial" panose="020B0604020202020204" pitchFamily="34" charset="0"/>
              </a:rPr>
              <a:t>Dâu tây</a:t>
            </a:r>
            <a:endParaRPr lang="vi-VN" altLang="en-US" sz="400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7543800" y="6172200"/>
            <a:ext cx="143891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vi-VN" altLang="en-US" sz="4000"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Đu đủ</a:t>
            </a:r>
            <a:endParaRPr lang="vi-VN" altLang="en-US" sz="400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pic>
        <p:nvPicPr>
          <p:cNvPr id="11" name="Content Placeholder 10" descr="trong-dau-tay-trong-nha-1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1524000" y="838200"/>
            <a:ext cx="4672013" cy="533241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3"/>
          <p:cNvSpPr txBox="1"/>
          <p:nvPr/>
        </p:nvSpPr>
        <p:spPr>
          <a:xfrm>
            <a:off x="4469765" y="512445"/>
            <a:ext cx="2312428" cy="707886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vi-VN" altLang="en-US" sz="3200" dirty="0">
                <a:solidFill>
                  <a:srgbClr val="FF0000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KẾT LUẬN</a:t>
            </a:r>
            <a:r>
              <a:rPr lang="vi-VN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  <a:endParaRPr lang="en-US" altLang="en-US" sz="40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3795" name="Text Box 4"/>
          <p:cNvSpPr txBox="1"/>
          <p:nvPr/>
        </p:nvSpPr>
        <p:spPr>
          <a:xfrm>
            <a:off x="2165350" y="1219200"/>
            <a:ext cx="7435850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vi-VN" altLang="en-US" sz="3200" b="1" dirty="0">
                <a:solidFill>
                  <a:srgbClr val="9900CC"/>
                </a:solidFill>
                <a:latin typeface="+mj-lt"/>
                <a:cs typeface="Arial" panose="020B0604020202020204" pitchFamily="34" charset="0"/>
                <a:sym typeface="Arial" panose="020B0604020202020204" pitchFamily="34" charset="0"/>
              </a:rPr>
              <a:t>- Hoa l</a:t>
            </a:r>
            <a:r>
              <a:rPr lang="vi-VN" altLang="en-US" sz="3200" b="1" dirty="0">
                <a:solidFill>
                  <a:srgbClr val="9900CC"/>
                </a:solidFill>
                <a:latin typeface="+mj-lt"/>
                <a:ea typeface="Arial" panose="020B0604020202020204" pitchFamily="34" charset="0"/>
                <a:sym typeface="Arial" panose="020B0604020202020204" pitchFamily="34" charset="0"/>
              </a:rPr>
              <a:t>à</a:t>
            </a:r>
            <a:r>
              <a:rPr lang="vi-VN" altLang="en-US" sz="3200" b="1" dirty="0">
                <a:solidFill>
                  <a:srgbClr val="9900CC"/>
                </a:solidFill>
                <a:latin typeface="+mj-lt"/>
                <a:cs typeface="Arial" panose="020B0604020202020204" pitchFamily="34" charset="0"/>
                <a:sym typeface="Arial" panose="020B0604020202020204" pitchFamily="34" charset="0"/>
              </a:rPr>
              <a:t> cơ quan sinh sản của cây</a:t>
            </a:r>
            <a:endParaRPr lang="en-US" altLang="en-US" sz="3200" b="1" dirty="0">
              <a:solidFill>
                <a:srgbClr val="9900CC"/>
              </a:solidFill>
              <a:latin typeface="+mj-lt"/>
              <a:ea typeface="Arial" panose="020B0604020202020204" pitchFamily="34" charset="0"/>
            </a:endParaRPr>
          </a:p>
        </p:txBody>
      </p:sp>
      <p:sp>
        <p:nvSpPr>
          <p:cNvPr id="33796" name="Text Box 5"/>
          <p:cNvSpPr txBox="1"/>
          <p:nvPr/>
        </p:nvSpPr>
        <p:spPr>
          <a:xfrm>
            <a:off x="2183500" y="1905000"/>
            <a:ext cx="6896440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vi-VN" altLang="en-US" sz="3200" b="1" dirty="0">
                <a:solidFill>
                  <a:srgbClr val="9900CC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- Hoa có rất nhiều công dụng như:</a:t>
            </a:r>
            <a:endParaRPr lang="en-US" altLang="en-US" sz="3200" b="1" dirty="0">
              <a:solidFill>
                <a:srgbClr val="9900CC"/>
              </a:solidFill>
              <a:latin typeface="+mn-lt"/>
              <a:ea typeface="Arial" panose="020B0604020202020204" pitchFamily="34" charset="0"/>
            </a:endParaRPr>
          </a:p>
        </p:txBody>
      </p:sp>
      <p:sp>
        <p:nvSpPr>
          <p:cNvPr id="33797" name="Text Box 6"/>
          <p:cNvSpPr txBox="1"/>
          <p:nvPr/>
        </p:nvSpPr>
        <p:spPr>
          <a:xfrm>
            <a:off x="2600007" y="2503423"/>
            <a:ext cx="7797327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vi-VN" altLang="en-US" sz="3200" dirty="0">
                <a:solidFill>
                  <a:srgbClr val="9900CC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+ Hoa dùng để trang trí nh</a:t>
            </a:r>
            <a:r>
              <a:rPr lang="vi-VN" altLang="en-US" sz="3200" dirty="0">
                <a:solidFill>
                  <a:srgbClr val="9900CC"/>
                </a:solidFill>
                <a:latin typeface="+mn-lt"/>
                <a:ea typeface="Arial" panose="020B0604020202020204" pitchFamily="34" charset="0"/>
                <a:sym typeface="Arial" panose="020B0604020202020204" pitchFamily="34" charset="0"/>
              </a:rPr>
              <a:t>à</a:t>
            </a:r>
            <a:r>
              <a:rPr lang="vi-VN" altLang="en-US" sz="3200" dirty="0" smtClean="0">
                <a:solidFill>
                  <a:srgbClr val="9900CC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, trường </a:t>
            </a:r>
            <a:r>
              <a:rPr lang="vi-VN" altLang="en-US" sz="3200" dirty="0">
                <a:solidFill>
                  <a:srgbClr val="9900CC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học...</a:t>
            </a:r>
            <a:endParaRPr lang="vi-VN" altLang="en-US" sz="3200" dirty="0">
              <a:solidFill>
                <a:srgbClr val="9900CC"/>
              </a:solidFill>
              <a:latin typeface="+mn-lt"/>
              <a:ea typeface="Arial" panose="020B0604020202020204" pitchFamily="34" charset="0"/>
            </a:endParaRPr>
          </a:p>
        </p:txBody>
      </p:sp>
      <p:sp>
        <p:nvSpPr>
          <p:cNvPr id="33798" name="Text Box 7"/>
          <p:cNvSpPr txBox="1"/>
          <p:nvPr/>
        </p:nvSpPr>
        <p:spPr>
          <a:xfrm>
            <a:off x="2600007" y="3075622"/>
            <a:ext cx="5658921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vi-VN" altLang="en-US" sz="3200" dirty="0">
                <a:solidFill>
                  <a:srgbClr val="9900CC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+ Hoa dùng để l</a:t>
            </a:r>
            <a:r>
              <a:rPr lang="vi-VN" altLang="en-US" sz="3200" dirty="0">
                <a:solidFill>
                  <a:srgbClr val="9900CC"/>
                </a:solidFill>
                <a:latin typeface="+mn-lt"/>
                <a:ea typeface="Arial" panose="020B0604020202020204" pitchFamily="34" charset="0"/>
                <a:sym typeface="Arial" panose="020B0604020202020204" pitchFamily="34" charset="0"/>
              </a:rPr>
              <a:t>à</a:t>
            </a:r>
            <a:r>
              <a:rPr lang="vi-VN" altLang="en-US" sz="3200" dirty="0">
                <a:solidFill>
                  <a:srgbClr val="9900CC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m nước hoa.</a:t>
            </a:r>
            <a:endParaRPr lang="en-US" altLang="en-US" sz="3200" dirty="0">
              <a:solidFill>
                <a:srgbClr val="9900CC"/>
              </a:solidFill>
              <a:latin typeface="+mn-lt"/>
              <a:ea typeface="Arial" panose="020B0604020202020204" pitchFamily="34" charset="0"/>
            </a:endParaRPr>
          </a:p>
        </p:txBody>
      </p:sp>
      <p:sp>
        <p:nvSpPr>
          <p:cNvPr id="33799" name="Text Box 8"/>
          <p:cNvSpPr txBox="1"/>
          <p:nvPr/>
        </p:nvSpPr>
        <p:spPr>
          <a:xfrm>
            <a:off x="2581809" y="3660397"/>
            <a:ext cx="7548861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vi-VN" altLang="en-US" sz="3200" dirty="0">
                <a:solidFill>
                  <a:srgbClr val="9900CC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+ Hoa dùng để ướp tr</a:t>
            </a:r>
            <a:r>
              <a:rPr lang="vi-VN" altLang="en-US" sz="3200" dirty="0">
                <a:solidFill>
                  <a:srgbClr val="9900CC"/>
                </a:solidFill>
                <a:latin typeface="+mn-lt"/>
                <a:ea typeface="Arial" panose="020B0604020202020204" pitchFamily="34" charset="0"/>
                <a:sym typeface="Arial" panose="020B0604020202020204" pitchFamily="34" charset="0"/>
              </a:rPr>
              <a:t>à</a:t>
            </a:r>
            <a:r>
              <a:rPr lang="vi-VN" altLang="en-US" sz="3200" dirty="0">
                <a:solidFill>
                  <a:srgbClr val="9900CC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,l</a:t>
            </a:r>
            <a:r>
              <a:rPr lang="vi-VN" altLang="en-US" sz="3200" dirty="0">
                <a:solidFill>
                  <a:srgbClr val="9900CC"/>
                </a:solidFill>
                <a:latin typeface="+mn-lt"/>
                <a:ea typeface="Arial" panose="020B0604020202020204" pitchFamily="34" charset="0"/>
                <a:sym typeface="Arial" panose="020B0604020202020204" pitchFamily="34" charset="0"/>
              </a:rPr>
              <a:t>à</a:t>
            </a:r>
            <a:r>
              <a:rPr lang="vi-VN" altLang="en-US" sz="3200" dirty="0">
                <a:solidFill>
                  <a:srgbClr val="9900CC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m thực phẩm...</a:t>
            </a:r>
            <a:endParaRPr lang="en-US" altLang="en-US" sz="3200" dirty="0">
              <a:solidFill>
                <a:srgbClr val="9900CC"/>
              </a:solidFill>
              <a:latin typeface="+mn-lt"/>
              <a:ea typeface="Arial" panose="020B0604020202020204" pitchFamily="34" charset="0"/>
            </a:endParaRPr>
          </a:p>
        </p:txBody>
      </p:sp>
      <p:sp>
        <p:nvSpPr>
          <p:cNvPr id="33800" name="Text Box 9"/>
          <p:cNvSpPr txBox="1"/>
          <p:nvPr/>
        </p:nvSpPr>
        <p:spPr>
          <a:xfrm>
            <a:off x="2581809" y="4271184"/>
            <a:ext cx="8759825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vi-VN" altLang="en-US" sz="3200" dirty="0">
                <a:solidFill>
                  <a:srgbClr val="9900CC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+ Ngo</a:t>
            </a:r>
            <a:r>
              <a:rPr lang="vi-VN" altLang="en-US" sz="3200" dirty="0">
                <a:solidFill>
                  <a:srgbClr val="9900CC"/>
                </a:solidFill>
                <a:latin typeface="+mn-lt"/>
                <a:ea typeface="Arial" panose="020B0604020202020204" pitchFamily="34" charset="0"/>
                <a:sym typeface="Arial" panose="020B0604020202020204" pitchFamily="34" charset="0"/>
              </a:rPr>
              <a:t>à</a:t>
            </a:r>
            <a:r>
              <a:rPr lang="vi-VN" altLang="en-US" sz="3200" dirty="0">
                <a:solidFill>
                  <a:srgbClr val="9900CC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i ra hoa còn dùng để l</a:t>
            </a:r>
            <a:r>
              <a:rPr lang="vi-VN" altLang="en-US" sz="3200" dirty="0">
                <a:solidFill>
                  <a:srgbClr val="9900CC"/>
                </a:solidFill>
                <a:latin typeface="+mn-lt"/>
                <a:ea typeface="Arial" panose="020B0604020202020204" pitchFamily="34" charset="0"/>
                <a:sym typeface="Arial" panose="020B0604020202020204" pitchFamily="34" charset="0"/>
              </a:rPr>
              <a:t>à</a:t>
            </a:r>
            <a:r>
              <a:rPr lang="vi-VN" altLang="en-US" sz="3200" dirty="0">
                <a:solidFill>
                  <a:srgbClr val="9900CC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m </a:t>
            </a:r>
            <a:r>
              <a:rPr lang="vi-VN" altLang="en-US" sz="3200" dirty="0" smtClean="0">
                <a:solidFill>
                  <a:srgbClr val="9900CC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thuốc.</a:t>
            </a:r>
            <a:endParaRPr lang="en-US" altLang="en-US" sz="3200" dirty="0">
              <a:solidFill>
                <a:srgbClr val="9900CC"/>
              </a:solidFill>
              <a:latin typeface="+mn-lt"/>
              <a:ea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0" name="Rectangle 3089"/>
          <p:cNvSpPr/>
          <p:nvPr/>
        </p:nvSpPr>
        <p:spPr>
          <a:xfrm>
            <a:off x="2819400" y="1295400"/>
            <a:ext cx="4572000" cy="923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/>
          </a:bodyPr>
          <a:lstStyle/>
          <a:p>
            <a:pPr algn="ctr"/>
            <a:r>
              <a:rPr lang="en-US" sz="3600" i="1" dirty="0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latin typeface="Arial" panose="020B0604020202020204" pitchFamily="34" charset="0"/>
                <a:ea typeface="Arial" panose="020B0604020202020204" pitchFamily="34" charset="0"/>
              </a:rPr>
              <a:t>TRÒ CHƠI:</a:t>
            </a:r>
          </a:p>
        </p:txBody>
      </p:sp>
      <p:sp>
        <p:nvSpPr>
          <p:cNvPr id="3091" name="Rectangle 3090"/>
          <p:cNvSpPr/>
          <p:nvPr/>
        </p:nvSpPr>
        <p:spPr>
          <a:xfrm>
            <a:off x="2743200" y="2668588"/>
            <a:ext cx="7075488" cy="129381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/>
          </a:bodyPr>
          <a:lstStyle/>
          <a:p>
            <a:pPr algn="ctr"/>
            <a:r>
              <a:rPr lang="en-US" sz="3600" i="1" dirty="0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FF3300"/>
                    </a:gs>
                    <a:gs pos="100000">
                      <a:srgbClr val="FF9900"/>
                    </a:gs>
                  </a:gsLst>
                  <a:lin ang="5400000" scaled="1"/>
                  <a:tileRect/>
                </a:gradFill>
                <a:latin typeface="Arial" panose="020B0604020202020204" pitchFamily="34" charset="0"/>
                <a:ea typeface="Arial" panose="020B0604020202020204" pitchFamily="34" charset="0"/>
              </a:rPr>
              <a:t>TÔI LÀ AI?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0" grpId="0" animBg="1"/>
      <p:bldP spid="309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276600" y="533400"/>
            <a:ext cx="6470650" cy="3170099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4000" b="1" i="1" dirty="0" err="1">
                <a:solidFill>
                  <a:srgbClr val="002060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Cánh</a:t>
            </a:r>
            <a:r>
              <a:rPr sz="4000" b="1" i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sz="4000" b="1" i="1" dirty="0" err="1">
                <a:solidFill>
                  <a:srgbClr val="002060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v</a:t>
            </a:r>
            <a:r>
              <a:rPr sz="4000" b="1" i="1" dirty="0" err="1">
                <a:solidFill>
                  <a:srgbClr val="002060"/>
                </a:solidFill>
                <a:latin typeface="+mn-lt"/>
                <a:ea typeface="Arial" panose="020B0604020202020204" pitchFamily="34" charset="0"/>
                <a:sym typeface="Arial" panose="020B0604020202020204" pitchFamily="34" charset="0"/>
              </a:rPr>
              <a:t>à</a:t>
            </a:r>
            <a:r>
              <a:rPr sz="4000" b="1" i="1" dirty="0" err="1">
                <a:solidFill>
                  <a:srgbClr val="002060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ng</a:t>
            </a:r>
            <a:r>
              <a:rPr sz="4000" b="1" i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sz="4000" b="1" i="1" dirty="0" err="1">
                <a:solidFill>
                  <a:srgbClr val="002060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nhị</a:t>
            </a:r>
            <a:r>
              <a:rPr sz="4000" b="1" i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sz="4000" b="1" i="1" dirty="0" err="1">
                <a:solidFill>
                  <a:srgbClr val="002060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lớn</a:t>
            </a:r>
            <a:endParaRPr sz="4000" b="1" i="1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  <a:p>
            <a:r>
              <a:rPr sz="4000" b="1" i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Quay </a:t>
            </a:r>
            <a:r>
              <a:rPr sz="4000" b="1" i="1" dirty="0" err="1">
                <a:solidFill>
                  <a:srgbClr val="002060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hướng</a:t>
            </a:r>
            <a:r>
              <a:rPr sz="4000" b="1" i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sz="4000" b="1" i="1" dirty="0" err="1">
                <a:solidFill>
                  <a:srgbClr val="002060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mặt</a:t>
            </a:r>
            <a:r>
              <a:rPr sz="4000" b="1" i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sz="4000" b="1" i="1" dirty="0" err="1">
                <a:solidFill>
                  <a:srgbClr val="002060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trời</a:t>
            </a:r>
            <a:endParaRPr sz="4000" b="1" i="1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  <a:p>
            <a:r>
              <a:rPr sz="4000" b="1" i="1" dirty="0" err="1">
                <a:solidFill>
                  <a:srgbClr val="002060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Hạt</a:t>
            </a:r>
            <a:r>
              <a:rPr sz="4000" b="1" i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sz="4000" b="1" i="1" dirty="0" err="1">
                <a:solidFill>
                  <a:srgbClr val="002060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thơm</a:t>
            </a:r>
            <a:r>
              <a:rPr sz="4000" b="1" i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sz="4000" b="1" i="1" dirty="0" err="1">
                <a:solidFill>
                  <a:srgbClr val="002060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béo</a:t>
            </a:r>
            <a:r>
              <a:rPr sz="4000" b="1" i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sz="4000" b="1" i="1" dirty="0" err="1">
                <a:solidFill>
                  <a:srgbClr val="002060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ngậy</a:t>
            </a:r>
            <a:endParaRPr sz="4000" b="1" i="1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  <a:p>
            <a:r>
              <a:rPr sz="4000" b="1" i="1" dirty="0" err="1">
                <a:solidFill>
                  <a:srgbClr val="002060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Mời</a:t>
            </a:r>
            <a:r>
              <a:rPr sz="4000" b="1" i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sz="4000" b="1" i="1" dirty="0" err="1">
                <a:solidFill>
                  <a:srgbClr val="002060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bạn</a:t>
            </a:r>
            <a:r>
              <a:rPr sz="4000" b="1" i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sz="4000" b="1" i="1" dirty="0" err="1">
                <a:solidFill>
                  <a:srgbClr val="002060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thử</a:t>
            </a:r>
            <a:r>
              <a:rPr sz="4000" b="1" i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sz="4000" b="1" i="1" dirty="0" err="1">
                <a:solidFill>
                  <a:srgbClr val="002060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xơi</a:t>
            </a:r>
            <a:r>
              <a:rPr sz="4000" b="1" i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  <a:endParaRPr sz="4000" b="1" i="1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  <a:p>
            <a:r>
              <a:rPr sz="4000" b="1" i="1" dirty="0" err="1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Đố</a:t>
            </a:r>
            <a:r>
              <a:rPr sz="4000" b="1" i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sz="4000" b="1" i="1" dirty="0" err="1">
                <a:solidFill>
                  <a:srgbClr val="002060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bạn</a:t>
            </a:r>
            <a:r>
              <a:rPr sz="4000" b="1" i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sz="4000" b="1" i="1" dirty="0" err="1">
                <a:solidFill>
                  <a:srgbClr val="002060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tôi</a:t>
            </a:r>
            <a:r>
              <a:rPr sz="4000" b="1" i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sz="4000" b="1" i="1" dirty="0" err="1">
                <a:solidFill>
                  <a:srgbClr val="002060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l</a:t>
            </a:r>
            <a:r>
              <a:rPr sz="4000" b="1" i="1" dirty="0" err="1">
                <a:solidFill>
                  <a:srgbClr val="002060"/>
                </a:solidFill>
                <a:latin typeface="+mn-lt"/>
                <a:ea typeface="Arial" panose="020B0604020202020204" pitchFamily="34" charset="0"/>
                <a:sym typeface="Arial" panose="020B0604020202020204" pitchFamily="34" charset="0"/>
              </a:rPr>
              <a:t>à</a:t>
            </a:r>
            <a:r>
              <a:rPr sz="4000" b="1" i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sz="4000" b="1" i="1" dirty="0" err="1">
                <a:solidFill>
                  <a:srgbClr val="002060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hoa</a:t>
            </a:r>
            <a:r>
              <a:rPr sz="4000" b="1" i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sz="4000" b="1" i="1" dirty="0" err="1"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gì</a:t>
            </a:r>
            <a:r>
              <a:rPr sz="4000" b="1" i="1" dirty="0"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?</a:t>
            </a:r>
            <a:endParaRPr lang="en-US" altLang="en-US" sz="40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Oval 2050"/>
          <p:cNvSpPr/>
          <p:nvPr/>
        </p:nvSpPr>
        <p:spPr>
          <a:xfrm>
            <a:off x="5105400" y="6019800"/>
            <a:ext cx="1295400" cy="228600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7891" name="Oval 2051"/>
          <p:cNvSpPr/>
          <p:nvPr/>
        </p:nvSpPr>
        <p:spPr>
          <a:xfrm>
            <a:off x="5562600" y="533400"/>
            <a:ext cx="1371600" cy="228600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7892" name="Oval 2052"/>
          <p:cNvSpPr/>
          <p:nvPr/>
        </p:nvSpPr>
        <p:spPr>
          <a:xfrm rot="5400000">
            <a:off x="9229725" y="1790700"/>
            <a:ext cx="1371600" cy="228600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7893" name="Oval 2053"/>
          <p:cNvSpPr/>
          <p:nvPr/>
        </p:nvSpPr>
        <p:spPr>
          <a:xfrm rot="5400000">
            <a:off x="1409700" y="3162300"/>
            <a:ext cx="1371600" cy="228600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7894" name="Text Box 2056"/>
          <p:cNvSpPr txBox="1"/>
          <p:nvPr/>
        </p:nvSpPr>
        <p:spPr>
          <a:xfrm>
            <a:off x="3717925" y="4529138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endParaRPr>
              <a:latin typeface="VNI-Times" pitchFamily="2" charset="0"/>
              <a:ea typeface="Arial" panose="020B0604020202020204" pitchFamily="34" charset="0"/>
            </a:endParaRPr>
          </a:p>
        </p:txBody>
      </p:sp>
      <p:pic>
        <p:nvPicPr>
          <p:cNvPr id="2059" name="Picture 2058" descr="FB0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5373" y="0"/>
            <a:ext cx="9144000" cy="6705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61" name="Text Box 2060"/>
          <p:cNvSpPr txBox="1"/>
          <p:nvPr/>
        </p:nvSpPr>
        <p:spPr>
          <a:xfrm>
            <a:off x="3792537" y="355312"/>
            <a:ext cx="3921125" cy="58477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200" b="1" dirty="0" err="1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Hoa</a:t>
            </a:r>
            <a:r>
              <a:rPr sz="3200" b="1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sz="3200" b="1" dirty="0" err="1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Hướng</a:t>
            </a:r>
            <a:r>
              <a:rPr sz="3200" b="1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vi-VN" altLang="en-US" sz="3200" b="1" dirty="0" err="1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D</a:t>
            </a:r>
            <a:r>
              <a:rPr sz="3200" b="1" dirty="0" err="1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ương</a:t>
            </a:r>
            <a:endParaRPr sz="3200" b="1" dirty="0">
              <a:solidFill>
                <a:srgbClr val="FFFFFF"/>
              </a:solidFill>
              <a:latin typeface="+mn-lt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447800" y="1676400"/>
            <a:ext cx="9601200" cy="2497138"/>
          </a:xfrm>
        </p:spPr>
        <p:txBody>
          <a:bodyPr anchor="t" anchorCtr="0"/>
          <a:lstStyle/>
          <a:p>
            <a:pPr algn="ctr" defTabSz="914400">
              <a:buClrTx/>
              <a:buSzTx/>
              <a:buFontTx/>
              <a:buNone/>
            </a:pPr>
            <a:r>
              <a:rPr lang="vi-VN" altLang="en-US" sz="3600" b="1" i="1" kern="1200" baseline="0" dirty="0">
                <a:solidFill>
                  <a:srgbClr val="0070C0"/>
                </a:solidFill>
                <a:latin typeface="+mn-lt"/>
                <a:ea typeface="+mj-ea"/>
                <a:cs typeface="+mj-cs"/>
              </a:rPr>
              <a:t>Thân tôi khi trắng khi hồng</a:t>
            </a:r>
            <a:br>
              <a:rPr lang="vi-VN" altLang="en-US" sz="3600" b="1" i="1" kern="1200" baseline="0" dirty="0">
                <a:solidFill>
                  <a:srgbClr val="0070C0"/>
                </a:solidFill>
                <a:latin typeface="+mn-lt"/>
                <a:ea typeface="+mj-ea"/>
                <a:cs typeface="+mj-cs"/>
              </a:rPr>
            </a:br>
            <a:r>
              <a:rPr lang="vi-VN" altLang="en-US" sz="3600" b="1" i="1" kern="1200" baseline="0" dirty="0">
                <a:solidFill>
                  <a:srgbClr val="0070C0"/>
                </a:solidFill>
                <a:latin typeface="+mn-lt"/>
                <a:ea typeface="+mj-ea"/>
                <a:cs typeface="+mj-cs"/>
              </a:rPr>
              <a:t>Đứng trong hồ biếc soi dòng nước thanh</a:t>
            </a:r>
            <a:br>
              <a:rPr lang="vi-VN" altLang="en-US" sz="3600" b="1" i="1" kern="1200" baseline="0" dirty="0">
                <a:solidFill>
                  <a:srgbClr val="0070C0"/>
                </a:solidFill>
                <a:latin typeface="+mn-lt"/>
                <a:ea typeface="+mj-ea"/>
                <a:cs typeface="+mj-cs"/>
              </a:rPr>
            </a:br>
            <a:r>
              <a:rPr lang="vi-VN" altLang="en-US" sz="3600" b="1" i="1" kern="1200" baseline="0" dirty="0">
                <a:solidFill>
                  <a:srgbClr val="0070C0"/>
                </a:solidFill>
                <a:latin typeface="+mn-lt"/>
                <a:ea typeface="+mj-ea"/>
                <a:cs typeface="+mj-cs"/>
              </a:rPr>
              <a:t>Nhị vàng</a:t>
            </a:r>
            <a:r>
              <a:rPr lang="vi-VN" altLang="en-US" sz="3600" b="1" i="1" kern="1200" baseline="0" dirty="0" smtClean="0">
                <a:solidFill>
                  <a:srgbClr val="0070C0"/>
                </a:solidFill>
                <a:latin typeface="+mn-lt"/>
                <a:ea typeface="+mj-ea"/>
                <a:cs typeface="+mj-cs"/>
              </a:rPr>
              <a:t>, bông </a:t>
            </a:r>
            <a:r>
              <a:rPr lang="vi-VN" altLang="en-US" sz="3600" b="1" i="1" kern="1200" baseline="0" dirty="0">
                <a:solidFill>
                  <a:srgbClr val="0070C0"/>
                </a:solidFill>
                <a:latin typeface="+mn-lt"/>
                <a:ea typeface="+mj-ea"/>
                <a:cs typeface="+mj-cs"/>
              </a:rPr>
              <a:t>trắng</a:t>
            </a:r>
            <a:r>
              <a:rPr lang="vi-VN" altLang="en-US" sz="3600" b="1" i="1" kern="1200" baseline="0" dirty="0" smtClean="0">
                <a:solidFill>
                  <a:srgbClr val="0070C0"/>
                </a:solidFill>
                <a:latin typeface="+mn-lt"/>
                <a:ea typeface="+mj-ea"/>
                <a:cs typeface="+mj-cs"/>
              </a:rPr>
              <a:t>, lá </a:t>
            </a:r>
            <a:r>
              <a:rPr lang="vi-VN" altLang="en-US" sz="3600" b="1" i="1" kern="1200" baseline="0" dirty="0">
                <a:solidFill>
                  <a:srgbClr val="0070C0"/>
                </a:solidFill>
                <a:latin typeface="+mn-lt"/>
                <a:ea typeface="+mj-ea"/>
                <a:cs typeface="+mj-cs"/>
              </a:rPr>
              <a:t>xanh</a:t>
            </a:r>
            <a:br>
              <a:rPr lang="vi-VN" altLang="en-US" sz="3600" b="1" i="1" kern="1200" baseline="0" dirty="0">
                <a:solidFill>
                  <a:srgbClr val="0070C0"/>
                </a:solidFill>
                <a:latin typeface="+mn-lt"/>
                <a:ea typeface="+mj-ea"/>
                <a:cs typeface="+mj-cs"/>
              </a:rPr>
            </a:br>
            <a:r>
              <a:rPr lang="vi-VN" altLang="en-US" sz="3600" b="1" i="1" kern="1200" baseline="0" dirty="0">
                <a:solidFill>
                  <a:srgbClr val="0070C0"/>
                </a:solidFill>
                <a:latin typeface="+mn-lt"/>
                <a:ea typeface="+mj-ea"/>
                <a:cs typeface="+mj-cs"/>
              </a:rPr>
              <a:t>Gần bùn mà chẳng hôi tanh mùi bùn.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3962400" y="4261890"/>
            <a:ext cx="4724370" cy="64633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vi-VN" altLang="en-US" sz="36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Đố bạn tôi l</a:t>
            </a:r>
            <a:r>
              <a:rPr lang="vi-VN" altLang="en-US" sz="3600" b="1" dirty="0">
                <a:solidFill>
                  <a:srgbClr val="0070C0"/>
                </a:solidFill>
                <a:latin typeface="+mn-lt"/>
                <a:ea typeface="Arial" panose="020B0604020202020204" pitchFamily="34" charset="0"/>
                <a:sym typeface="Arial" panose="020B0604020202020204" pitchFamily="34" charset="0"/>
              </a:rPr>
              <a:t>à</a:t>
            </a:r>
            <a:r>
              <a:rPr lang="vi-VN" altLang="en-US" sz="36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 hoa gì?</a:t>
            </a:r>
            <a:endParaRPr lang="vi-VN" altLang="en-US" sz="3600" b="1" dirty="0">
              <a:solidFill>
                <a:srgbClr val="0070C0"/>
              </a:solidFill>
              <a:latin typeface="+mn-lt"/>
              <a:ea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ubtitle 5"/>
          <p:cNvSpPr>
            <a:spLocks noGrp="1"/>
          </p:cNvSpPr>
          <p:nvPr>
            <p:ph type="subTitle" idx="1"/>
          </p:nvPr>
        </p:nvSpPr>
        <p:spPr/>
        <p:txBody>
          <a:bodyPr anchor="t" anchorCtr="0"/>
          <a:lstStyle/>
          <a:p>
            <a:pPr defTabSz="914400">
              <a:buSzPct val="65000"/>
            </a:pPr>
            <a:endParaRPr lang="en-US" altLang="en-US" kern="1200" baseline="0">
              <a:latin typeface="+mn-lt"/>
              <a:ea typeface="+mn-ea"/>
              <a:cs typeface="+mn-cs"/>
            </a:endParaRPr>
          </a:p>
        </p:txBody>
      </p:sp>
      <p:pic>
        <p:nvPicPr>
          <p:cNvPr id="4" name="Content Placeholder 3" descr="3167437912925323272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1828800" y="685800"/>
            <a:ext cx="8458200" cy="5783263"/>
          </a:xfrm>
        </p:spPr>
      </p:pic>
      <p:sp>
        <p:nvSpPr>
          <p:cNvPr id="7" name="Text Box 6"/>
          <p:cNvSpPr txBox="1"/>
          <p:nvPr/>
        </p:nvSpPr>
        <p:spPr>
          <a:xfrm>
            <a:off x="5029200" y="0"/>
            <a:ext cx="2178802" cy="707886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vi-VN" altLang="en-US" sz="4000" b="1" dirty="0">
                <a:solidFill>
                  <a:srgbClr val="3333FF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Hoa </a:t>
            </a:r>
            <a:r>
              <a:rPr lang="vi-VN" altLang="en-US" sz="4000" b="1" dirty="0" smtClean="0">
                <a:solidFill>
                  <a:srgbClr val="3333FF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sen</a:t>
            </a:r>
            <a:endParaRPr lang="vi-VN" altLang="en-US" sz="4000" b="1" dirty="0">
              <a:solidFill>
                <a:srgbClr val="3333FF"/>
              </a:solidFill>
              <a:latin typeface="+mn-lt"/>
              <a:ea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62465"/>
          <p:cNvSpPr>
            <a:spLocks noGrp="1"/>
          </p:cNvSpPr>
          <p:nvPr>
            <p:ph type="title"/>
          </p:nvPr>
        </p:nvSpPr>
        <p:spPr>
          <a:xfrm>
            <a:off x="1981200" y="4419600"/>
            <a:ext cx="8229600" cy="1600200"/>
          </a:xfrm>
        </p:spPr>
        <p:txBody>
          <a:bodyPr anchor="t" anchorCtr="0"/>
          <a:lstStyle/>
          <a:p>
            <a:endParaRPr sz="2500">
              <a:latin typeface=".VnTime" panose="020B7200000000000000" pitchFamily="34" charset="0"/>
            </a:endParaRPr>
          </a:p>
        </p:txBody>
      </p:sp>
      <p:graphicFrame>
        <p:nvGraphicFramePr>
          <p:cNvPr id="41986" name="Content Placeholder 6246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0229558"/>
              </p:ext>
            </p:extLst>
          </p:nvPr>
        </p:nvGraphicFramePr>
        <p:xfrm>
          <a:off x="127000" y="152400"/>
          <a:ext cx="11912600" cy="65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r:id="rId4" imgW="6466667" imgH="4667902" progId="PBrush">
                  <p:embed/>
                </p:oleObj>
              </mc:Choice>
              <mc:Fallback>
                <p:oleObj r:id="rId4" imgW="6466667" imgH="4667902" progId="PBrush">
                  <p:embed/>
                  <p:pic>
                    <p:nvPicPr>
                      <p:cNvPr id="0" name="Picture 5" descr="image3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0" y="152400"/>
                        <a:ext cx="11912600" cy="655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75" name="Text Box 62474"/>
          <p:cNvSpPr txBox="1"/>
          <p:nvPr/>
        </p:nvSpPr>
        <p:spPr>
          <a:xfrm>
            <a:off x="304800" y="381000"/>
            <a:ext cx="10439400" cy="25545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800" dirty="0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</a:t>
            </a:r>
            <a:r>
              <a:rPr sz="4000" b="1" i="1" dirty="0" err="1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Mùa</a:t>
            </a:r>
            <a:r>
              <a:rPr sz="4000" b="1" i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sz="4000" b="1" i="1" dirty="0" err="1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thu</a:t>
            </a:r>
            <a:r>
              <a:rPr sz="4000" b="1" i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sz="4000" b="1" i="1" dirty="0" err="1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thường</a:t>
            </a:r>
            <a:r>
              <a:rPr sz="4000" b="1" i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sz="4000" b="1" i="1" dirty="0" err="1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có</a:t>
            </a:r>
            <a:r>
              <a:rPr sz="4000" b="1" i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sz="4000" b="1" i="1" dirty="0" err="1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hoa</a:t>
            </a:r>
            <a:r>
              <a:rPr sz="4000" b="1" i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sz="4000" b="1" i="1" dirty="0" err="1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n</a:t>
            </a:r>
            <a:r>
              <a:rPr sz="4000" b="1" i="1" dirty="0" err="1">
                <a:solidFill>
                  <a:srgbClr val="0070C0"/>
                </a:solidFill>
                <a:latin typeface="+mn-lt"/>
                <a:ea typeface="Arial" panose="020B0604020202020204" pitchFamily="34" charset="0"/>
              </a:rPr>
              <a:t>à</a:t>
            </a:r>
            <a:r>
              <a:rPr sz="4000" b="1" i="1" dirty="0" err="1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o</a:t>
            </a:r>
            <a:endParaRPr sz="4000" b="1" i="1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sz="4000" b="1" i="1" dirty="0" err="1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Thứ</a:t>
            </a:r>
            <a:r>
              <a:rPr sz="4000" b="1" i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sz="4000" b="1" i="1" dirty="0" err="1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v</a:t>
            </a:r>
            <a:r>
              <a:rPr sz="4000" b="1" i="1" dirty="0" err="1">
                <a:solidFill>
                  <a:srgbClr val="0070C0"/>
                </a:solidFill>
                <a:latin typeface="+mn-lt"/>
                <a:ea typeface="Arial" panose="020B0604020202020204" pitchFamily="34" charset="0"/>
              </a:rPr>
              <a:t>à</a:t>
            </a:r>
            <a:r>
              <a:rPr sz="4000" b="1" i="1" dirty="0" err="1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ng</a:t>
            </a:r>
            <a:r>
              <a:rPr sz="4000" b="1" i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, </a:t>
            </a:r>
            <a:r>
              <a:rPr sz="4000" b="1" i="1" dirty="0" err="1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thứ</a:t>
            </a:r>
            <a:r>
              <a:rPr sz="4000" b="1" i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sz="4000" b="1" i="1" dirty="0" err="1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trắng</a:t>
            </a:r>
            <a:r>
              <a:rPr sz="4000" b="1" i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sz="4000" b="1" i="1" dirty="0" err="1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c</a:t>
            </a:r>
            <a:r>
              <a:rPr sz="4000" b="1" i="1" dirty="0" err="1">
                <a:solidFill>
                  <a:srgbClr val="0070C0"/>
                </a:solidFill>
                <a:latin typeface="+mn-lt"/>
                <a:ea typeface="Arial" panose="020B0604020202020204" pitchFamily="34" charset="0"/>
              </a:rPr>
              <a:t>à</a:t>
            </a:r>
            <a:r>
              <a:rPr sz="4000" b="1" i="1" dirty="0" err="1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i</a:t>
            </a:r>
            <a:r>
              <a:rPr sz="4000" b="1" i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sz="4000" b="1" i="1" dirty="0" err="1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v</a:t>
            </a:r>
            <a:r>
              <a:rPr sz="4000" b="1" i="1" dirty="0" err="1">
                <a:solidFill>
                  <a:srgbClr val="0070C0"/>
                </a:solidFill>
                <a:latin typeface="+mn-lt"/>
                <a:ea typeface="Arial" panose="020B0604020202020204" pitchFamily="34" charset="0"/>
              </a:rPr>
              <a:t>à</a:t>
            </a:r>
            <a:r>
              <a:rPr sz="4000" b="1" i="1" dirty="0" err="1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o</a:t>
            </a:r>
            <a:r>
              <a:rPr sz="4000" b="1" i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sz="4000" b="1" i="1" dirty="0" err="1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áo</a:t>
            </a:r>
            <a:r>
              <a:rPr sz="4000" b="1" i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sz="4000" b="1" i="1" dirty="0" err="1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em</a:t>
            </a:r>
            <a:r>
              <a:rPr sz="4000" b="1" i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?</a:t>
            </a:r>
          </a:p>
          <a:p>
            <a:pPr>
              <a:spcBef>
                <a:spcPct val="50000"/>
              </a:spcBef>
            </a:pPr>
            <a:r>
              <a:rPr sz="4000" b="1" i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          </a:t>
            </a:r>
            <a:r>
              <a:rPr sz="4000" b="1" i="1" dirty="0" err="1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Đố</a:t>
            </a:r>
            <a:r>
              <a:rPr sz="4000" b="1" i="1" dirty="0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sz="4000" b="1" i="1" dirty="0" err="1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bạn</a:t>
            </a:r>
            <a:r>
              <a:rPr sz="4000" b="1" i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sz="4000" b="1" i="1" dirty="0" err="1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tôi</a:t>
            </a:r>
            <a:r>
              <a:rPr sz="4000" b="1" i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sz="4000" b="1" i="1" dirty="0" err="1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l</a:t>
            </a:r>
            <a:r>
              <a:rPr sz="4000" b="1" i="1" dirty="0" err="1">
                <a:solidFill>
                  <a:srgbClr val="0070C0"/>
                </a:solidFill>
                <a:latin typeface="+mn-lt"/>
                <a:ea typeface="Arial" panose="020B0604020202020204" pitchFamily="34" charset="0"/>
              </a:rPr>
              <a:t>à</a:t>
            </a:r>
            <a:r>
              <a:rPr sz="4000" b="1" i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sz="4000" b="1" i="1" dirty="0" err="1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hoa</a:t>
            </a:r>
            <a:r>
              <a:rPr sz="4000" b="1" i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sz="4000" b="1" i="1" dirty="0" err="1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gì</a:t>
            </a:r>
            <a:r>
              <a:rPr sz="4000" b="1" i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?</a:t>
            </a:r>
            <a:endParaRPr sz="4000" b="1" i="1" dirty="0">
              <a:solidFill>
                <a:srgbClr val="0070C0"/>
              </a:solidFill>
              <a:latin typeface="+mn-lt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2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ndreae_x_baldianum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24000" y="3429000"/>
            <a:ext cx="4354513" cy="2943225"/>
          </a:xfrm>
        </p:spPr>
      </p:pic>
      <p:pic>
        <p:nvPicPr>
          <p:cNvPr id="7" name="Picture 6" descr="hinh-nen-hoa-den-long-dep-lung-linh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6588" y="28575"/>
            <a:ext cx="4941887" cy="3417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7" descr="hoa-loa-ken-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5588" y="3175"/>
            <a:ext cx="4217987" cy="3409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 Box 8"/>
          <p:cNvSpPr txBox="1"/>
          <p:nvPr/>
        </p:nvSpPr>
        <p:spPr>
          <a:xfrm>
            <a:off x="1600200" y="2743200"/>
            <a:ext cx="1757212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vi-VN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Hoa loa kèn</a:t>
            </a:r>
            <a:endParaRPr lang="vi-VN" altLang="en-US" sz="2400" b="1" dirty="0">
              <a:solidFill>
                <a:schemeClr val="bg1"/>
              </a:solidFill>
              <a:latin typeface="Times New Roman" panose="02020603050405020304" pitchFamily="18" charset="0"/>
              <a:ea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6781800" y="6324600"/>
            <a:ext cx="1620957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vi-VN" altLang="en-US" sz="2400" b="1" dirty="0"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Hoa tú cầu</a:t>
            </a:r>
            <a:endParaRPr lang="vi-VN" altLang="en-US" sz="2400" b="1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1828800" y="6324600"/>
            <a:ext cx="2334293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vi-VN" altLang="en-US" sz="2400" b="1" dirty="0"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Hoa xương rồng</a:t>
            </a:r>
            <a:endParaRPr lang="vi-VN" altLang="en-US" sz="2400" b="1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5867400" y="2895600"/>
            <a:ext cx="1928733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vi-VN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Hoa đèn lồng</a:t>
            </a:r>
            <a:endParaRPr lang="vi-VN" altLang="en-US" sz="2400" b="1" dirty="0">
              <a:solidFill>
                <a:srgbClr val="FFFF00"/>
              </a:solidFill>
              <a:latin typeface="Times New Roman" panose="02020603050405020304" pitchFamily="18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" name="Content Placeholder 2" descr="hinh-anh-dep-16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5867400" y="3429000"/>
            <a:ext cx="4743450" cy="29511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3" name="Content Placeholder 74753"/>
          <p:cNvGraphicFramePr>
            <a:graphicFrameLocks noGrp="1"/>
          </p:cNvGraphicFramePr>
          <p:nvPr>
            <p:ph idx="4294967295"/>
          </p:nvPr>
        </p:nvGraphicFramePr>
        <p:xfrm>
          <a:off x="152400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6" r:id="rId4" imgW="4761905" imgH="3877216" progId="PBrush">
                  <p:embed/>
                </p:oleObj>
              </mc:Choice>
              <mc:Fallback>
                <p:oleObj r:id="rId4" imgW="4761905" imgH="3877216" progId="PBrush">
                  <p:embed/>
                  <p:pic>
                    <p:nvPicPr>
                      <p:cNvPr id="0" name="Picture 1" descr="image3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0"/>
                        <a:ext cx="9144000" cy="6858000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14CD68"/>
                          </a:gs>
                          <a:gs pos="100000">
                            <a:srgbClr val="0B6E38"/>
                          </a:gs>
                        </a:gsLst>
                        <a:lin ang="16200000"/>
                      </a:gra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4757" name="Picture 74756" descr="hoacuc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8438" y="53975"/>
            <a:ext cx="4629150" cy="58753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4759" name="Text Box 74758"/>
          <p:cNvSpPr txBox="1"/>
          <p:nvPr/>
        </p:nvSpPr>
        <p:spPr>
          <a:xfrm>
            <a:off x="4038600" y="5943600"/>
            <a:ext cx="4187825" cy="768350"/>
          </a:xfrm>
          <a:prstGeom prst="rect">
            <a:avLst/>
          </a:prstGeom>
          <a:blipFill rotWithShape="1">
            <a:blip r:embed="rId7" cstate="print"/>
            <a:stretch>
              <a:fillRect/>
            </a:stretch>
          </a:blipFill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solidFill>
                  <a:srgbClr val="66FF33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       </a:t>
            </a:r>
            <a:r>
              <a:rPr sz="4400" b="1" dirty="0" err="1">
                <a:solidFill>
                  <a:srgbClr val="9900CC"/>
                </a:solidFill>
                <a:latin typeface="+mj-lt"/>
                <a:cs typeface="Arial" panose="020B0604020202020204" pitchFamily="34" charset="0"/>
              </a:rPr>
              <a:t>Hoa</a:t>
            </a:r>
            <a:r>
              <a:rPr sz="4400" b="1" dirty="0">
                <a:solidFill>
                  <a:srgbClr val="9900CC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vi-VN" sz="4400" b="1" dirty="0">
                <a:solidFill>
                  <a:srgbClr val="9900CC"/>
                </a:solidFill>
                <a:latin typeface="+mj-lt"/>
                <a:cs typeface="Arial" panose="020B0604020202020204" pitchFamily="34" charset="0"/>
              </a:rPr>
              <a:t>c</a:t>
            </a:r>
            <a:r>
              <a:rPr sz="4400" b="1" dirty="0" err="1" smtClean="0">
                <a:solidFill>
                  <a:srgbClr val="9900CC"/>
                </a:solidFill>
                <a:latin typeface="+mj-lt"/>
                <a:cs typeface="Arial" panose="020B0604020202020204" pitchFamily="34" charset="0"/>
              </a:rPr>
              <a:t>úc</a:t>
            </a:r>
            <a:endParaRPr sz="4400" b="1" dirty="0">
              <a:solidFill>
                <a:srgbClr val="9900CC"/>
              </a:solidFill>
              <a:latin typeface="+mj-lt"/>
              <a:ea typeface="Arial" panose="020B0604020202020204" pitchFamily="34" charset="0"/>
            </a:endParaRPr>
          </a:p>
        </p:txBody>
      </p:sp>
      <p:pic>
        <p:nvPicPr>
          <p:cNvPr id="74760" name="Picture 7475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0" y="123825"/>
            <a:ext cx="4413250" cy="56530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4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9" grpId="0" bldLvl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Oval 15362"/>
          <p:cNvSpPr/>
          <p:nvPr/>
        </p:nvSpPr>
        <p:spPr>
          <a:xfrm>
            <a:off x="4572000" y="5438775"/>
            <a:ext cx="3276600" cy="381000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5367" name="Rectangle 15366"/>
          <p:cNvSpPr/>
          <p:nvPr/>
        </p:nvSpPr>
        <p:spPr>
          <a:xfrm>
            <a:off x="3409950" y="2911475"/>
            <a:ext cx="5749925" cy="2270125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  <a:normAutofit/>
          </a:bodyPr>
          <a:lstStyle/>
          <a:p>
            <a:pPr algn="ctr"/>
            <a:r>
              <a:rPr lang="en-US" sz="3600" dirty="0" err="1">
                <a:ln w="9525" cap="flat" cmpd="sng">
                  <a:solidFill>
                    <a:srgbClr val="3333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Chào</a:t>
            </a:r>
            <a:r>
              <a:rPr lang="en-US" sz="3600" dirty="0">
                <a:ln w="9525" cap="flat" cmpd="sng">
                  <a:solidFill>
                    <a:srgbClr val="3333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n w="9525" cap="flat" cmpd="sng">
                  <a:solidFill>
                    <a:srgbClr val="3333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tạm</a:t>
            </a:r>
            <a:r>
              <a:rPr lang="en-US" sz="3600" dirty="0">
                <a:ln w="9525" cap="flat" cmpd="sng">
                  <a:solidFill>
                    <a:srgbClr val="3333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n w="9525" cap="flat" cmpd="sng">
                  <a:solidFill>
                    <a:srgbClr val="3333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endParaRPr lang="en-US" sz="3600" dirty="0">
              <a:ln w="9525" cap="flat" cmpd="sng">
                <a:solidFill>
                  <a:srgbClr val="3333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6085" name="Picture 15368" descr="Butterfly-03-jun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0"/>
            <a:ext cx="1428750" cy="142875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46086" name="Content Placeholder 15369"/>
          <p:cNvGraphicFramePr>
            <a:graphicFrameLocks noGrp="1"/>
          </p:cNvGraphicFramePr>
          <p:nvPr>
            <p:ph sz="half" idx="1"/>
          </p:nvPr>
        </p:nvGraphicFramePr>
        <p:xfrm>
          <a:off x="2438400" y="3733800"/>
          <a:ext cx="642938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9" r:id="rId6" imgW="643095" imgH="541698" progId="">
                  <p:embed/>
                </p:oleObj>
              </mc:Choice>
              <mc:Fallback>
                <p:oleObj r:id="rId6" imgW="643095" imgH="541698" progId="">
                  <p:embed/>
                  <p:pic>
                    <p:nvPicPr>
                      <p:cNvPr id="0" name="Picture 2" descr="image40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733800"/>
                        <a:ext cx="642938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6087" name="Picture 15371" descr="gfd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34400" y="5181600"/>
            <a:ext cx="666750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088" name="Picture 15372" descr="gfd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3200" y="1600200"/>
            <a:ext cx="666750" cy="76200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46089" name="Content Placeholder 15373"/>
          <p:cNvGraphicFramePr>
            <a:graphicFrameLocks noGrp="1"/>
          </p:cNvGraphicFramePr>
          <p:nvPr>
            <p:ph sz="half" idx="2"/>
          </p:nvPr>
        </p:nvGraphicFramePr>
        <p:xfrm>
          <a:off x="9296400" y="1600200"/>
          <a:ext cx="642938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0" r:id="rId9" imgW="643095" imgH="541698" progId="">
                  <p:embed/>
                </p:oleObj>
              </mc:Choice>
              <mc:Fallback>
                <p:oleObj r:id="rId9" imgW="643095" imgH="541698" progId="">
                  <p:embed/>
                  <p:pic>
                    <p:nvPicPr>
                      <p:cNvPr id="0" name="Picture 1" descr="image40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96400" y="1600200"/>
                        <a:ext cx="642938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Text Placeholder 111624" descr="divider_flower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0" y="5334000"/>
            <a:ext cx="5486400" cy="885825"/>
          </a:xfrm>
        </p:spPr>
      </p:pic>
      <p:sp>
        <p:nvSpPr>
          <p:cNvPr id="111626" name="Text Box 111625"/>
          <p:cNvSpPr txBox="1"/>
          <p:nvPr/>
        </p:nvSpPr>
        <p:spPr>
          <a:xfrm>
            <a:off x="1435470" y="2864010"/>
            <a:ext cx="990790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 err="1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Quan</a:t>
            </a:r>
            <a:r>
              <a:rPr sz="28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sz="2800" b="1" dirty="0" err="1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sát</a:t>
            </a:r>
            <a:r>
              <a:rPr sz="28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, </a:t>
            </a:r>
            <a:r>
              <a:rPr sz="2800" b="1" dirty="0" err="1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nêu</a:t>
            </a:r>
            <a:r>
              <a:rPr sz="28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sz="2800" b="1" dirty="0" err="1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tên</a:t>
            </a:r>
            <a:r>
              <a:rPr sz="28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sz="2800" b="1" dirty="0" err="1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v</a:t>
            </a:r>
            <a:r>
              <a:rPr sz="2800" b="1" dirty="0" err="1">
                <a:solidFill>
                  <a:srgbClr val="002060"/>
                </a:solidFill>
                <a:latin typeface="+mn-lt"/>
                <a:ea typeface="Arial" panose="020B0604020202020204" pitchFamily="34" charset="0"/>
              </a:rPr>
              <a:t>à</a:t>
            </a:r>
            <a:r>
              <a:rPr sz="28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sz="2800" b="1" dirty="0" err="1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m</a:t>
            </a:r>
            <a:r>
              <a:rPr sz="2800" b="1" dirty="0" err="1">
                <a:solidFill>
                  <a:srgbClr val="002060"/>
                </a:solidFill>
                <a:latin typeface="+mn-lt"/>
                <a:ea typeface="Arial" panose="020B0604020202020204" pitchFamily="34" charset="0"/>
              </a:rPr>
              <a:t>à</a:t>
            </a:r>
            <a:r>
              <a:rPr sz="2800" b="1" dirty="0" err="1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u</a:t>
            </a:r>
            <a:r>
              <a:rPr sz="28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sz="2800" b="1" dirty="0" err="1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sắc</a:t>
            </a:r>
            <a:r>
              <a:rPr sz="28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sz="2800" b="1" dirty="0" err="1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các</a:t>
            </a:r>
            <a:r>
              <a:rPr sz="28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sz="2800" b="1" dirty="0" err="1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hoa</a:t>
            </a:r>
            <a:r>
              <a:rPr sz="28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sz="2800" b="1" dirty="0" err="1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có</a:t>
            </a:r>
            <a:r>
              <a:rPr sz="28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sz="2800" b="1" dirty="0" err="1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trong</a:t>
            </a:r>
            <a:r>
              <a:rPr sz="28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sz="2800" b="1" dirty="0" err="1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hình</a:t>
            </a:r>
            <a:r>
              <a:rPr lang="vi-VN" altLang="en-US" sz="2800" b="1" dirty="0" err="1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.</a:t>
            </a:r>
            <a:endParaRPr lang="vi-VN" altLang="en-US" sz="2800" b="1" dirty="0" err="1">
              <a:solidFill>
                <a:srgbClr val="002060"/>
              </a:solidFill>
              <a:latin typeface="+mn-lt"/>
              <a:ea typeface="Arial" panose="020B0604020202020204" pitchFamily="3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3962400" y="2209800"/>
            <a:ext cx="53701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</a:t>
            </a:r>
            <a:endParaRPr lang="vi-VN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1162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6" grpId="0"/>
      <p:bldP spid="111626" grpId="1"/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16387" descr="Hoa00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4375" y="304800"/>
            <a:ext cx="8294688" cy="563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Oval 16388"/>
          <p:cNvSpPr/>
          <p:nvPr/>
        </p:nvSpPr>
        <p:spPr>
          <a:xfrm>
            <a:off x="5029200" y="5943600"/>
            <a:ext cx="1752600" cy="914400"/>
          </a:xfrm>
          <a:prstGeom prst="ellipse">
            <a:avLst/>
          </a:prstGeom>
          <a:solidFill>
            <a:srgbClr val="0AFF85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sz="2400" b="1" dirty="0" err="1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Hoa</a:t>
            </a:r>
            <a:r>
              <a:rPr sz="24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sz="2400" b="1" dirty="0" err="1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ly</a:t>
            </a:r>
            <a:endParaRPr sz="2400" b="1" dirty="0">
              <a:solidFill>
                <a:srgbClr val="002060"/>
              </a:solidFill>
              <a:latin typeface="+mn-lt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0404-3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4572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4" descr="52923_poster20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495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5" descr="orhidee_Red_Beauty_-_Cymbidiu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657600"/>
            <a:ext cx="44958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" descr="orhidee_Santa_Barbara_Sunset,_Laell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657600"/>
            <a:ext cx="4572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343400" y="-177800"/>
            <a:ext cx="16764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+mn-lt"/>
              </a:rPr>
              <a:t>Hoa</a:t>
            </a:r>
            <a:r>
              <a:rPr lang="en-US" sz="2400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+mn-lt"/>
              </a:rPr>
              <a:t>l</a:t>
            </a:r>
            <a:r>
              <a:rPr lang="en-US" sz="2400" b="1" dirty="0" err="1" smtClean="0">
                <a:solidFill>
                  <a:srgbClr val="FFFF00"/>
                </a:solidFill>
                <a:latin typeface="+mn-lt"/>
              </a:rPr>
              <a:t>an</a:t>
            </a:r>
            <a:endParaRPr lang="en-US" sz="2400" b="1" dirty="0">
              <a:solidFill>
                <a:srgbClr val="FFFF00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508295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cafef1.com/wp-content/uploads/2011/07/CafeF1.com-top-10-anh-dep-nhat-ve-cac-loai-hoa-ngay-25-07-2011-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572000" cy="584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524000" y="5842000"/>
            <a:ext cx="47244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n-lt"/>
              </a:rPr>
              <a:t>Hoa</a:t>
            </a:r>
            <a:r>
              <a:rPr lang="en-US" sz="24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n-lt"/>
              </a:rPr>
              <a:t>s</a:t>
            </a:r>
            <a:r>
              <a:rPr lang="en-US" sz="2400" b="1" dirty="0" err="1" smtClean="0">
                <a:solidFill>
                  <a:srgbClr val="002060"/>
                </a:solidFill>
                <a:latin typeface="+mn-lt"/>
              </a:rPr>
              <a:t>úng</a:t>
            </a:r>
            <a:endParaRPr lang="en-US" sz="24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2292" name="Picture 2" descr="http://media.tinhte.vn/photo/var/resizes/MinhTai-%28vitquay_chin%29/DSC_0054.jpg?m=133402895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0"/>
            <a:ext cx="4495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6" descr="http://fo2.vicongdong.vn/imgContent/41/892824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429000"/>
            <a:ext cx="45053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32306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4" descr="http://dantri4.vcmedia.vn/WF7a6LT8JiJdVF1l6FZ/Image/2012/11/sen2-b7ffe.jpg"/>
          <p:cNvSpPr>
            <a:spLocks noChangeAspect="1" noChangeArrowheads="1"/>
          </p:cNvSpPr>
          <p:nvPr/>
        </p:nvSpPr>
        <p:spPr bwMode="auto">
          <a:xfrm>
            <a:off x="1679575" y="-1576388"/>
            <a:ext cx="4381500" cy="3286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pic>
        <p:nvPicPr>
          <p:cNvPr id="13315" name="Picture 6" descr="http://sunderland.ntu.vn/gl/wp-content/uploads/2013/10/hoa-hong-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8" y="0"/>
            <a:ext cx="4500562" cy="352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8" descr="http://cafef1.com/wp-content/uploads/2012/03/nhung-buc-anh-ve-loai-hoa-dep-nhat-ngay-25-02-2012-20-CafeF1.com_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075" y="3581400"/>
            <a:ext cx="46069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0" descr="http://www.hoasaigon.com.vn/kcfinder/upload/images/hong-trang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075" y="0"/>
            <a:ext cx="4606925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2" descr="http://dantri.vcmedia.vn/Uploaded/2009/05/21/tn_chelseaf21591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81400"/>
            <a:ext cx="4495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823075" y="5842000"/>
            <a:ext cx="3921125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Hoa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ồng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80416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5" name="Content Placeholder 87044" descr="Hoa0002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984375" y="323850"/>
            <a:ext cx="8154988" cy="5643563"/>
          </a:xfrm>
        </p:spPr>
      </p:pic>
      <p:sp>
        <p:nvSpPr>
          <p:cNvPr id="4" name="Oval 3"/>
          <p:cNvSpPr/>
          <p:nvPr/>
        </p:nvSpPr>
        <p:spPr>
          <a:xfrm>
            <a:off x="4624388" y="5924550"/>
            <a:ext cx="3641725" cy="105727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/>
            <a:r>
              <a:rPr lang="vi-VN" altLang="en-US" sz="2400" b="1" dirty="0">
                <a:solidFill>
                  <a:srgbClr val="002060"/>
                </a:solidFill>
                <a:latin typeface="+mn-lt"/>
              </a:rPr>
              <a:t>Hoa </a:t>
            </a:r>
            <a:r>
              <a:rPr lang="vi-VN" altLang="en-US" sz="2400" b="1" dirty="0">
                <a:solidFill>
                  <a:srgbClr val="002060"/>
                </a:solidFill>
                <a:latin typeface="+mn-lt"/>
              </a:rPr>
              <a:t>l</a:t>
            </a:r>
            <a:r>
              <a:rPr lang="vi-VN" altLang="en-US" sz="2400" b="1" dirty="0" smtClean="0">
                <a:solidFill>
                  <a:srgbClr val="002060"/>
                </a:solidFill>
                <a:latin typeface="+mn-lt"/>
              </a:rPr>
              <a:t>ay-ơn</a:t>
            </a:r>
            <a:endParaRPr lang="vi-VN" altLang="en-US" sz="2400" b="1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ADVANCE_TIME" val="5"/>
  <p:tag name="ISPRING_SLIDE_ID_2" val="{83918E16-2602-4CB5-B1C0-57260413EBAD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ADVANCE_TIME" val="5"/>
  <p:tag name="ISPRING_SLIDE_ID_2" val="{7D933A35-E0F3-4C90-B6AC-5774E6EDEDD9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ADVANCE_TIME" val="5"/>
  <p:tag name="ISPRING_SLIDE_ID_2" val="{2AA309D6-652B-4086-9C2A-81B27A55BC43}"/>
</p:tagLst>
</file>

<file path=ppt/theme/theme1.xml><?xml version="1.0" encoding="utf-8"?>
<a:theme xmlns:a="http://schemas.openxmlformats.org/drawingml/2006/main" name="Edge">
  <a:themeElements>
    <a:clrScheme name="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47329"/>
      </a:accent6>
      <a:hlink>
        <a:srgbClr val="996600"/>
      </a:hlink>
      <a:folHlink>
        <a:srgbClr val="AFBF39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">
        <a:dk1>
          <a:srgbClr val="FFFFFF"/>
        </a:dk1>
        <a:lt1>
          <a:srgbClr val="820000"/>
        </a:lt1>
        <a:dk2>
          <a:srgbClr val="FFFFFF"/>
        </a:dk2>
        <a:lt2>
          <a:srgbClr val="333333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CDCDC"/>
        </a:accent4>
        <a:accent5>
          <a:srgbClr val="FFCAAA"/>
        </a:accent5>
        <a:accent6>
          <a:srgbClr val="B72D00"/>
        </a:accent6>
        <a:hlink>
          <a:srgbClr val="80808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CCCCFF"/>
        </a:dk1>
        <a:lt1>
          <a:srgbClr val="0B0506"/>
        </a:lt1>
        <a:dk2>
          <a:srgbClr val="FFFFFF"/>
        </a:dk2>
        <a:lt2>
          <a:srgbClr val="333333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FAFDC"/>
        </a:accent4>
        <a:accent5>
          <a:srgbClr val="ADB9E2"/>
        </a:accent5>
        <a:accent6>
          <a:srgbClr val="2D2DB7"/>
        </a:accent6>
        <a:hlink>
          <a:srgbClr val="80808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221013"/>
        </a:lt1>
        <a:dk2>
          <a:srgbClr val="FFFFFF"/>
        </a:dk2>
        <a:lt2>
          <a:srgbClr val="333333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CDCDC"/>
        </a:accent4>
        <a:accent5>
          <a:srgbClr val="E2ADAA"/>
        </a:accent5>
        <a:accent6>
          <a:srgbClr val="B78900"/>
        </a:accent6>
        <a:hlink>
          <a:srgbClr val="80808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CC"/>
        </a:lt1>
        <a:dk2>
          <a:srgbClr val="FFFFFF"/>
        </a:dk2>
        <a:lt2>
          <a:srgbClr val="11054B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CDCDC"/>
        </a:accent4>
        <a:accent5>
          <a:srgbClr val="FFB9AA"/>
        </a:accent5>
        <a:accent6>
          <a:srgbClr val="E52D00"/>
        </a:accent6>
        <a:hlink>
          <a:srgbClr val="CC99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8F8F8"/>
        </a:dk1>
        <a:lt1>
          <a:srgbClr val="002600"/>
        </a:lt1>
        <a:dk2>
          <a:srgbClr val="FAFACC"/>
        </a:dk2>
        <a:lt2>
          <a:srgbClr val="9B8D65"/>
        </a:lt2>
        <a:accent1>
          <a:srgbClr val="CC9933"/>
        </a:accent1>
        <a:accent2>
          <a:srgbClr val="8F9967"/>
        </a:accent2>
        <a:accent3>
          <a:srgbClr val="AAABAA"/>
        </a:accent3>
        <a:accent4>
          <a:srgbClr val="D6D6D6"/>
        </a:accent4>
        <a:accent5>
          <a:srgbClr val="E2CAAD"/>
        </a:accent5>
        <a:accent6>
          <a:srgbClr val="80895C"/>
        </a:accent6>
        <a:hlink>
          <a:srgbClr val="33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6699"/>
        </a:lt1>
        <a:dk2>
          <a:srgbClr val="FFFFFF"/>
        </a:dk2>
        <a:lt2>
          <a:srgbClr val="333333"/>
        </a:lt2>
        <a:accent1>
          <a:srgbClr val="CC9900"/>
        </a:accent1>
        <a:accent2>
          <a:srgbClr val="FF9900"/>
        </a:accent2>
        <a:accent3>
          <a:srgbClr val="AAB9CA"/>
        </a:accent3>
        <a:accent4>
          <a:srgbClr val="DCDCDC"/>
        </a:accent4>
        <a:accent5>
          <a:srgbClr val="E2CAAA"/>
        </a:accent5>
        <a:accent6>
          <a:srgbClr val="E58900"/>
        </a:accent6>
        <a:hlink>
          <a:srgbClr val="FFCC00"/>
        </a:hlink>
        <a:folHlink>
          <a:srgbClr val="706F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47329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1C1C1"/>
        </a:accent5>
        <a:accent6>
          <a:srgbClr val="8989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36145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29</TotalTime>
  <Words>431</Words>
  <Application>Microsoft Office PowerPoint</Application>
  <PresentationFormat>Custom</PresentationFormat>
  <Paragraphs>90</Paragraphs>
  <Slides>31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Edge</vt:lpstr>
      <vt:lpstr>PowerPoint Presentation</vt:lpstr>
      <vt:lpstr>Lá cây có chức năng gì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Hoa là cơ quan sinh sản của cây</vt:lpstr>
      <vt:lpstr>PowerPoint Presentation</vt:lpstr>
      <vt:lpstr>PowerPoint Presentation</vt:lpstr>
      <vt:lpstr>PowerPoint Presentation</vt:lpstr>
      <vt:lpstr>PowerPoint Presentation</vt:lpstr>
      <vt:lpstr>Thân tôi khi trắng khi hồng Đứng trong hồ biếc soi dòng nước thanh Nhị vàng, bông trắng, lá xanh Gần bùn mà chẳng hôi tanh mùi bùn.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Tuan</dc:creator>
  <cp:lastModifiedBy>MyPC</cp:lastModifiedBy>
  <cp:revision>153</cp:revision>
  <dcterms:created xsi:type="dcterms:W3CDTF">2009-01-15T01:39:00Z</dcterms:created>
  <dcterms:modified xsi:type="dcterms:W3CDTF">2021-05-14T06:51:34Z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1033-11.2.0.9984</vt:lpwstr>
  </property>
</Properties>
</file>