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7.xml" ContentType="application/vnd.openxmlformats-officedocument.theme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theme/theme8.xml" ContentType="application/vnd.openxmlformats-officedocument.theme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2" r:id="rId3"/>
    <p:sldMasterId id="2147483684" r:id="rId4"/>
    <p:sldMasterId id="2147483696" r:id="rId5"/>
    <p:sldMasterId id="2147483722" r:id="rId6"/>
    <p:sldMasterId id="2147483734" r:id="rId7"/>
    <p:sldMasterId id="2147483748" r:id="rId8"/>
    <p:sldMasterId id="2147483760" r:id="rId9"/>
  </p:sldMasterIdLst>
  <p:notesMasterIdLst>
    <p:notesMasterId r:id="rId26"/>
  </p:notesMasterIdLst>
  <p:sldIdLst>
    <p:sldId id="326" r:id="rId10"/>
    <p:sldId id="260" r:id="rId11"/>
    <p:sldId id="294" r:id="rId12"/>
    <p:sldId id="315" r:id="rId13"/>
    <p:sldId id="316" r:id="rId14"/>
    <p:sldId id="318" r:id="rId15"/>
    <p:sldId id="317" r:id="rId16"/>
    <p:sldId id="330" r:id="rId17"/>
    <p:sldId id="331" r:id="rId18"/>
    <p:sldId id="333" r:id="rId19"/>
    <p:sldId id="329" r:id="rId20"/>
    <p:sldId id="334" r:id="rId21"/>
    <p:sldId id="319" r:id="rId22"/>
    <p:sldId id="303" r:id="rId23"/>
    <p:sldId id="321" r:id="rId24"/>
    <p:sldId id="324" r:id="rId25"/>
  </p:sldIdLst>
  <p:sldSz cx="9144000" cy="6858000" type="screen4x3"/>
  <p:notesSz cx="6858000" cy="9144000"/>
  <p:defaultTextStyle>
    <a:defPPr>
      <a:defRPr lang="en-US"/>
    </a:defPPr>
    <a:lvl1pPr marL="0" lvl="0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lvl="1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lvl="2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lvl="3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lvl="4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lvl="5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lvl="6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lvl="7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lvl="8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FF00"/>
    <a:srgbClr val="33CCFF"/>
    <a:srgbClr val="99FF33"/>
    <a:srgbClr val="FF0000"/>
    <a:srgbClr val="A4FAAE"/>
    <a:srgbClr val="CC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0660"/>
  </p:normalViewPr>
  <p:slideViewPr>
    <p:cSldViewPr showGuides="1">
      <p:cViewPr varScale="1">
        <p:scale>
          <a:sx n="66" d="100"/>
          <a:sy n="66" d="100"/>
        </p:scale>
        <p:origin x="-1506" y="-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2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viewProps" Target="viewProps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BB5B6CC-6C57-4AB2-9286-B600392F66D1}" type="doc">
      <dgm:prSet loTypeId="urn:diagrams.loki3.com/Bracket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SG"/>
        </a:p>
      </dgm:t>
    </dgm:pt>
    <dgm:pt modelId="{D902E03F-8D08-427E-BE1C-0DBB8240F8CB}">
      <dgm:prSet phldrT="[Text]" custT="1"/>
      <dgm:spPr/>
      <dgm:t>
        <a:bodyPr/>
        <a:lstStyle/>
        <a:p>
          <a:r>
            <a:rPr lang="en-US" sz="2400" b="1" dirty="0">
              <a:solidFill>
                <a:schemeClr val="accent2"/>
              </a:solidFill>
            </a:rPr>
            <a:t>NỘI DUNG 1</a:t>
          </a:r>
          <a:endParaRPr lang="en-SG" sz="2400" b="1" dirty="0">
            <a:solidFill>
              <a:schemeClr val="accent2"/>
            </a:solidFill>
          </a:endParaRPr>
        </a:p>
      </dgm:t>
    </dgm:pt>
    <dgm:pt modelId="{9F4D0314-4894-4AEC-8195-FC4FD47634EF}" type="parTrans" cxnId="{72FE444C-06B4-4866-A7A6-1C47BF528CF2}">
      <dgm:prSet/>
      <dgm:spPr/>
      <dgm:t>
        <a:bodyPr/>
        <a:lstStyle/>
        <a:p>
          <a:endParaRPr lang="en-SG"/>
        </a:p>
      </dgm:t>
    </dgm:pt>
    <dgm:pt modelId="{185E822E-0634-4DF8-A893-E874ECDBF73C}" type="sibTrans" cxnId="{72FE444C-06B4-4866-A7A6-1C47BF528CF2}">
      <dgm:prSet/>
      <dgm:spPr/>
      <dgm:t>
        <a:bodyPr/>
        <a:lstStyle/>
        <a:p>
          <a:endParaRPr lang="en-SG"/>
        </a:p>
      </dgm:t>
    </dgm:pt>
    <dgm:pt modelId="{58936034-BB76-4856-A078-8ADFD4FBEA34}">
      <dgm:prSet phldrT="[Text]" custT="1"/>
      <dgm:spPr/>
      <dgm:t>
        <a:bodyPr/>
        <a:lstStyle/>
        <a:p>
          <a:r>
            <a:rPr lang="vi-VN" sz="3200" dirty="0" smtClean="0">
              <a:latin typeface="+mj-lt"/>
              <a:cs typeface="Times New Roman" panose="02020603050405020304" pitchFamily="18" charset="0"/>
            </a:rPr>
            <a:t>ÔN 5 ĐỘNG TÁC BÀI THỂ DỤC PHÁT TRIỂN CHUNG </a:t>
          </a:r>
          <a:endParaRPr lang="en-SG" sz="5800" dirty="0"/>
        </a:p>
      </dgm:t>
    </dgm:pt>
    <dgm:pt modelId="{A290219F-F530-4CA8-85B9-6AC55673FB0F}" type="parTrans" cxnId="{0FE38F62-A383-4DB5-A41D-79A098C56AEE}">
      <dgm:prSet/>
      <dgm:spPr/>
      <dgm:t>
        <a:bodyPr/>
        <a:lstStyle/>
        <a:p>
          <a:endParaRPr lang="en-SG"/>
        </a:p>
      </dgm:t>
    </dgm:pt>
    <dgm:pt modelId="{0AA5EE5A-2219-4B50-9A35-6504A85E39B6}" type="sibTrans" cxnId="{0FE38F62-A383-4DB5-A41D-79A098C56AEE}">
      <dgm:prSet/>
      <dgm:spPr/>
      <dgm:t>
        <a:bodyPr/>
        <a:lstStyle/>
        <a:p>
          <a:endParaRPr lang="en-SG"/>
        </a:p>
      </dgm:t>
    </dgm:pt>
    <dgm:pt modelId="{11509FF5-C0DC-4B4E-9FCC-B7DE4D57C383}">
      <dgm:prSet phldrT="[Text]" custT="1"/>
      <dgm:spPr/>
      <dgm:t>
        <a:bodyPr/>
        <a:lstStyle/>
        <a:p>
          <a:r>
            <a:rPr lang="en-US" sz="2400" b="1" dirty="0">
              <a:solidFill>
                <a:schemeClr val="accent2"/>
              </a:solidFill>
            </a:rPr>
            <a:t>NỘI DUNG 2</a:t>
          </a:r>
          <a:endParaRPr lang="en-SG" sz="2400" b="1" dirty="0">
            <a:solidFill>
              <a:schemeClr val="accent2"/>
            </a:solidFill>
          </a:endParaRPr>
        </a:p>
      </dgm:t>
    </dgm:pt>
    <dgm:pt modelId="{9C22689F-4BD4-4B44-AE4C-98D1642E7FE4}" type="parTrans" cxnId="{94E48D17-BF69-4D30-A282-C3A75579C5BA}">
      <dgm:prSet/>
      <dgm:spPr/>
      <dgm:t>
        <a:bodyPr/>
        <a:lstStyle/>
        <a:p>
          <a:endParaRPr lang="en-SG"/>
        </a:p>
      </dgm:t>
    </dgm:pt>
    <dgm:pt modelId="{5BDC1C80-43A9-4F01-95BE-F0823AF96179}" type="sibTrans" cxnId="{94E48D17-BF69-4D30-A282-C3A75579C5BA}">
      <dgm:prSet/>
      <dgm:spPr/>
      <dgm:t>
        <a:bodyPr/>
        <a:lstStyle/>
        <a:p>
          <a:endParaRPr lang="en-SG"/>
        </a:p>
      </dgm:t>
    </dgm:pt>
    <dgm:pt modelId="{05B8FBB4-E142-4530-816E-47327AF355C3}">
      <dgm:prSet phldrT="[Text]" custT="1"/>
      <dgm:spPr/>
      <dgm:t>
        <a:bodyPr/>
        <a:lstStyle/>
        <a:p>
          <a:r>
            <a:rPr lang="en-US" sz="44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Trò</a:t>
          </a:r>
          <a:r>
            <a:rPr lang="en-US" sz="4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chơi</a:t>
          </a:r>
          <a:r>
            <a:rPr lang="en-US" sz="4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“</a:t>
          </a:r>
          <a:r>
            <a:rPr lang="vi-VN" sz="4400" b="1" i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Nhảy ô tiếp sức</a:t>
          </a:r>
          <a:r>
            <a:rPr lang="en-US" sz="4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”</a:t>
          </a:r>
          <a:endParaRPr lang="en-SG" sz="4400" dirty="0"/>
        </a:p>
      </dgm:t>
    </dgm:pt>
    <dgm:pt modelId="{9D4FF77B-1846-428E-A49B-E5066A524CC5}" type="parTrans" cxnId="{5129C1D1-892C-40D6-8610-C5180B086CC9}">
      <dgm:prSet/>
      <dgm:spPr/>
      <dgm:t>
        <a:bodyPr/>
        <a:lstStyle/>
        <a:p>
          <a:endParaRPr lang="en-SG"/>
        </a:p>
      </dgm:t>
    </dgm:pt>
    <dgm:pt modelId="{684F98E4-DD71-4B85-9485-146B0489F18F}" type="sibTrans" cxnId="{5129C1D1-892C-40D6-8610-C5180B086CC9}">
      <dgm:prSet/>
      <dgm:spPr/>
      <dgm:t>
        <a:bodyPr/>
        <a:lstStyle/>
        <a:p>
          <a:endParaRPr lang="en-SG"/>
        </a:p>
      </dgm:t>
    </dgm:pt>
    <dgm:pt modelId="{9A975806-51A9-4E5C-9EC8-80BE24AEF3AC}" type="pres">
      <dgm:prSet presAssocID="{CBB5B6CC-6C57-4AB2-9286-B600392F66D1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C7E4CD23-8702-44DA-83BB-C68273DE85EA}" type="pres">
      <dgm:prSet presAssocID="{D902E03F-8D08-427E-BE1C-0DBB8240F8CB}" presName="linNode" presStyleCnt="0"/>
      <dgm:spPr/>
    </dgm:pt>
    <dgm:pt modelId="{D51664F5-A192-4A2F-9CFE-C4F1D7DA7924}" type="pres">
      <dgm:prSet presAssocID="{D902E03F-8D08-427E-BE1C-0DBB8240F8CB}" presName="parTx" presStyleLbl="revTx" presStyleIdx="0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FDB6559-55F3-4B08-BB4A-31873C4E2FCF}" type="pres">
      <dgm:prSet presAssocID="{D902E03F-8D08-427E-BE1C-0DBB8240F8CB}" presName="bracket" presStyleLbl="parChTrans1D1" presStyleIdx="0" presStyleCnt="2"/>
      <dgm:spPr/>
    </dgm:pt>
    <dgm:pt modelId="{F023BEAB-B92B-4EA2-B99D-90610BFC879A}" type="pres">
      <dgm:prSet presAssocID="{D902E03F-8D08-427E-BE1C-0DBB8240F8CB}" presName="spH" presStyleCnt="0"/>
      <dgm:spPr/>
    </dgm:pt>
    <dgm:pt modelId="{2A809E7D-3E8B-4505-AEE9-084280575B7A}" type="pres">
      <dgm:prSet presAssocID="{D902E03F-8D08-427E-BE1C-0DBB8240F8CB}" presName="desTx" presStyleLbl="node1" presStyleIdx="0" presStyleCnt="2" custLinFactNeighborX="-1999" custLinFactNeighborY="-53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720E787-DCF2-4C6F-A8D4-C9C5C187707D}" type="pres">
      <dgm:prSet presAssocID="{185E822E-0634-4DF8-A893-E874ECDBF73C}" presName="spV" presStyleCnt="0"/>
      <dgm:spPr/>
    </dgm:pt>
    <dgm:pt modelId="{747123DB-1156-476D-ABEC-E823167D4AD7}" type="pres">
      <dgm:prSet presAssocID="{11509FF5-C0DC-4B4E-9FCC-B7DE4D57C383}" presName="linNode" presStyleCnt="0"/>
      <dgm:spPr/>
    </dgm:pt>
    <dgm:pt modelId="{24FCB35C-0D23-45C2-9569-9BB84BC7E72C}" type="pres">
      <dgm:prSet presAssocID="{11509FF5-C0DC-4B4E-9FCC-B7DE4D57C383}" presName="parTx" presStyleLbl="revTx" presStyleIdx="1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E38EE8A-0FE1-4126-A243-ECEA96DDB89E}" type="pres">
      <dgm:prSet presAssocID="{11509FF5-C0DC-4B4E-9FCC-B7DE4D57C383}" presName="bracket" presStyleLbl="parChTrans1D1" presStyleIdx="1" presStyleCnt="2"/>
      <dgm:spPr/>
    </dgm:pt>
    <dgm:pt modelId="{F5070B1E-16A3-4928-B0BF-5FDE33314B19}" type="pres">
      <dgm:prSet presAssocID="{11509FF5-C0DC-4B4E-9FCC-B7DE4D57C383}" presName="spH" presStyleCnt="0"/>
      <dgm:spPr/>
    </dgm:pt>
    <dgm:pt modelId="{80DAC6D8-B14F-4C21-9B67-6170D5D45678}" type="pres">
      <dgm:prSet presAssocID="{11509FF5-C0DC-4B4E-9FCC-B7DE4D57C383}" presName="desTx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72FE444C-06B4-4866-A7A6-1C47BF528CF2}" srcId="{CBB5B6CC-6C57-4AB2-9286-B600392F66D1}" destId="{D902E03F-8D08-427E-BE1C-0DBB8240F8CB}" srcOrd="0" destOrd="0" parTransId="{9F4D0314-4894-4AEC-8195-FC4FD47634EF}" sibTransId="{185E822E-0634-4DF8-A893-E874ECDBF73C}"/>
    <dgm:cxn modelId="{DF076E88-FC70-4C0E-8396-6CCD7C2ED2A9}" type="presOf" srcId="{D902E03F-8D08-427E-BE1C-0DBB8240F8CB}" destId="{D51664F5-A192-4A2F-9CFE-C4F1D7DA7924}" srcOrd="0" destOrd="0" presId="urn:diagrams.loki3.com/BracketList"/>
    <dgm:cxn modelId="{D85DD95A-5BAD-464D-9FC1-F248A2A25A89}" type="presOf" srcId="{CBB5B6CC-6C57-4AB2-9286-B600392F66D1}" destId="{9A975806-51A9-4E5C-9EC8-80BE24AEF3AC}" srcOrd="0" destOrd="0" presId="urn:diagrams.loki3.com/BracketList"/>
    <dgm:cxn modelId="{F6871471-E630-4481-A6B1-8A65B6141E4F}" type="presOf" srcId="{05B8FBB4-E142-4530-816E-47327AF355C3}" destId="{80DAC6D8-B14F-4C21-9B67-6170D5D45678}" srcOrd="0" destOrd="0" presId="urn:diagrams.loki3.com/BracketList"/>
    <dgm:cxn modelId="{5129C1D1-892C-40D6-8610-C5180B086CC9}" srcId="{11509FF5-C0DC-4B4E-9FCC-B7DE4D57C383}" destId="{05B8FBB4-E142-4530-816E-47327AF355C3}" srcOrd="0" destOrd="0" parTransId="{9D4FF77B-1846-428E-A49B-E5066A524CC5}" sibTransId="{684F98E4-DD71-4B85-9485-146B0489F18F}"/>
    <dgm:cxn modelId="{94E48D17-BF69-4D30-A282-C3A75579C5BA}" srcId="{CBB5B6CC-6C57-4AB2-9286-B600392F66D1}" destId="{11509FF5-C0DC-4B4E-9FCC-B7DE4D57C383}" srcOrd="1" destOrd="0" parTransId="{9C22689F-4BD4-4B44-AE4C-98D1642E7FE4}" sibTransId="{5BDC1C80-43A9-4F01-95BE-F0823AF96179}"/>
    <dgm:cxn modelId="{8D3D95B5-4249-483C-BEEB-5ED067B32B73}" type="presOf" srcId="{11509FF5-C0DC-4B4E-9FCC-B7DE4D57C383}" destId="{24FCB35C-0D23-45C2-9569-9BB84BC7E72C}" srcOrd="0" destOrd="0" presId="urn:diagrams.loki3.com/BracketList"/>
    <dgm:cxn modelId="{D10E2633-BEAB-4205-82C6-7D843CE9EB66}" type="presOf" srcId="{58936034-BB76-4856-A078-8ADFD4FBEA34}" destId="{2A809E7D-3E8B-4505-AEE9-084280575B7A}" srcOrd="0" destOrd="0" presId="urn:diagrams.loki3.com/BracketList"/>
    <dgm:cxn modelId="{0FE38F62-A383-4DB5-A41D-79A098C56AEE}" srcId="{D902E03F-8D08-427E-BE1C-0DBB8240F8CB}" destId="{58936034-BB76-4856-A078-8ADFD4FBEA34}" srcOrd="0" destOrd="0" parTransId="{A290219F-F530-4CA8-85B9-6AC55673FB0F}" sibTransId="{0AA5EE5A-2219-4B50-9A35-6504A85E39B6}"/>
    <dgm:cxn modelId="{BBE44D83-670F-49C6-B6D5-D93ED5493500}" type="presParOf" srcId="{9A975806-51A9-4E5C-9EC8-80BE24AEF3AC}" destId="{C7E4CD23-8702-44DA-83BB-C68273DE85EA}" srcOrd="0" destOrd="0" presId="urn:diagrams.loki3.com/BracketList"/>
    <dgm:cxn modelId="{AB5C8EA0-A69B-4DCF-AF6A-5F426731463A}" type="presParOf" srcId="{C7E4CD23-8702-44DA-83BB-C68273DE85EA}" destId="{D51664F5-A192-4A2F-9CFE-C4F1D7DA7924}" srcOrd="0" destOrd="0" presId="urn:diagrams.loki3.com/BracketList"/>
    <dgm:cxn modelId="{8EB93371-7523-4513-B848-77F70EAD709D}" type="presParOf" srcId="{C7E4CD23-8702-44DA-83BB-C68273DE85EA}" destId="{2FDB6559-55F3-4B08-BB4A-31873C4E2FCF}" srcOrd="1" destOrd="0" presId="urn:diagrams.loki3.com/BracketList"/>
    <dgm:cxn modelId="{D5FDBF75-C96F-49E8-A2D0-4598B34340CA}" type="presParOf" srcId="{C7E4CD23-8702-44DA-83BB-C68273DE85EA}" destId="{F023BEAB-B92B-4EA2-B99D-90610BFC879A}" srcOrd="2" destOrd="0" presId="urn:diagrams.loki3.com/BracketList"/>
    <dgm:cxn modelId="{62E550DE-3EDE-4549-AC44-BB7A9AFDADC8}" type="presParOf" srcId="{C7E4CD23-8702-44DA-83BB-C68273DE85EA}" destId="{2A809E7D-3E8B-4505-AEE9-084280575B7A}" srcOrd="3" destOrd="0" presId="urn:diagrams.loki3.com/BracketList"/>
    <dgm:cxn modelId="{0EEFC15D-04D2-4586-9114-45ACB986F21C}" type="presParOf" srcId="{9A975806-51A9-4E5C-9EC8-80BE24AEF3AC}" destId="{8720E787-DCF2-4C6F-A8D4-C9C5C187707D}" srcOrd="1" destOrd="0" presId="urn:diagrams.loki3.com/BracketList"/>
    <dgm:cxn modelId="{9CA5519A-D4A2-40B8-A63D-D24D9A39B478}" type="presParOf" srcId="{9A975806-51A9-4E5C-9EC8-80BE24AEF3AC}" destId="{747123DB-1156-476D-ABEC-E823167D4AD7}" srcOrd="2" destOrd="0" presId="urn:diagrams.loki3.com/BracketList"/>
    <dgm:cxn modelId="{876CAF77-0C77-4C77-A836-5969D6FBA2D8}" type="presParOf" srcId="{747123DB-1156-476D-ABEC-E823167D4AD7}" destId="{24FCB35C-0D23-45C2-9569-9BB84BC7E72C}" srcOrd="0" destOrd="0" presId="urn:diagrams.loki3.com/BracketList"/>
    <dgm:cxn modelId="{58302D73-5CAD-4A1F-93D2-A856580B5E2D}" type="presParOf" srcId="{747123DB-1156-476D-ABEC-E823167D4AD7}" destId="{6E38EE8A-0FE1-4126-A243-ECEA96DDB89E}" srcOrd="1" destOrd="0" presId="urn:diagrams.loki3.com/BracketList"/>
    <dgm:cxn modelId="{51075A68-8185-4CF5-BD04-1D06E36AF860}" type="presParOf" srcId="{747123DB-1156-476D-ABEC-E823167D4AD7}" destId="{F5070B1E-16A3-4928-B0BF-5FDE33314B19}" srcOrd="2" destOrd="0" presId="urn:diagrams.loki3.com/BracketList"/>
    <dgm:cxn modelId="{9DD02919-1671-43A1-869A-726F806F79D2}" type="presParOf" srcId="{747123DB-1156-476D-ABEC-E823167D4AD7}" destId="{80DAC6D8-B14F-4C21-9B67-6170D5D45678}" srcOrd="3" destOrd="0" presId="urn:diagrams.loki3.com/Bracket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51664F5-A192-4A2F-9CFE-C4F1D7DA7924}">
      <dsp:nvSpPr>
        <dsp:cNvPr id="0" name=""/>
        <dsp:cNvSpPr/>
      </dsp:nvSpPr>
      <dsp:spPr>
        <a:xfrm>
          <a:off x="0" y="504095"/>
          <a:ext cx="2028480" cy="1287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60960" rIns="170688" bIns="60960" numCol="1" spcCol="1270" anchor="ctr" anchorCtr="0">
          <a:noAutofit/>
        </a:bodyPr>
        <a:lstStyle/>
        <a:p>
          <a:pPr lvl="0" algn="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>
              <a:solidFill>
                <a:schemeClr val="accent2"/>
              </a:solidFill>
            </a:rPr>
            <a:t>NỘI DUNG 1</a:t>
          </a:r>
          <a:endParaRPr lang="en-SG" sz="2400" b="1" kern="1200" dirty="0">
            <a:solidFill>
              <a:schemeClr val="accent2"/>
            </a:solidFill>
          </a:endParaRPr>
        </a:p>
      </dsp:txBody>
      <dsp:txXfrm>
        <a:off x="0" y="504095"/>
        <a:ext cx="2028480" cy="1287000"/>
      </dsp:txXfrm>
    </dsp:sp>
    <dsp:sp modelId="{2FDB6559-55F3-4B08-BB4A-31873C4E2FCF}">
      <dsp:nvSpPr>
        <dsp:cNvPr id="0" name=""/>
        <dsp:cNvSpPr/>
      </dsp:nvSpPr>
      <dsp:spPr>
        <a:xfrm>
          <a:off x="2028480" y="504095"/>
          <a:ext cx="405696" cy="1287000"/>
        </a:xfrm>
        <a:prstGeom prst="leftBrace">
          <a:avLst>
            <a:gd name="adj1" fmla="val 35000"/>
            <a:gd name="adj2" fmla="val 50000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A809E7D-3E8B-4505-AEE9-084280575B7A}">
      <dsp:nvSpPr>
        <dsp:cNvPr id="0" name=""/>
        <dsp:cNvSpPr/>
      </dsp:nvSpPr>
      <dsp:spPr>
        <a:xfrm>
          <a:off x="2593211" y="497158"/>
          <a:ext cx="5517467" cy="12870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vi-VN" sz="3200" kern="1200" dirty="0" smtClean="0">
              <a:latin typeface="+mj-lt"/>
              <a:cs typeface="Times New Roman" panose="02020603050405020304" pitchFamily="18" charset="0"/>
            </a:rPr>
            <a:t>ÔN 5 ĐỘNG TÁC BÀI THỂ DỤC PHÁT TRIỂN CHUNG </a:t>
          </a:r>
          <a:endParaRPr lang="en-SG" sz="5800" kern="1200" dirty="0"/>
        </a:p>
      </dsp:txBody>
      <dsp:txXfrm>
        <a:off x="2593211" y="497158"/>
        <a:ext cx="5517467" cy="1287000"/>
      </dsp:txXfrm>
    </dsp:sp>
    <dsp:sp modelId="{24FCB35C-0D23-45C2-9569-9BB84BC7E72C}">
      <dsp:nvSpPr>
        <dsp:cNvPr id="0" name=""/>
        <dsp:cNvSpPr/>
      </dsp:nvSpPr>
      <dsp:spPr>
        <a:xfrm>
          <a:off x="0" y="2145751"/>
          <a:ext cx="2028480" cy="1287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60960" rIns="170688" bIns="60960" numCol="1" spcCol="1270" anchor="ctr" anchorCtr="0">
          <a:noAutofit/>
        </a:bodyPr>
        <a:lstStyle/>
        <a:p>
          <a:pPr lvl="0" algn="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>
              <a:solidFill>
                <a:schemeClr val="accent2"/>
              </a:solidFill>
            </a:rPr>
            <a:t>NỘI DUNG 2</a:t>
          </a:r>
          <a:endParaRPr lang="en-SG" sz="2400" b="1" kern="1200" dirty="0">
            <a:solidFill>
              <a:schemeClr val="accent2"/>
            </a:solidFill>
          </a:endParaRPr>
        </a:p>
      </dsp:txBody>
      <dsp:txXfrm>
        <a:off x="0" y="2145751"/>
        <a:ext cx="2028480" cy="1287000"/>
      </dsp:txXfrm>
    </dsp:sp>
    <dsp:sp modelId="{6E38EE8A-0FE1-4126-A243-ECEA96DDB89E}">
      <dsp:nvSpPr>
        <dsp:cNvPr id="0" name=""/>
        <dsp:cNvSpPr/>
      </dsp:nvSpPr>
      <dsp:spPr>
        <a:xfrm>
          <a:off x="2028480" y="2025095"/>
          <a:ext cx="405696" cy="1528312"/>
        </a:xfrm>
        <a:prstGeom prst="leftBrace">
          <a:avLst>
            <a:gd name="adj1" fmla="val 35000"/>
            <a:gd name="adj2" fmla="val 50000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0DAC6D8-B14F-4C21-9B67-6170D5D45678}">
      <dsp:nvSpPr>
        <dsp:cNvPr id="0" name=""/>
        <dsp:cNvSpPr/>
      </dsp:nvSpPr>
      <dsp:spPr>
        <a:xfrm>
          <a:off x="2596455" y="2025095"/>
          <a:ext cx="5517467" cy="152831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marL="285750" lvl="1" indent="-285750" algn="l" defTabSz="1955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44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Trò</a:t>
          </a:r>
          <a:r>
            <a:rPr lang="en-US" sz="4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chơi</a:t>
          </a:r>
          <a:r>
            <a:rPr lang="en-US" sz="4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“</a:t>
          </a:r>
          <a:r>
            <a:rPr lang="vi-VN" sz="4400" b="1" i="1" kern="12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Nhảy ô tiếp sức</a:t>
          </a:r>
          <a:r>
            <a:rPr lang="en-US" sz="4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”</a:t>
          </a:r>
          <a:endParaRPr lang="en-SG" sz="4400" kern="1200" dirty="0"/>
        </a:p>
      </dsp:txBody>
      <dsp:txXfrm>
        <a:off x="2596455" y="2025095"/>
        <a:ext cx="5517467" cy="152831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diagrams.loki3.com/BracketList">
  <dgm:title val="Vertical Bracket List"/>
  <dgm:desc val="Use to show grouped blocks of information.  Works well with large amounts of Level 2 text."/>
  <dgm:catLst>
    <dgm:cat type="list" pri="4110"/>
    <dgm:cat type="officeonline" pri="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3" srcId="0" destId="1" srcOrd="0" destOrd="0"/>
        <dgm:cxn modelId="4" srcId="1" destId="11" srcOrd="0" destOrd="0"/>
        <dgm:cxn modelId="5" srcId="0" destId="2" srcOrd="0" destOrd="0"/>
        <dgm:cxn modelId="6" srcId="2" destId="21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V" refType="primFontSz" refFor="des" refForName="parTx" fact="0.1"/>
      <dgm:constr type="primFontSz" for="des" forName="parTx" val="65"/>
      <dgm:constr type="primFontSz" for="des" forName="desTx" refType="primFontSz" refFor="des" refForName="parTx"/>
      <dgm:constr type="h" for="des" forName="parTx" refType="primFontSz" refFor="des" refForName="parTx" fact="0.55"/>
      <dgm:constr type="h" for="des" forName="bracket" refType="primFontSz" refFor="des" refForName="parTx" fact="0.55"/>
      <dgm:constr type="h" for="des" forName="desTx" refType="primFontSz" refFor="des" refForName="parTx" fact="0.55"/>
    </dgm:constrLst>
    <dgm:ruleLst>
      <dgm:rule type="primFontSz" for="des" forName="parTx" val="5" fact="NaN" max="NaN"/>
    </dgm:ruleLst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Tx" refType="w" fact="0.25"/>
          <dgm:constr type="w" for="ch" forName="bracket" refType="w" fact="0.05"/>
          <dgm:constr type="w" for="ch" forName="spH" refType="w" fact="0.02"/>
          <dgm:constr type="w" for="ch" forName="desTx" refType="w" fact="0.68"/>
          <dgm:constr type="h" for="ch" forName="bracket" refType="h" refFor="ch" refForName="desTx" op="gte"/>
          <dgm:constr type="h" for="ch" forName="bracket" refType="h" refFor="ch" refForName="parTx" op="gte"/>
          <dgm:constr type="h" for="ch" forName="desTx" refType="h" refFor="ch" refForName="parTx" op="gte"/>
        </dgm:constrLst>
        <dgm:ruleLst/>
        <dgm:layoutNode name="parTx" styleLbl="revTx">
          <dgm:varLst>
            <dgm:chMax val="1"/>
            <dgm:bulletEnabled val="1"/>
          </dgm:varLst>
          <dgm:choose name="Name8">
            <dgm:if name="Name9" func="var" arg="dir" op="equ" val="norm">
              <dgm:alg type="tx">
                <dgm:param type="parTxLTRAlign" val="r"/>
              </dgm:alg>
            </dgm:if>
            <dgm:else name="Name10">
              <dgm:alg type="tx">
                <dgm:param type="parTxLTRAlign" val="l"/>
              </dgm:alg>
            </dgm:else>
          </dgm:choose>
          <dgm:shape xmlns:r="http://schemas.openxmlformats.org/officeDocument/2006/relationships" type="rect" r:blip="">
            <dgm:adjLst/>
          </dgm:shape>
          <dgm:presOf axis="self" ptType="node"/>
          <dgm:constrLst>
            <dgm:constr type="tMarg" refType="primFontSz" fact="0.2"/>
            <dgm:constr type="bMarg" refType="primFontSz" fact="0.2"/>
          </dgm:constrLst>
          <dgm:ruleLst>
            <dgm:rule type="h" val="INF" fact="NaN" max="NaN"/>
          </dgm:ruleLst>
        </dgm:layoutNode>
        <dgm:layoutNode name="bracket" styleLbl="parChTrans1D1">
          <dgm:alg type="sp"/>
          <dgm:choose name="Name11">
            <dgm:if name="Name12" func="var" arg="dir" op="equ" val="norm">
              <dgm:shape xmlns:r="http://schemas.openxmlformats.org/officeDocument/2006/relationships" type="leftBrace" r:blip="">
                <dgm:adjLst>
                  <dgm:adj idx="1" val="0.35"/>
                </dgm:adjLst>
              </dgm:shape>
            </dgm:if>
            <dgm:else name="Name13">
              <dgm:shape xmlns:r="http://schemas.openxmlformats.org/officeDocument/2006/relationships" rot="180" type="leftBrace" r:blip="">
                <dgm:adjLst>
                  <dgm:adj idx="1" val="0.35"/>
                </dgm:adjLst>
              </dgm:shape>
            </dgm:else>
          </dgm:choose>
          <dgm:presOf/>
        </dgm:layoutNode>
        <dgm:layoutNode name="spH">
          <dgm:alg type="sp"/>
        </dgm:layoutNode>
        <dgm:choose name="Name14">
          <dgm:if name="Name15" axis="ch" ptType="node" func="cnt" op="gte" val="1">
            <dgm:layoutNode name="desTx" styleLbl="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secFontSz" refType="primFontSz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h" val="INF" fact="NaN" max="NaN"/>
              </dgm:ruleLst>
            </dgm:layoutNode>
          </dgm:if>
          <dgm:else name="Name16"/>
        </dgm:choose>
      </dgm:layoutNode>
      <dgm:forEach name="Name17" axis="followSib" ptType="sibTrans" cnt="1">
        <dgm:layoutNode name="spV">
          <dgm:alg type="sp"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445453DB-02C6-4AB2-86BB-C984ED6CA42E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5/14/2023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Click to edit Master text styles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Second level</a:t>
            </a:r>
          </a:p>
          <a:p>
            <a:pPr marL="914400" marR="0" lvl="2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Third level</a:t>
            </a:r>
          </a:p>
          <a:p>
            <a:pPr marL="1371600" marR="0" lvl="3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Fourth level</a:t>
            </a:r>
          </a:p>
          <a:p>
            <a:pPr marL="1828800" marR="0" lvl="4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/>
          <a:p>
            <a:pPr lvl="0" algn="r">
              <a:buNone/>
            </a:pPr>
            <a:fld id="{9A0DB2DC-4C9A-4742-B13C-FB6460FD3503}" type="slidenum">
              <a:rPr lang="en-US" sz="1200" dirty="0"/>
              <a:t>‹#›</a:t>
            </a:fld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511365663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>
                <a:solidFill>
                  <a:prstClr val="black"/>
                </a:solidFill>
              </a:rPr>
              <a:pPr/>
              <a:t>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70673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 anchorCtr="0"/>
          <a:lstStyle/>
          <a:p>
            <a:pPr lvl="0"/>
            <a:endParaRPr dirty="0"/>
          </a:p>
        </p:txBody>
      </p:sp>
      <p:sp>
        <p:nvSpPr>
          <p:cNvPr id="14340" name="Slide Number Placeholder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lvl="0" algn="r"/>
            <a:fld id="{9A0DB2DC-4C9A-4742-B13C-FB6460FD3503}" type="slidenum">
              <a:rPr lang="en-US" sz="1200" dirty="0"/>
              <a:t>2</a:t>
            </a:fld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3258511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1498606"/>
            <a:ext cx="2890896" cy="1278465"/>
          </a:xfrm>
        </p:spPr>
        <p:txBody>
          <a:bodyPr anchor="b">
            <a:normAutofit/>
          </a:bodyPr>
          <a:lstStyle>
            <a:lvl1pPr>
              <a:defRPr sz="15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0346" y="514929"/>
            <a:ext cx="3385157" cy="5526435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001" y="2777074"/>
            <a:ext cx="2890896" cy="2584448"/>
          </a:xfrm>
        </p:spPr>
        <p:txBody>
          <a:bodyPr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224" indent="0">
              <a:buNone/>
              <a:defRPr sz="750"/>
            </a:lvl4pPr>
            <a:lvl5pPr marL="1371124" indent="0">
              <a:buNone/>
              <a:defRPr sz="750"/>
            </a:lvl5pPr>
            <a:lvl6pPr marL="1714024" indent="0">
              <a:buNone/>
              <a:defRPr sz="750"/>
            </a:lvl6pPr>
            <a:lvl7pPr marL="2056924" indent="0">
              <a:buNone/>
              <a:defRPr sz="750"/>
            </a:lvl7pPr>
            <a:lvl8pPr marL="2399348" indent="0">
              <a:buNone/>
              <a:defRPr sz="750"/>
            </a:lvl8pPr>
            <a:lvl9pPr marL="2742248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2F5D9E-D866-45B4-9755-ACE0172AF84E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14/05/2023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85B4F0-3359-41E5-8E63-C047B8CE57E3}" type="slidenum">
              <a:rPr lang="en-GB" smtClean="0">
                <a:solidFill>
                  <a:srgbClr val="90C226"/>
                </a:solidFill>
              </a:rPr>
              <a:pPr/>
              <a:t>‹#›</a:t>
            </a:fld>
            <a:endParaRPr lang="en-GB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7525302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2" y="4800604"/>
            <a:ext cx="6447500" cy="566738"/>
          </a:xfrm>
        </p:spPr>
        <p:txBody>
          <a:bodyPr anchor="b">
            <a:normAutofit/>
          </a:bodyPr>
          <a:lstStyle>
            <a:lvl1pPr algn="l">
              <a:defRPr sz="1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08001" y="609601"/>
            <a:ext cx="6447501" cy="3845715"/>
          </a:xfrm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002" y="5367339"/>
            <a:ext cx="6447500" cy="674025"/>
          </a:xfrm>
        </p:spPr>
        <p:txBody>
          <a:bodyPr>
            <a:normAutofit/>
          </a:bodyPr>
          <a:lstStyle>
            <a:lvl1pPr marL="0" indent="0">
              <a:buNone/>
              <a:defRPr sz="9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2F5D9E-D866-45B4-9755-ACE0172AF84E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14/05/2023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85B4F0-3359-41E5-8E63-C047B8CE57E3}" type="slidenum">
              <a:rPr lang="en-GB" smtClean="0">
                <a:solidFill>
                  <a:srgbClr val="90C226"/>
                </a:solidFill>
              </a:rPr>
              <a:pPr/>
              <a:t>‹#›</a:t>
            </a:fld>
            <a:endParaRPr lang="en-GB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4956819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2" y="609604"/>
            <a:ext cx="6447501" cy="3403598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2" y="4470399"/>
            <a:ext cx="6447501" cy="1570965"/>
          </a:xfrm>
        </p:spPr>
        <p:txBody>
          <a:bodyPr anchor="ctr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2F5D9E-D866-45B4-9755-ACE0172AF84E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14/05/2023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85B4F0-3359-41E5-8E63-C047B8CE57E3}" type="slidenum">
              <a:rPr lang="en-GB" smtClean="0">
                <a:solidFill>
                  <a:srgbClr val="90C226"/>
                </a:solidFill>
              </a:rPr>
              <a:pPr/>
              <a:t>‹#›</a:t>
            </a:fld>
            <a:endParaRPr lang="en-GB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8472610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8502" y="609604"/>
            <a:ext cx="6070600" cy="3022598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24606" y="3632198"/>
            <a:ext cx="5418392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2" y="4470399"/>
            <a:ext cx="6447501" cy="1570965"/>
          </a:xfrm>
        </p:spPr>
        <p:txBody>
          <a:bodyPr anchor="ctr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2F5D9E-D866-45B4-9755-ACE0172AF84E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14/05/2023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85B4F0-3359-41E5-8E63-C047B8CE57E3}" type="slidenum">
              <a:rPr lang="en-GB" smtClean="0">
                <a:solidFill>
                  <a:srgbClr val="90C226"/>
                </a:solidFill>
              </a:rPr>
              <a:pPr/>
              <a:t>‹#›</a:t>
            </a:fld>
            <a:endParaRPr lang="en-GB">
              <a:solidFill>
                <a:srgbClr val="90C226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06403" y="790381"/>
            <a:ext cx="457200" cy="584775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600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latin typeface="Arial" panose="020B0604020202020204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669759" y="2886556"/>
            <a:ext cx="457200" cy="584775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600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latin typeface="Arial" panose="020B0604020202020204"/>
              </a:rPr>
              <a:t>”</a:t>
            </a:r>
            <a:endParaRPr lang="en-US" sz="585" dirty="0">
              <a:solidFill>
                <a:srgbClr val="90C226">
                  <a:lumMod val="60000"/>
                  <a:lumOff val="40000"/>
                </a:srgbClr>
              </a:solidFill>
              <a:latin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909393589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2" y="1931996"/>
            <a:ext cx="6447501" cy="2595458"/>
          </a:xfrm>
        </p:spPr>
        <p:txBody>
          <a:bodyPr anchor="b">
            <a:normAutofit/>
          </a:bodyPr>
          <a:lstStyle>
            <a:lvl1pPr algn="l">
              <a:defRPr sz="33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2" y="4527455"/>
            <a:ext cx="6447501" cy="1513913"/>
          </a:xfrm>
        </p:spPr>
        <p:txBody>
          <a:bodyPr anchor="t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2F5D9E-D866-45B4-9755-ACE0172AF84E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14/05/2023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85B4F0-3359-41E5-8E63-C047B8CE57E3}" type="slidenum">
              <a:rPr lang="en-GB" smtClean="0">
                <a:solidFill>
                  <a:srgbClr val="90C226"/>
                </a:solidFill>
              </a:rPr>
              <a:pPr/>
              <a:t>‹#›</a:t>
            </a:fld>
            <a:endParaRPr lang="en-GB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8743457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8502" y="609604"/>
            <a:ext cx="6070600" cy="3022598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08001" y="4013206"/>
            <a:ext cx="6447501" cy="514245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2" y="4527455"/>
            <a:ext cx="6447501" cy="1513913"/>
          </a:xfrm>
        </p:spPr>
        <p:txBody>
          <a:bodyPr anchor="t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2F5D9E-D866-45B4-9755-ACE0172AF84E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14/05/2023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85B4F0-3359-41E5-8E63-C047B8CE57E3}" type="slidenum">
              <a:rPr lang="en-GB" smtClean="0">
                <a:solidFill>
                  <a:srgbClr val="90C226"/>
                </a:solidFill>
              </a:rPr>
              <a:pPr/>
              <a:t>‹#›</a:t>
            </a:fld>
            <a:endParaRPr lang="en-GB">
              <a:solidFill>
                <a:srgbClr val="90C226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06403" y="790381"/>
            <a:ext cx="457200" cy="584775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600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latin typeface="Arial" panose="020B0604020202020204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669759" y="2886556"/>
            <a:ext cx="457200" cy="584775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600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latin typeface="Arial" panose="020B0604020202020204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432936795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1" y="609604"/>
            <a:ext cx="6441152" cy="3022598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08001" y="4013206"/>
            <a:ext cx="6447501" cy="514245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1800">
                <a:solidFill>
                  <a:schemeClr val="accent1"/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2" y="4527455"/>
            <a:ext cx="6447501" cy="1513913"/>
          </a:xfrm>
        </p:spPr>
        <p:txBody>
          <a:bodyPr anchor="t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2F5D9E-D866-45B4-9755-ACE0172AF84E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14/05/2023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85B4F0-3359-41E5-8E63-C047B8CE57E3}" type="slidenum">
              <a:rPr lang="en-GB" smtClean="0">
                <a:solidFill>
                  <a:srgbClr val="90C226"/>
                </a:solidFill>
              </a:rPr>
              <a:pPr/>
              <a:t>‹#›</a:t>
            </a:fld>
            <a:endParaRPr lang="en-GB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7776586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2F5D9E-D866-45B4-9755-ACE0172AF84E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14/05/2023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85B4F0-3359-41E5-8E63-C047B8CE57E3}" type="slidenum">
              <a:rPr lang="en-GB" smtClean="0">
                <a:solidFill>
                  <a:srgbClr val="90C226"/>
                </a:solidFill>
              </a:rPr>
              <a:pPr/>
              <a:t>‹#›</a:t>
            </a:fld>
            <a:endParaRPr lang="en-GB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774286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5756" y="609604"/>
            <a:ext cx="978557" cy="5251448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8001" y="609604"/>
            <a:ext cx="5295113" cy="525144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2F5D9E-D866-45B4-9755-ACE0172AF84E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14/05/2023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85B4F0-3359-41E5-8E63-C047B8CE57E3}" type="slidenum">
              <a:rPr lang="en-GB" smtClean="0">
                <a:solidFill>
                  <a:srgbClr val="90C226"/>
                </a:solidFill>
              </a:rPr>
              <a:pPr/>
              <a:t>‹#›</a:t>
            </a:fld>
            <a:endParaRPr lang="en-GB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97502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5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547813" y="1701800"/>
            <a:ext cx="6908800" cy="1082675"/>
          </a:xfrm>
        </p:spPr>
        <p:txBody>
          <a:bodyPr/>
          <a:lstStyle>
            <a:lvl1pPr algn="r">
              <a:defRPr/>
            </a:lvl1pPr>
          </a:lstStyle>
          <a:p>
            <a:pPr lvl="0"/>
            <a:r>
              <a:rPr lang="en-US" altLang="zh-CN" noProof="0" smtClean="0"/>
              <a:t>Click to edit Master title style</a:t>
            </a:r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547813" y="2927350"/>
            <a:ext cx="6913562" cy="1752600"/>
          </a:xfrm>
        </p:spPr>
        <p:txBody>
          <a:bodyPr/>
          <a:lstStyle>
            <a:lvl1pPr marL="0" indent="0" algn="r">
              <a:buFontTx/>
              <a:buNone/>
              <a:defRPr/>
            </a:lvl1pPr>
          </a:lstStyle>
          <a:p>
            <a:pPr lvl="0"/>
            <a:r>
              <a:rPr lang="en-US" altLang="zh-CN" noProof="0" smtClean="0"/>
              <a:t>Click to edit Master subtitle style</a:t>
            </a:r>
          </a:p>
        </p:txBody>
      </p:sp>
      <p:sp>
        <p:nvSpPr>
          <p:cNvPr id="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eaLnBrk="1" hangingPunct="1">
              <a:buNone/>
            </a:pPr>
            <a:fld id="{9A0DB2DC-4C9A-4742-B13C-FB6460FD350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74750"/>
            <a:ext cx="4038600" cy="4953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74750"/>
            <a:ext cx="4038600" cy="4953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hf sldNum="0"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hf sldNum="0"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hf sldNum="0"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hf sldNum="0" hdr="0" ft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hf sldNum="0" hdr="0" ft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90500"/>
            <a:ext cx="2057400" cy="59372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90500"/>
            <a:ext cx="6019800" cy="59372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hf sldNum="0" hdr="0" ft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11AFBB5-6395-4DDF-B320-E73296F562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4C08530-1729-4ADD-B3D7-EECD29F74FE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D958351F-5EE8-4FD5-B0DD-DE67F2459E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B76598-FF1B-4D6D-A891-B29C4A5DE895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14/5/2023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4053A9F-F98E-4BA6-ABA6-4BECC8D0EA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7115E8D7-0627-4229-B9D1-3430D1AE76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E67BD1-57AB-4483-9BC7-3CEFA32AB0CB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416398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E148CBA-55AD-4728-9AED-FDAFC23C61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38A0F1D5-C48F-43A7-A970-2F9B5DA01C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AC15F29C-815F-4B48-B27F-0C419FF2D7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B76598-FF1B-4D6D-A891-B29C4A5DE895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14/5/2023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0F640AC4-12AD-4342-A955-EA9E087DA3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7E118109-4F1A-4ABF-9AAB-83B176454D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E67BD1-57AB-4483-9BC7-3CEFA32AB0CB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060312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6A1C6BA-4F92-430E-8478-8756BF1B71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9E62287C-D573-408D-9389-B4A01ADF32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99431AB-DD5A-45E6-A376-0ABECCBE7A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B76598-FF1B-4D6D-A891-B29C4A5DE895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14/5/2023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92C9F0C-FCA1-4608-A5CC-C3B69B31EF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FECD889A-ACE7-476D-8410-764E37DD33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E67BD1-57AB-4483-9BC7-3CEFA32AB0CB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498546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6222C46-651A-4410-8ADA-D8693BE61D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18ABCEA9-3F45-462A-B7A1-ED834A6E904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3082296F-14E1-4C5B-9022-D2A825E766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1DE110AC-3C1E-4BD0-B214-1F0610EC63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B76598-FF1B-4D6D-A891-B29C4A5DE895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14/5/2023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2D06AA84-F0D6-4EB8-BE3F-FEF47D474D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6E46981E-03C8-46BB-993A-32B6AEC72A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E67BD1-57AB-4483-9BC7-3CEFA32AB0CB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022027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1180302-E473-4D76-B216-35BBC95CBE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E2024873-6F27-4E78-9435-CEA4EC0530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3FB841FD-33FF-4C82-8627-8E8B2E35ADF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32A77CA2-11D3-4F8C-8B67-8237D43849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DC673FB1-5D13-40C1-955F-D1AAF1A62A9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4F691E4E-2C4D-4DB4-8958-BFDEF9C106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B76598-FF1B-4D6D-A891-B29C4A5DE895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14/5/2023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A3178FE1-5247-406B-9F49-A1DAB78A5E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113B0400-C5BE-48C6-AAED-380A6F4918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E67BD1-57AB-4483-9BC7-3CEFA32AB0CB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563815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24DDB3F-2358-47D3-BCE9-6B6B97F4B2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B97A6D44-DB9E-449E-A647-9CBCFC2605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B76598-FF1B-4D6D-A891-B29C4A5DE895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14/5/2023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0E9549C9-55BD-423D-9390-094835370B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4CFEC3FC-35C0-4A8F-A36A-FB94A3DC49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E67BD1-57AB-4483-9BC7-3CEFA32AB0CB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152668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39FF6EFD-199F-40B9-A12F-CA1C6834E1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B76598-FF1B-4D6D-A891-B29C4A5DE895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14/5/2023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F39C84E4-A41B-4AEC-8A19-BB99ABC3F0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2A7CBDC0-7B86-4EBA-9987-48C3FD544F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E67BD1-57AB-4483-9BC7-3CEFA32AB0CB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77797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272B5E4-1CB8-4E92-8091-223D8FB9CD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2E8B013D-E82D-40EC-993A-02EDFA09F6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BB6A0D09-C879-4340-8DEF-CB76BC4CDA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1C551490-5C30-4DE8-9288-C5016CCBE8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B76598-FF1B-4D6D-A891-B29C4A5DE895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14/5/2023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3768DF1D-FF4E-4D0E-AD02-0FA041B0F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F709E8AA-B2DA-4DB7-9586-22CD7C7DD4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E67BD1-57AB-4483-9BC7-3CEFA32AB0CB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211247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0F905FA-EA54-406A-8CA8-D3323C2073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29834EA4-DD40-46EF-B8AC-E30A20DFE71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SG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5EE7237C-CAD4-4FC9-AC36-11A03E7FAE0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4B148CDD-E789-46AB-9860-725C69ED91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B76598-FF1B-4D6D-A891-B29C4A5DE895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14/5/2023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80B21162-FC0B-4A55-99B8-4130E96C3B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9066C943-BDAA-44CA-8E38-AC22FCD3E9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E67BD1-57AB-4483-9BC7-3CEFA32AB0CB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314767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65E1F9B-16CB-4893-A0CE-0E17B055FE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D1BE5226-3D86-4435-97DD-C57E6C5C1A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4C913B13-4BB0-4FBD-ADDE-DA49DA1001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B76598-FF1B-4D6D-A891-B29C4A5DE895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14/5/2023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3750557-2ED1-49FA-852C-2B97544398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57EEE4B-A4B7-4EE7-A7FD-6B483B0F5A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E67BD1-57AB-4483-9BC7-3CEFA32AB0CB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055607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A3EF2B4C-DEB0-4C38-9803-2FDA29A2B37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55EC7CD2-8E99-4BB5-8A00-1EEFAF8D41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4E3BE9F-3833-4786-BE60-5860ABCD26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B76598-FF1B-4D6D-A891-B29C4A5DE895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14/5/2023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B33BA35-4DFC-431E-8CB5-9444D4F790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FEC0CC12-8067-483D-AC0D-1543543639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E67BD1-57AB-4483-9BC7-3CEFA32AB0CB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905899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11AFBB5-6395-4DDF-B320-E73296F562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4C08530-1729-4ADD-B3D7-EECD29F74FE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D958351F-5EE8-4FD5-B0DD-DE67F2459E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B76598-FF1B-4D6D-A891-B29C4A5DE895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14/5/2023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4053A9F-F98E-4BA6-ABA6-4BECC8D0EA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7115E8D7-0627-4229-B9D1-3430D1AE76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E67BD1-57AB-4483-9BC7-3CEFA32AB0CB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778872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E148CBA-55AD-4728-9AED-FDAFC23C61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38A0F1D5-C48F-43A7-A970-2F9B5DA01C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AC15F29C-815F-4B48-B27F-0C419FF2D7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B76598-FF1B-4D6D-A891-B29C4A5DE895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14/5/2023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0F640AC4-12AD-4342-A955-EA9E087DA3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7E118109-4F1A-4ABF-9AAB-83B176454D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E67BD1-57AB-4483-9BC7-3CEFA32AB0CB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711967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6A1C6BA-4F92-430E-8478-8756BF1B71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9E62287C-D573-408D-9389-B4A01ADF32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99431AB-DD5A-45E6-A376-0ABECCBE7A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B76598-FF1B-4D6D-A891-B29C4A5DE895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14/5/2023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92C9F0C-FCA1-4608-A5CC-C3B69B31EF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FECD889A-ACE7-476D-8410-764E37DD33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E67BD1-57AB-4483-9BC7-3CEFA32AB0CB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116270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6222C46-651A-4410-8ADA-D8693BE61D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18ABCEA9-3F45-462A-B7A1-ED834A6E904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3082296F-14E1-4C5B-9022-D2A825E766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1DE110AC-3C1E-4BD0-B214-1F0610EC63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B76598-FF1B-4D6D-A891-B29C4A5DE895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14/5/2023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2D06AA84-F0D6-4EB8-BE3F-FEF47D474D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6E46981E-03C8-46BB-993A-32B6AEC72A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E67BD1-57AB-4483-9BC7-3CEFA32AB0CB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491131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1180302-E473-4D76-B216-35BBC95CBE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E2024873-6F27-4E78-9435-CEA4EC0530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3FB841FD-33FF-4C82-8627-8E8B2E35ADF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32A77CA2-11D3-4F8C-8B67-8237D43849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DC673FB1-5D13-40C1-955F-D1AAF1A62A9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4F691E4E-2C4D-4DB4-8958-BFDEF9C106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B76598-FF1B-4D6D-A891-B29C4A5DE895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14/5/2023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A3178FE1-5247-406B-9F49-A1DAB78A5E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113B0400-C5BE-48C6-AAED-380A6F4918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E67BD1-57AB-4483-9BC7-3CEFA32AB0CB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032809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24DDB3F-2358-47D3-BCE9-6B6B97F4B2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B97A6D44-DB9E-449E-A647-9CBCFC2605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B76598-FF1B-4D6D-A891-B29C4A5DE895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14/5/2023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0E9549C9-55BD-423D-9390-094835370B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4CFEC3FC-35C0-4A8F-A36A-FB94A3DC49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E67BD1-57AB-4483-9BC7-3CEFA32AB0CB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24468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39FF6EFD-199F-40B9-A12F-CA1C6834E1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B76598-FF1B-4D6D-A891-B29C4A5DE895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14/5/2023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F39C84E4-A41B-4AEC-8A19-BB99ABC3F0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2A7CBDC0-7B86-4EBA-9987-48C3FD544F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E67BD1-57AB-4483-9BC7-3CEFA32AB0CB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117335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272B5E4-1CB8-4E92-8091-223D8FB9CD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2E8B013D-E82D-40EC-993A-02EDFA09F6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BB6A0D09-C879-4340-8DEF-CB76BC4CDA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1C551490-5C30-4DE8-9288-C5016CCBE8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B76598-FF1B-4D6D-A891-B29C4A5DE895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14/5/2023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3768DF1D-FF4E-4D0E-AD02-0FA041B0F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F709E8AA-B2DA-4DB7-9586-22CD7C7DD4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E67BD1-57AB-4483-9BC7-3CEFA32AB0CB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934574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0F905FA-EA54-406A-8CA8-D3323C2073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29834EA4-DD40-46EF-B8AC-E30A20DFE71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SG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5EE7237C-CAD4-4FC9-AC36-11A03E7FAE0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4B148CDD-E789-46AB-9860-725C69ED91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B76598-FF1B-4D6D-A891-B29C4A5DE895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14/5/2023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80B21162-FC0B-4A55-99B8-4130E96C3B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9066C943-BDAA-44CA-8E38-AC22FCD3E9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E67BD1-57AB-4483-9BC7-3CEFA32AB0CB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201260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65E1F9B-16CB-4893-A0CE-0E17B055FE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D1BE5226-3D86-4435-97DD-C57E6C5C1A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4C913B13-4BB0-4FBD-ADDE-DA49DA1001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B76598-FF1B-4D6D-A891-B29C4A5DE895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14/5/2023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3750557-2ED1-49FA-852C-2B97544398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57EEE4B-A4B7-4EE7-A7FD-6B483B0F5A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E67BD1-57AB-4483-9BC7-3CEFA32AB0CB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681388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A3EF2B4C-DEB0-4C38-9803-2FDA29A2B37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55EC7CD2-8E99-4BB5-8A00-1EEFAF8D41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4E3BE9F-3833-4786-BE60-5860ABCD26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B76598-FF1B-4D6D-A891-B29C4A5DE895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14/5/2023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B33BA35-4DFC-431E-8CB5-9444D4F790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FEC0CC12-8067-483D-AC0D-1543543639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E67BD1-57AB-4483-9BC7-3CEFA32AB0CB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498042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3176" y="4267200"/>
            <a:ext cx="9140825" cy="2590800"/>
            <a:chOff x="2" y="2688"/>
            <a:chExt cx="5758" cy="1632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2" y="2688"/>
              <a:ext cx="5758" cy="1632"/>
            </a:xfrm>
            <a:custGeom>
              <a:avLst/>
              <a:gdLst>
                <a:gd name="T0" fmla="*/ 5740 w 5740"/>
                <a:gd name="T1" fmla="*/ 4316 h 4316"/>
                <a:gd name="T2" fmla="*/ 0 w 5740"/>
                <a:gd name="T3" fmla="*/ 4316 h 4316"/>
                <a:gd name="T4" fmla="*/ 0 w 5740"/>
                <a:gd name="T5" fmla="*/ 0 h 4316"/>
                <a:gd name="T6" fmla="*/ 5740 w 5740"/>
                <a:gd name="T7" fmla="*/ 0 h 4316"/>
                <a:gd name="T8" fmla="*/ 5740 w 5740"/>
                <a:gd name="T9" fmla="*/ 4316 h 4316"/>
                <a:gd name="T10" fmla="*/ 5740 w 5740"/>
                <a:gd name="T11" fmla="*/ 4316 h 431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4316">
                  <a:moveTo>
                    <a:pt x="5740" y="4316"/>
                  </a:moveTo>
                  <a:lnTo>
                    <a:pt x="0" y="4316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431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accent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smtClean="0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grpSp>
          <p:nvGrpSpPr>
            <p:cNvPr id="6" name="Group 4"/>
            <p:cNvGrpSpPr>
              <a:grpSpLocks/>
            </p:cNvGrpSpPr>
            <p:nvPr userDrawn="1"/>
          </p:nvGrpSpPr>
          <p:grpSpPr bwMode="auto">
            <a:xfrm>
              <a:off x="3528" y="3715"/>
              <a:ext cx="792" cy="521"/>
              <a:chOff x="3527" y="3715"/>
              <a:chExt cx="792" cy="521"/>
            </a:xfrm>
          </p:grpSpPr>
          <p:sp>
            <p:nvSpPr>
              <p:cNvPr id="57" name="Oval 5"/>
              <p:cNvSpPr>
                <a:spLocks noChangeArrowheads="1"/>
              </p:cNvSpPr>
              <p:nvPr/>
            </p:nvSpPr>
            <p:spPr bwMode="hidden">
              <a:xfrm>
                <a:off x="3686" y="3810"/>
                <a:ext cx="532" cy="32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58" name="Oval 6"/>
              <p:cNvSpPr>
                <a:spLocks noChangeArrowheads="1"/>
              </p:cNvSpPr>
              <p:nvPr/>
            </p:nvSpPr>
            <p:spPr bwMode="hidden">
              <a:xfrm>
                <a:off x="3726" y="3840"/>
                <a:ext cx="452" cy="275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59" name="Oval 7"/>
              <p:cNvSpPr>
                <a:spLocks noChangeArrowheads="1"/>
              </p:cNvSpPr>
              <p:nvPr/>
            </p:nvSpPr>
            <p:spPr bwMode="hidden">
              <a:xfrm>
                <a:off x="3782" y="3872"/>
                <a:ext cx="344" cy="20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60" name="Oval 8"/>
              <p:cNvSpPr>
                <a:spLocks noChangeArrowheads="1"/>
              </p:cNvSpPr>
              <p:nvPr/>
            </p:nvSpPr>
            <p:spPr bwMode="hidden">
              <a:xfrm>
                <a:off x="3822" y="3896"/>
                <a:ext cx="262" cy="15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61" name="Oval 9"/>
              <p:cNvSpPr>
                <a:spLocks noChangeArrowheads="1"/>
              </p:cNvSpPr>
              <p:nvPr/>
            </p:nvSpPr>
            <p:spPr bwMode="hidden">
              <a:xfrm>
                <a:off x="3856" y="3922"/>
                <a:ext cx="192" cy="10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62" name="Freeform 10"/>
              <p:cNvSpPr>
                <a:spLocks/>
              </p:cNvSpPr>
              <p:nvPr/>
            </p:nvSpPr>
            <p:spPr bwMode="hidden">
              <a:xfrm>
                <a:off x="3575" y="3715"/>
                <a:ext cx="383" cy="161"/>
              </a:xfrm>
              <a:custGeom>
                <a:avLst/>
                <a:gdLst/>
                <a:ahLst/>
                <a:cxnLst>
                  <a:cxn ang="0">
                    <a:pos x="376" y="12"/>
                  </a:cxn>
                  <a:cxn ang="0">
                    <a:pos x="257" y="24"/>
                  </a:cxn>
                  <a:cxn ang="0">
                    <a:pos x="149" y="54"/>
                  </a:cxn>
                  <a:cxn ang="0">
                    <a:pos x="101" y="77"/>
                  </a:cxn>
                  <a:cxn ang="0">
                    <a:pos x="59" y="101"/>
                  </a:cxn>
                  <a:cxn ang="0">
                    <a:pos x="24" y="131"/>
                  </a:cxn>
                  <a:cxn ang="0">
                    <a:pos x="0" y="161"/>
                  </a:cxn>
                  <a:cxn ang="0">
                    <a:pos x="0" y="137"/>
                  </a:cxn>
                  <a:cxn ang="0">
                    <a:pos x="29" y="107"/>
                  </a:cxn>
                  <a:cxn ang="0">
                    <a:pos x="65" y="83"/>
                  </a:cxn>
                  <a:cxn ang="0">
                    <a:pos x="155" y="36"/>
                  </a:cxn>
                  <a:cxn ang="0">
                    <a:pos x="257" y="12"/>
                  </a:cxn>
                  <a:cxn ang="0">
                    <a:pos x="376" y="0"/>
                  </a:cxn>
                  <a:cxn ang="0">
                    <a:pos x="376" y="0"/>
                  </a:cxn>
                  <a:cxn ang="0">
                    <a:pos x="382" y="0"/>
                  </a:cxn>
                  <a:cxn ang="0">
                    <a:pos x="382" y="12"/>
                  </a:cxn>
                  <a:cxn ang="0">
                    <a:pos x="376" y="12"/>
                  </a:cxn>
                  <a:cxn ang="0">
                    <a:pos x="376" y="12"/>
                  </a:cxn>
                  <a:cxn ang="0">
                    <a:pos x="376" y="12"/>
                  </a:cxn>
                </a:cxnLst>
                <a:rect l="0" t="0" r="r" b="b"/>
                <a:pathLst>
                  <a:path w="382" h="161">
                    <a:moveTo>
                      <a:pt x="376" y="12"/>
                    </a:moveTo>
                    <a:lnTo>
                      <a:pt x="257" y="24"/>
                    </a:lnTo>
                    <a:lnTo>
                      <a:pt x="149" y="54"/>
                    </a:lnTo>
                    <a:lnTo>
                      <a:pt x="101" y="77"/>
                    </a:lnTo>
                    <a:lnTo>
                      <a:pt x="59" y="101"/>
                    </a:lnTo>
                    <a:lnTo>
                      <a:pt x="24" y="131"/>
                    </a:lnTo>
                    <a:lnTo>
                      <a:pt x="0" y="161"/>
                    </a:lnTo>
                    <a:lnTo>
                      <a:pt x="0" y="137"/>
                    </a:lnTo>
                    <a:lnTo>
                      <a:pt x="29" y="107"/>
                    </a:lnTo>
                    <a:lnTo>
                      <a:pt x="65" y="83"/>
                    </a:lnTo>
                    <a:lnTo>
                      <a:pt x="155" y="36"/>
                    </a:lnTo>
                    <a:lnTo>
                      <a:pt x="257" y="12"/>
                    </a:lnTo>
                    <a:lnTo>
                      <a:pt x="376" y="0"/>
                    </a:lnTo>
                    <a:lnTo>
                      <a:pt x="376" y="0"/>
                    </a:lnTo>
                    <a:lnTo>
                      <a:pt x="382" y="0"/>
                    </a:lnTo>
                    <a:lnTo>
                      <a:pt x="382" y="12"/>
                    </a:lnTo>
                    <a:lnTo>
                      <a:pt x="376" y="12"/>
                    </a:lnTo>
                    <a:lnTo>
                      <a:pt x="376" y="12"/>
                    </a:lnTo>
                    <a:lnTo>
                      <a:pt x="376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63" name="Freeform 11"/>
              <p:cNvSpPr>
                <a:spLocks/>
              </p:cNvSpPr>
              <p:nvPr/>
            </p:nvSpPr>
            <p:spPr bwMode="hidden">
              <a:xfrm>
                <a:off x="3695" y="4170"/>
                <a:ext cx="444" cy="66"/>
              </a:xfrm>
              <a:custGeom>
                <a:avLst/>
                <a:gdLst/>
                <a:ahLst/>
                <a:cxnLst>
                  <a:cxn ang="0">
                    <a:pos x="257" y="54"/>
                  </a:cxn>
                  <a:cxn ang="0">
                    <a:pos x="353" y="48"/>
                  </a:cxn>
                  <a:cxn ang="0">
                    <a:pos x="443" y="24"/>
                  </a:cxn>
                  <a:cxn ang="0">
                    <a:pos x="443" y="36"/>
                  </a:cxn>
                  <a:cxn ang="0">
                    <a:pos x="353" y="60"/>
                  </a:cxn>
                  <a:cxn ang="0">
                    <a:pos x="257" y="66"/>
                  </a:cxn>
                  <a:cxn ang="0">
                    <a:pos x="186" y="60"/>
                  </a:cxn>
                  <a:cxn ang="0">
                    <a:pos x="120" y="48"/>
                  </a:cxn>
                  <a:cxn ang="0">
                    <a:pos x="60" y="36"/>
                  </a:cxn>
                  <a:cxn ang="0">
                    <a:pos x="0" y="12"/>
                  </a:cxn>
                  <a:cxn ang="0">
                    <a:pos x="0" y="0"/>
                  </a:cxn>
                  <a:cxn ang="0">
                    <a:pos x="54" y="24"/>
                  </a:cxn>
                  <a:cxn ang="0">
                    <a:pos x="120" y="36"/>
                  </a:cxn>
                  <a:cxn ang="0">
                    <a:pos x="186" y="48"/>
                  </a:cxn>
                  <a:cxn ang="0">
                    <a:pos x="257" y="54"/>
                  </a:cxn>
                  <a:cxn ang="0">
                    <a:pos x="257" y="54"/>
                  </a:cxn>
                </a:cxnLst>
                <a:rect l="0" t="0" r="r" b="b"/>
                <a:pathLst>
                  <a:path w="443" h="66">
                    <a:moveTo>
                      <a:pt x="257" y="54"/>
                    </a:moveTo>
                    <a:lnTo>
                      <a:pt x="353" y="48"/>
                    </a:lnTo>
                    <a:lnTo>
                      <a:pt x="443" y="24"/>
                    </a:lnTo>
                    <a:lnTo>
                      <a:pt x="443" y="36"/>
                    </a:lnTo>
                    <a:lnTo>
                      <a:pt x="353" y="60"/>
                    </a:lnTo>
                    <a:lnTo>
                      <a:pt x="257" y="66"/>
                    </a:lnTo>
                    <a:lnTo>
                      <a:pt x="186" y="60"/>
                    </a:lnTo>
                    <a:lnTo>
                      <a:pt x="120" y="48"/>
                    </a:lnTo>
                    <a:lnTo>
                      <a:pt x="60" y="36"/>
                    </a:lnTo>
                    <a:lnTo>
                      <a:pt x="0" y="12"/>
                    </a:lnTo>
                    <a:lnTo>
                      <a:pt x="0" y="0"/>
                    </a:lnTo>
                    <a:lnTo>
                      <a:pt x="54" y="24"/>
                    </a:lnTo>
                    <a:lnTo>
                      <a:pt x="120" y="36"/>
                    </a:lnTo>
                    <a:lnTo>
                      <a:pt x="186" y="48"/>
                    </a:lnTo>
                    <a:lnTo>
                      <a:pt x="257" y="54"/>
                    </a:lnTo>
                    <a:lnTo>
                      <a:pt x="257" y="5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84706"/>
                      <a:invGamma/>
                    </a:schemeClr>
                  </a:gs>
                  <a:gs pos="100000">
                    <a:schemeClr val="accent2"/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64" name="Freeform 12"/>
              <p:cNvSpPr>
                <a:spLocks/>
              </p:cNvSpPr>
              <p:nvPr/>
            </p:nvSpPr>
            <p:spPr bwMode="hidden">
              <a:xfrm>
                <a:off x="3527" y="3906"/>
                <a:ext cx="89" cy="216"/>
              </a:xfrm>
              <a:custGeom>
                <a:avLst/>
                <a:gdLst/>
                <a:ahLst/>
                <a:cxnLst>
                  <a:cxn ang="0">
                    <a:pos x="12" y="66"/>
                  </a:cxn>
                  <a:cxn ang="0">
                    <a:pos x="18" y="108"/>
                  </a:cxn>
                  <a:cxn ang="0">
                    <a:pos x="36" y="144"/>
                  </a:cxn>
                  <a:cxn ang="0">
                    <a:pos x="60" y="180"/>
                  </a:cxn>
                  <a:cxn ang="0">
                    <a:pos x="89" y="216"/>
                  </a:cxn>
                  <a:cxn ang="0">
                    <a:pos x="72" y="216"/>
                  </a:cxn>
                  <a:cxn ang="0">
                    <a:pos x="42" y="180"/>
                  </a:cxn>
                  <a:cxn ang="0">
                    <a:pos x="18" y="144"/>
                  </a:cxn>
                  <a:cxn ang="0">
                    <a:pos x="6" y="108"/>
                  </a:cxn>
                  <a:cxn ang="0">
                    <a:pos x="0" y="66"/>
                  </a:cxn>
                  <a:cxn ang="0">
                    <a:pos x="0" y="30"/>
                  </a:cxn>
                  <a:cxn ang="0">
                    <a:pos x="12" y="0"/>
                  </a:cxn>
                  <a:cxn ang="0">
                    <a:pos x="30" y="0"/>
                  </a:cxn>
                  <a:cxn ang="0">
                    <a:pos x="18" y="30"/>
                  </a:cxn>
                  <a:cxn ang="0">
                    <a:pos x="12" y="66"/>
                  </a:cxn>
                  <a:cxn ang="0">
                    <a:pos x="12" y="66"/>
                  </a:cxn>
                </a:cxnLst>
                <a:rect l="0" t="0" r="r" b="b"/>
                <a:pathLst>
                  <a:path w="89" h="216">
                    <a:moveTo>
                      <a:pt x="12" y="66"/>
                    </a:moveTo>
                    <a:lnTo>
                      <a:pt x="18" y="108"/>
                    </a:lnTo>
                    <a:lnTo>
                      <a:pt x="36" y="144"/>
                    </a:lnTo>
                    <a:lnTo>
                      <a:pt x="60" y="180"/>
                    </a:lnTo>
                    <a:lnTo>
                      <a:pt x="89" y="216"/>
                    </a:lnTo>
                    <a:lnTo>
                      <a:pt x="72" y="216"/>
                    </a:lnTo>
                    <a:lnTo>
                      <a:pt x="42" y="180"/>
                    </a:lnTo>
                    <a:lnTo>
                      <a:pt x="18" y="144"/>
                    </a:lnTo>
                    <a:lnTo>
                      <a:pt x="6" y="108"/>
                    </a:lnTo>
                    <a:lnTo>
                      <a:pt x="0" y="66"/>
                    </a:lnTo>
                    <a:lnTo>
                      <a:pt x="0" y="30"/>
                    </a:lnTo>
                    <a:lnTo>
                      <a:pt x="12" y="0"/>
                    </a:lnTo>
                    <a:lnTo>
                      <a:pt x="30" y="0"/>
                    </a:lnTo>
                    <a:lnTo>
                      <a:pt x="18" y="30"/>
                    </a:lnTo>
                    <a:lnTo>
                      <a:pt x="12" y="66"/>
                    </a:lnTo>
                    <a:lnTo>
                      <a:pt x="12" y="6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65" name="Freeform 13"/>
              <p:cNvSpPr>
                <a:spLocks/>
              </p:cNvSpPr>
              <p:nvPr/>
            </p:nvSpPr>
            <p:spPr bwMode="hidden">
              <a:xfrm>
                <a:off x="3569" y="3745"/>
                <a:ext cx="750" cy="461"/>
              </a:xfrm>
              <a:custGeom>
                <a:avLst/>
                <a:gdLst/>
                <a:ahLst/>
                <a:cxnLst>
                  <a:cxn ang="0">
                    <a:pos x="382" y="443"/>
                  </a:cxn>
                  <a:cxn ang="0">
                    <a:pos x="311" y="437"/>
                  </a:cxn>
                  <a:cxn ang="0">
                    <a:pos x="245" y="425"/>
                  </a:cxn>
                  <a:cxn ang="0">
                    <a:pos x="185" y="407"/>
                  </a:cxn>
                  <a:cxn ang="0">
                    <a:pos x="131" y="383"/>
                  </a:cxn>
                  <a:cxn ang="0">
                    <a:pos x="83" y="347"/>
                  </a:cxn>
                  <a:cxn ang="0">
                    <a:pos x="53" y="311"/>
                  </a:cxn>
                  <a:cxn ang="0">
                    <a:pos x="30" y="269"/>
                  </a:cxn>
                  <a:cxn ang="0">
                    <a:pos x="24" y="227"/>
                  </a:cxn>
                  <a:cxn ang="0">
                    <a:pos x="30" y="185"/>
                  </a:cxn>
                  <a:cxn ang="0">
                    <a:pos x="53" y="143"/>
                  </a:cxn>
                  <a:cxn ang="0">
                    <a:pos x="83" y="107"/>
                  </a:cxn>
                  <a:cxn ang="0">
                    <a:pos x="131" y="77"/>
                  </a:cxn>
                  <a:cxn ang="0">
                    <a:pos x="185" y="47"/>
                  </a:cxn>
                  <a:cxn ang="0">
                    <a:pos x="245" y="30"/>
                  </a:cxn>
                  <a:cxn ang="0">
                    <a:pos x="311" y="18"/>
                  </a:cxn>
                  <a:cxn ang="0">
                    <a:pos x="382" y="12"/>
                  </a:cxn>
                  <a:cxn ang="0">
                    <a:pos x="478" y="18"/>
                  </a:cxn>
                  <a:cxn ang="0">
                    <a:pos x="562" y="41"/>
                  </a:cxn>
                  <a:cxn ang="0">
                    <a:pos x="562" y="36"/>
                  </a:cxn>
                  <a:cxn ang="0">
                    <a:pos x="562" y="30"/>
                  </a:cxn>
                  <a:cxn ang="0">
                    <a:pos x="478" y="6"/>
                  </a:cxn>
                  <a:cxn ang="0">
                    <a:pos x="382" y="0"/>
                  </a:cxn>
                  <a:cxn ang="0">
                    <a:pos x="305" y="6"/>
                  </a:cxn>
                  <a:cxn ang="0">
                    <a:pos x="233" y="18"/>
                  </a:cxn>
                  <a:cxn ang="0">
                    <a:pos x="167" y="41"/>
                  </a:cxn>
                  <a:cxn ang="0">
                    <a:pos x="113" y="65"/>
                  </a:cxn>
                  <a:cxn ang="0">
                    <a:pos x="65" y="101"/>
                  </a:cxn>
                  <a:cxn ang="0">
                    <a:pos x="30" y="137"/>
                  </a:cxn>
                  <a:cxn ang="0">
                    <a:pos x="6" y="179"/>
                  </a:cxn>
                  <a:cxn ang="0">
                    <a:pos x="0" y="227"/>
                  </a:cxn>
                  <a:cxn ang="0">
                    <a:pos x="6" y="275"/>
                  </a:cxn>
                  <a:cxn ang="0">
                    <a:pos x="30" y="317"/>
                  </a:cxn>
                  <a:cxn ang="0">
                    <a:pos x="65" y="359"/>
                  </a:cxn>
                  <a:cxn ang="0">
                    <a:pos x="113" y="395"/>
                  </a:cxn>
                  <a:cxn ang="0">
                    <a:pos x="167" y="419"/>
                  </a:cxn>
                  <a:cxn ang="0">
                    <a:pos x="233" y="443"/>
                  </a:cxn>
                  <a:cxn ang="0">
                    <a:pos x="305" y="455"/>
                  </a:cxn>
                  <a:cxn ang="0">
                    <a:pos x="382" y="461"/>
                  </a:cxn>
                  <a:cxn ang="0">
                    <a:pos x="448" y="455"/>
                  </a:cxn>
                  <a:cxn ang="0">
                    <a:pos x="508" y="449"/>
                  </a:cxn>
                  <a:cxn ang="0">
                    <a:pos x="609" y="413"/>
                  </a:cxn>
                  <a:cxn ang="0">
                    <a:pos x="657" y="389"/>
                  </a:cxn>
                  <a:cxn ang="0">
                    <a:pos x="693" y="359"/>
                  </a:cxn>
                  <a:cxn ang="0">
                    <a:pos x="723" y="329"/>
                  </a:cxn>
                  <a:cxn ang="0">
                    <a:pos x="747" y="293"/>
                  </a:cxn>
                  <a:cxn ang="0">
                    <a:pos x="741" y="287"/>
                  </a:cxn>
                  <a:cxn ang="0">
                    <a:pos x="729" y="281"/>
                  </a:cxn>
                  <a:cxn ang="0">
                    <a:pos x="711" y="317"/>
                  </a:cxn>
                  <a:cxn ang="0">
                    <a:pos x="681" y="347"/>
                  </a:cxn>
                  <a:cxn ang="0">
                    <a:pos x="645" y="377"/>
                  </a:cxn>
                  <a:cxn ang="0">
                    <a:pos x="604" y="401"/>
                  </a:cxn>
                  <a:cxn ang="0">
                    <a:pos x="502" y="431"/>
                  </a:cxn>
                  <a:cxn ang="0">
                    <a:pos x="442" y="443"/>
                  </a:cxn>
                  <a:cxn ang="0">
                    <a:pos x="382" y="443"/>
                  </a:cxn>
                  <a:cxn ang="0">
                    <a:pos x="382" y="443"/>
                  </a:cxn>
                </a:cxnLst>
                <a:rect l="0" t="0" r="r" b="b"/>
                <a:pathLst>
                  <a:path w="747" h="461">
                    <a:moveTo>
                      <a:pt x="382" y="443"/>
                    </a:moveTo>
                    <a:lnTo>
                      <a:pt x="311" y="437"/>
                    </a:lnTo>
                    <a:lnTo>
                      <a:pt x="245" y="425"/>
                    </a:lnTo>
                    <a:lnTo>
                      <a:pt x="185" y="407"/>
                    </a:lnTo>
                    <a:lnTo>
                      <a:pt x="131" y="383"/>
                    </a:lnTo>
                    <a:lnTo>
                      <a:pt x="83" y="347"/>
                    </a:lnTo>
                    <a:lnTo>
                      <a:pt x="53" y="311"/>
                    </a:lnTo>
                    <a:lnTo>
                      <a:pt x="30" y="269"/>
                    </a:lnTo>
                    <a:lnTo>
                      <a:pt x="24" y="227"/>
                    </a:lnTo>
                    <a:lnTo>
                      <a:pt x="30" y="185"/>
                    </a:lnTo>
                    <a:lnTo>
                      <a:pt x="53" y="143"/>
                    </a:lnTo>
                    <a:lnTo>
                      <a:pt x="83" y="107"/>
                    </a:lnTo>
                    <a:lnTo>
                      <a:pt x="131" y="77"/>
                    </a:lnTo>
                    <a:lnTo>
                      <a:pt x="185" y="47"/>
                    </a:lnTo>
                    <a:lnTo>
                      <a:pt x="245" y="30"/>
                    </a:lnTo>
                    <a:lnTo>
                      <a:pt x="311" y="18"/>
                    </a:lnTo>
                    <a:lnTo>
                      <a:pt x="382" y="12"/>
                    </a:lnTo>
                    <a:lnTo>
                      <a:pt x="478" y="18"/>
                    </a:lnTo>
                    <a:lnTo>
                      <a:pt x="562" y="41"/>
                    </a:lnTo>
                    <a:lnTo>
                      <a:pt x="562" y="36"/>
                    </a:lnTo>
                    <a:lnTo>
                      <a:pt x="562" y="30"/>
                    </a:lnTo>
                    <a:lnTo>
                      <a:pt x="478" y="6"/>
                    </a:lnTo>
                    <a:lnTo>
                      <a:pt x="382" y="0"/>
                    </a:lnTo>
                    <a:lnTo>
                      <a:pt x="305" y="6"/>
                    </a:lnTo>
                    <a:lnTo>
                      <a:pt x="233" y="18"/>
                    </a:lnTo>
                    <a:lnTo>
                      <a:pt x="167" y="41"/>
                    </a:lnTo>
                    <a:lnTo>
                      <a:pt x="113" y="65"/>
                    </a:lnTo>
                    <a:lnTo>
                      <a:pt x="65" y="101"/>
                    </a:lnTo>
                    <a:lnTo>
                      <a:pt x="30" y="137"/>
                    </a:lnTo>
                    <a:lnTo>
                      <a:pt x="6" y="179"/>
                    </a:lnTo>
                    <a:lnTo>
                      <a:pt x="0" y="227"/>
                    </a:lnTo>
                    <a:lnTo>
                      <a:pt x="6" y="275"/>
                    </a:lnTo>
                    <a:lnTo>
                      <a:pt x="30" y="317"/>
                    </a:lnTo>
                    <a:lnTo>
                      <a:pt x="65" y="359"/>
                    </a:lnTo>
                    <a:lnTo>
                      <a:pt x="113" y="395"/>
                    </a:lnTo>
                    <a:lnTo>
                      <a:pt x="167" y="419"/>
                    </a:lnTo>
                    <a:lnTo>
                      <a:pt x="233" y="443"/>
                    </a:lnTo>
                    <a:lnTo>
                      <a:pt x="305" y="455"/>
                    </a:lnTo>
                    <a:lnTo>
                      <a:pt x="382" y="461"/>
                    </a:lnTo>
                    <a:lnTo>
                      <a:pt x="448" y="455"/>
                    </a:lnTo>
                    <a:lnTo>
                      <a:pt x="508" y="449"/>
                    </a:lnTo>
                    <a:lnTo>
                      <a:pt x="609" y="413"/>
                    </a:lnTo>
                    <a:lnTo>
                      <a:pt x="657" y="389"/>
                    </a:lnTo>
                    <a:lnTo>
                      <a:pt x="693" y="359"/>
                    </a:lnTo>
                    <a:lnTo>
                      <a:pt x="723" y="329"/>
                    </a:lnTo>
                    <a:lnTo>
                      <a:pt x="747" y="293"/>
                    </a:lnTo>
                    <a:lnTo>
                      <a:pt x="741" y="287"/>
                    </a:lnTo>
                    <a:lnTo>
                      <a:pt x="729" y="281"/>
                    </a:lnTo>
                    <a:lnTo>
                      <a:pt x="711" y="317"/>
                    </a:lnTo>
                    <a:lnTo>
                      <a:pt x="681" y="347"/>
                    </a:lnTo>
                    <a:lnTo>
                      <a:pt x="645" y="377"/>
                    </a:lnTo>
                    <a:lnTo>
                      <a:pt x="604" y="401"/>
                    </a:lnTo>
                    <a:lnTo>
                      <a:pt x="502" y="431"/>
                    </a:lnTo>
                    <a:lnTo>
                      <a:pt x="442" y="443"/>
                    </a:lnTo>
                    <a:lnTo>
                      <a:pt x="382" y="443"/>
                    </a:lnTo>
                    <a:lnTo>
                      <a:pt x="382" y="443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path path="rect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66" name="Freeform 14"/>
              <p:cNvSpPr>
                <a:spLocks/>
              </p:cNvSpPr>
              <p:nvPr/>
            </p:nvSpPr>
            <p:spPr bwMode="hidden">
              <a:xfrm>
                <a:off x="4037" y="3721"/>
                <a:ext cx="96" cy="3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2"/>
                  </a:cxn>
                  <a:cxn ang="0">
                    <a:pos x="48" y="18"/>
                  </a:cxn>
                  <a:cxn ang="0">
                    <a:pos x="96" y="30"/>
                  </a:cxn>
                  <a:cxn ang="0">
                    <a:pos x="96" y="24"/>
                  </a:cxn>
                  <a:cxn ang="0">
                    <a:pos x="96" y="18"/>
                  </a:cxn>
                  <a:cxn ang="0">
                    <a:pos x="48" y="12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96" h="30">
                    <a:moveTo>
                      <a:pt x="0" y="0"/>
                    </a:moveTo>
                    <a:lnTo>
                      <a:pt x="0" y="12"/>
                    </a:lnTo>
                    <a:lnTo>
                      <a:pt x="48" y="18"/>
                    </a:lnTo>
                    <a:lnTo>
                      <a:pt x="96" y="30"/>
                    </a:lnTo>
                    <a:lnTo>
                      <a:pt x="96" y="24"/>
                    </a:lnTo>
                    <a:lnTo>
                      <a:pt x="96" y="18"/>
                    </a:lnTo>
                    <a:lnTo>
                      <a:pt x="48" y="1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67" name="Oval 15"/>
              <p:cNvSpPr>
                <a:spLocks noChangeArrowheads="1"/>
              </p:cNvSpPr>
              <p:nvPr/>
            </p:nvSpPr>
            <p:spPr bwMode="hidden">
              <a:xfrm>
                <a:off x="3910" y="3948"/>
                <a:ext cx="84" cy="53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 New Roman" panose="02020603050405020304" pitchFamily="18" charset="0"/>
                </a:endParaRPr>
              </a:p>
            </p:txBody>
          </p:sp>
        </p:grpSp>
        <p:grpSp>
          <p:nvGrpSpPr>
            <p:cNvPr id="7" name="Group 16"/>
            <p:cNvGrpSpPr>
              <a:grpSpLocks/>
            </p:cNvGrpSpPr>
            <p:nvPr userDrawn="1"/>
          </p:nvGrpSpPr>
          <p:grpSpPr bwMode="auto">
            <a:xfrm>
              <a:off x="1776" y="3631"/>
              <a:ext cx="1626" cy="683"/>
              <a:chOff x="1776" y="3631"/>
              <a:chExt cx="1626" cy="683"/>
            </a:xfrm>
          </p:grpSpPr>
          <p:sp>
            <p:nvSpPr>
              <p:cNvPr id="39" name="Oval 17"/>
              <p:cNvSpPr>
                <a:spLocks noChangeArrowheads="1"/>
              </p:cNvSpPr>
              <p:nvPr/>
            </p:nvSpPr>
            <p:spPr bwMode="hidden">
              <a:xfrm>
                <a:off x="2268" y="3934"/>
                <a:ext cx="638" cy="377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40" name="Oval 18"/>
              <p:cNvSpPr>
                <a:spLocks noChangeArrowheads="1"/>
              </p:cNvSpPr>
              <p:nvPr/>
            </p:nvSpPr>
            <p:spPr bwMode="hidden">
              <a:xfrm>
                <a:off x="2314" y="3958"/>
                <a:ext cx="543" cy="332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41" name="Oval 19"/>
              <p:cNvSpPr>
                <a:spLocks noChangeArrowheads="1"/>
              </p:cNvSpPr>
              <p:nvPr/>
            </p:nvSpPr>
            <p:spPr bwMode="hidden">
              <a:xfrm>
                <a:off x="2341" y="3979"/>
                <a:ext cx="501" cy="29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42" name="Oval 20"/>
              <p:cNvSpPr>
                <a:spLocks noChangeArrowheads="1"/>
              </p:cNvSpPr>
              <p:nvPr/>
            </p:nvSpPr>
            <p:spPr bwMode="hidden">
              <a:xfrm>
                <a:off x="2368" y="3997"/>
                <a:ext cx="444" cy="258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43" name="Oval 21"/>
              <p:cNvSpPr>
                <a:spLocks noChangeArrowheads="1"/>
              </p:cNvSpPr>
              <p:nvPr/>
            </p:nvSpPr>
            <p:spPr bwMode="hidden">
              <a:xfrm>
                <a:off x="2385" y="4005"/>
                <a:ext cx="413" cy="240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44" name="Oval 22"/>
              <p:cNvSpPr>
                <a:spLocks noChangeArrowheads="1"/>
              </p:cNvSpPr>
              <p:nvPr/>
            </p:nvSpPr>
            <p:spPr bwMode="hidden">
              <a:xfrm>
                <a:off x="2437" y="4026"/>
                <a:ext cx="306" cy="192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45" name="Oval 23"/>
              <p:cNvSpPr>
                <a:spLocks noChangeArrowheads="1"/>
              </p:cNvSpPr>
              <p:nvPr/>
            </p:nvSpPr>
            <p:spPr bwMode="hidden">
              <a:xfrm>
                <a:off x="2476" y="4056"/>
                <a:ext cx="227" cy="135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46" name="Oval 24"/>
              <p:cNvSpPr>
                <a:spLocks noChangeArrowheads="1"/>
              </p:cNvSpPr>
              <p:nvPr/>
            </p:nvSpPr>
            <p:spPr bwMode="hidden">
              <a:xfrm>
                <a:off x="2542" y="4097"/>
                <a:ext cx="90" cy="60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47" name="Freeform 25"/>
              <p:cNvSpPr>
                <a:spLocks/>
              </p:cNvSpPr>
              <p:nvPr/>
            </p:nvSpPr>
            <p:spPr bwMode="hidden">
              <a:xfrm>
                <a:off x="2585" y="3822"/>
                <a:ext cx="449" cy="186"/>
              </a:xfrm>
              <a:custGeom>
                <a:avLst/>
                <a:gdLst/>
                <a:ahLst/>
                <a:cxnLst>
                  <a:cxn ang="0">
                    <a:pos x="6" y="6"/>
                  </a:cxn>
                  <a:cxn ang="0">
                    <a:pos x="78" y="12"/>
                  </a:cxn>
                  <a:cxn ang="0">
                    <a:pos x="150" y="18"/>
                  </a:cxn>
                  <a:cxn ang="0">
                    <a:pos x="215" y="36"/>
                  </a:cxn>
                  <a:cxn ang="0">
                    <a:pos x="275" y="60"/>
                  </a:cxn>
                  <a:cxn ang="0">
                    <a:pos x="329" y="84"/>
                  </a:cxn>
                  <a:cxn ang="0">
                    <a:pos x="377" y="114"/>
                  </a:cxn>
                  <a:cxn ang="0">
                    <a:pos x="419" y="150"/>
                  </a:cxn>
                  <a:cxn ang="0">
                    <a:pos x="448" y="186"/>
                  </a:cxn>
                  <a:cxn ang="0">
                    <a:pos x="448" y="162"/>
                  </a:cxn>
                  <a:cxn ang="0">
                    <a:pos x="413" y="126"/>
                  </a:cxn>
                  <a:cxn ang="0">
                    <a:pos x="371" y="96"/>
                  </a:cxn>
                  <a:cxn ang="0">
                    <a:pos x="323" y="66"/>
                  </a:cxn>
                  <a:cxn ang="0">
                    <a:pos x="269" y="48"/>
                  </a:cxn>
                  <a:cxn ang="0">
                    <a:pos x="144" y="12"/>
                  </a:cxn>
                  <a:cxn ang="0">
                    <a:pos x="78" y="6"/>
                  </a:cxn>
                  <a:cxn ang="0">
                    <a:pos x="6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6" y="6"/>
                  </a:cxn>
                  <a:cxn ang="0">
                    <a:pos x="6" y="6"/>
                  </a:cxn>
                </a:cxnLst>
                <a:rect l="0" t="0" r="r" b="b"/>
                <a:pathLst>
                  <a:path w="448" h="186">
                    <a:moveTo>
                      <a:pt x="6" y="6"/>
                    </a:moveTo>
                    <a:lnTo>
                      <a:pt x="78" y="12"/>
                    </a:lnTo>
                    <a:lnTo>
                      <a:pt x="150" y="18"/>
                    </a:lnTo>
                    <a:lnTo>
                      <a:pt x="215" y="36"/>
                    </a:lnTo>
                    <a:lnTo>
                      <a:pt x="275" y="60"/>
                    </a:lnTo>
                    <a:lnTo>
                      <a:pt x="329" y="84"/>
                    </a:lnTo>
                    <a:lnTo>
                      <a:pt x="377" y="114"/>
                    </a:lnTo>
                    <a:lnTo>
                      <a:pt x="419" y="150"/>
                    </a:lnTo>
                    <a:lnTo>
                      <a:pt x="448" y="186"/>
                    </a:lnTo>
                    <a:lnTo>
                      <a:pt x="448" y="162"/>
                    </a:lnTo>
                    <a:lnTo>
                      <a:pt x="413" y="126"/>
                    </a:lnTo>
                    <a:lnTo>
                      <a:pt x="371" y="96"/>
                    </a:lnTo>
                    <a:lnTo>
                      <a:pt x="323" y="66"/>
                    </a:lnTo>
                    <a:lnTo>
                      <a:pt x="269" y="48"/>
                    </a:lnTo>
                    <a:lnTo>
                      <a:pt x="144" y="12"/>
                    </a:lnTo>
                    <a:lnTo>
                      <a:pt x="78" y="6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6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48" name="Freeform 26"/>
              <p:cNvSpPr>
                <a:spLocks/>
              </p:cNvSpPr>
              <p:nvPr/>
            </p:nvSpPr>
            <p:spPr bwMode="hidden">
              <a:xfrm>
                <a:off x="2142" y="3852"/>
                <a:ext cx="892" cy="462"/>
              </a:xfrm>
              <a:custGeom>
                <a:avLst/>
                <a:gdLst/>
                <a:ahLst/>
                <a:cxnLst>
                  <a:cxn ang="0">
                    <a:pos x="23" y="276"/>
                  </a:cxn>
                  <a:cxn ang="0">
                    <a:pos x="29" y="222"/>
                  </a:cxn>
                  <a:cxn ang="0">
                    <a:pos x="59" y="174"/>
                  </a:cxn>
                  <a:cxn ang="0">
                    <a:pos x="95" y="132"/>
                  </a:cxn>
                  <a:cxn ang="0">
                    <a:pos x="149" y="96"/>
                  </a:cxn>
                  <a:cxn ang="0">
                    <a:pos x="209" y="60"/>
                  </a:cxn>
                  <a:cxn ang="0">
                    <a:pos x="281" y="36"/>
                  </a:cxn>
                  <a:cxn ang="0">
                    <a:pos x="364" y="24"/>
                  </a:cxn>
                  <a:cxn ang="0">
                    <a:pos x="448" y="18"/>
                  </a:cxn>
                  <a:cxn ang="0">
                    <a:pos x="532" y="24"/>
                  </a:cxn>
                  <a:cxn ang="0">
                    <a:pos x="609" y="36"/>
                  </a:cxn>
                  <a:cxn ang="0">
                    <a:pos x="681" y="60"/>
                  </a:cxn>
                  <a:cxn ang="0">
                    <a:pos x="741" y="96"/>
                  </a:cxn>
                  <a:cxn ang="0">
                    <a:pos x="795" y="132"/>
                  </a:cxn>
                  <a:cxn ang="0">
                    <a:pos x="831" y="174"/>
                  </a:cxn>
                  <a:cxn ang="0">
                    <a:pos x="861" y="222"/>
                  </a:cxn>
                  <a:cxn ang="0">
                    <a:pos x="867" y="276"/>
                  </a:cxn>
                  <a:cxn ang="0">
                    <a:pos x="855" y="330"/>
                  </a:cxn>
                  <a:cxn ang="0">
                    <a:pos x="831" y="378"/>
                  </a:cxn>
                  <a:cxn ang="0">
                    <a:pos x="783" y="426"/>
                  </a:cxn>
                  <a:cxn ang="0">
                    <a:pos x="723" y="462"/>
                  </a:cxn>
                  <a:cxn ang="0">
                    <a:pos x="765" y="462"/>
                  </a:cxn>
                  <a:cxn ang="0">
                    <a:pos x="819" y="426"/>
                  </a:cxn>
                  <a:cxn ang="0">
                    <a:pos x="855" y="378"/>
                  </a:cxn>
                  <a:cxn ang="0">
                    <a:pos x="884" y="330"/>
                  </a:cxn>
                  <a:cxn ang="0">
                    <a:pos x="890" y="276"/>
                  </a:cxn>
                  <a:cxn ang="0">
                    <a:pos x="884" y="222"/>
                  </a:cxn>
                  <a:cxn ang="0">
                    <a:pos x="855" y="168"/>
                  </a:cxn>
                  <a:cxn ang="0">
                    <a:pos x="813" y="120"/>
                  </a:cxn>
                  <a:cxn ang="0">
                    <a:pos x="759" y="84"/>
                  </a:cxn>
                  <a:cxn ang="0">
                    <a:pos x="693" y="48"/>
                  </a:cxn>
                  <a:cxn ang="0">
                    <a:pos x="621" y="24"/>
                  </a:cxn>
                  <a:cxn ang="0">
                    <a:pos x="538" y="6"/>
                  </a:cxn>
                  <a:cxn ang="0">
                    <a:pos x="448" y="0"/>
                  </a:cxn>
                  <a:cxn ang="0">
                    <a:pos x="358" y="6"/>
                  </a:cxn>
                  <a:cxn ang="0">
                    <a:pos x="275" y="24"/>
                  </a:cxn>
                  <a:cxn ang="0">
                    <a:pos x="197" y="48"/>
                  </a:cxn>
                  <a:cxn ang="0">
                    <a:pos x="131" y="84"/>
                  </a:cxn>
                  <a:cxn ang="0">
                    <a:pos x="77" y="120"/>
                  </a:cxn>
                  <a:cxn ang="0">
                    <a:pos x="35" y="168"/>
                  </a:cxn>
                  <a:cxn ang="0">
                    <a:pos x="12" y="222"/>
                  </a:cxn>
                  <a:cxn ang="0">
                    <a:pos x="0" y="276"/>
                  </a:cxn>
                  <a:cxn ang="0">
                    <a:pos x="6" y="330"/>
                  </a:cxn>
                  <a:cxn ang="0">
                    <a:pos x="35" y="378"/>
                  </a:cxn>
                  <a:cxn ang="0">
                    <a:pos x="71" y="426"/>
                  </a:cxn>
                  <a:cxn ang="0">
                    <a:pos x="125" y="462"/>
                  </a:cxn>
                  <a:cxn ang="0">
                    <a:pos x="167" y="462"/>
                  </a:cxn>
                  <a:cxn ang="0">
                    <a:pos x="107" y="426"/>
                  </a:cxn>
                  <a:cxn ang="0">
                    <a:pos x="59" y="378"/>
                  </a:cxn>
                  <a:cxn ang="0">
                    <a:pos x="35" y="330"/>
                  </a:cxn>
                  <a:cxn ang="0">
                    <a:pos x="23" y="276"/>
                  </a:cxn>
                  <a:cxn ang="0">
                    <a:pos x="23" y="276"/>
                  </a:cxn>
                </a:cxnLst>
                <a:rect l="0" t="0" r="r" b="b"/>
                <a:pathLst>
                  <a:path w="890" h="462">
                    <a:moveTo>
                      <a:pt x="23" y="276"/>
                    </a:moveTo>
                    <a:lnTo>
                      <a:pt x="29" y="222"/>
                    </a:lnTo>
                    <a:lnTo>
                      <a:pt x="59" y="174"/>
                    </a:lnTo>
                    <a:lnTo>
                      <a:pt x="95" y="132"/>
                    </a:lnTo>
                    <a:lnTo>
                      <a:pt x="149" y="96"/>
                    </a:lnTo>
                    <a:lnTo>
                      <a:pt x="209" y="60"/>
                    </a:lnTo>
                    <a:lnTo>
                      <a:pt x="281" y="36"/>
                    </a:lnTo>
                    <a:lnTo>
                      <a:pt x="364" y="24"/>
                    </a:lnTo>
                    <a:lnTo>
                      <a:pt x="448" y="18"/>
                    </a:lnTo>
                    <a:lnTo>
                      <a:pt x="532" y="24"/>
                    </a:lnTo>
                    <a:lnTo>
                      <a:pt x="609" y="36"/>
                    </a:lnTo>
                    <a:lnTo>
                      <a:pt x="681" y="60"/>
                    </a:lnTo>
                    <a:lnTo>
                      <a:pt x="741" y="96"/>
                    </a:lnTo>
                    <a:lnTo>
                      <a:pt x="795" y="132"/>
                    </a:lnTo>
                    <a:lnTo>
                      <a:pt x="831" y="174"/>
                    </a:lnTo>
                    <a:lnTo>
                      <a:pt x="861" y="222"/>
                    </a:lnTo>
                    <a:lnTo>
                      <a:pt x="867" y="276"/>
                    </a:lnTo>
                    <a:lnTo>
                      <a:pt x="855" y="330"/>
                    </a:lnTo>
                    <a:lnTo>
                      <a:pt x="831" y="378"/>
                    </a:lnTo>
                    <a:lnTo>
                      <a:pt x="783" y="426"/>
                    </a:lnTo>
                    <a:lnTo>
                      <a:pt x="723" y="462"/>
                    </a:lnTo>
                    <a:lnTo>
                      <a:pt x="765" y="462"/>
                    </a:lnTo>
                    <a:lnTo>
                      <a:pt x="819" y="426"/>
                    </a:lnTo>
                    <a:lnTo>
                      <a:pt x="855" y="378"/>
                    </a:lnTo>
                    <a:lnTo>
                      <a:pt x="884" y="330"/>
                    </a:lnTo>
                    <a:lnTo>
                      <a:pt x="890" y="276"/>
                    </a:lnTo>
                    <a:lnTo>
                      <a:pt x="884" y="222"/>
                    </a:lnTo>
                    <a:lnTo>
                      <a:pt x="855" y="168"/>
                    </a:lnTo>
                    <a:lnTo>
                      <a:pt x="813" y="120"/>
                    </a:lnTo>
                    <a:lnTo>
                      <a:pt x="759" y="84"/>
                    </a:lnTo>
                    <a:lnTo>
                      <a:pt x="693" y="48"/>
                    </a:lnTo>
                    <a:lnTo>
                      <a:pt x="621" y="24"/>
                    </a:lnTo>
                    <a:lnTo>
                      <a:pt x="538" y="6"/>
                    </a:lnTo>
                    <a:lnTo>
                      <a:pt x="448" y="0"/>
                    </a:lnTo>
                    <a:lnTo>
                      <a:pt x="358" y="6"/>
                    </a:lnTo>
                    <a:lnTo>
                      <a:pt x="275" y="24"/>
                    </a:lnTo>
                    <a:lnTo>
                      <a:pt x="197" y="48"/>
                    </a:lnTo>
                    <a:lnTo>
                      <a:pt x="131" y="84"/>
                    </a:lnTo>
                    <a:lnTo>
                      <a:pt x="77" y="120"/>
                    </a:lnTo>
                    <a:lnTo>
                      <a:pt x="35" y="168"/>
                    </a:lnTo>
                    <a:lnTo>
                      <a:pt x="12" y="222"/>
                    </a:lnTo>
                    <a:lnTo>
                      <a:pt x="0" y="276"/>
                    </a:lnTo>
                    <a:lnTo>
                      <a:pt x="6" y="330"/>
                    </a:lnTo>
                    <a:lnTo>
                      <a:pt x="35" y="378"/>
                    </a:lnTo>
                    <a:lnTo>
                      <a:pt x="71" y="426"/>
                    </a:lnTo>
                    <a:lnTo>
                      <a:pt x="125" y="462"/>
                    </a:lnTo>
                    <a:lnTo>
                      <a:pt x="167" y="462"/>
                    </a:lnTo>
                    <a:lnTo>
                      <a:pt x="107" y="426"/>
                    </a:lnTo>
                    <a:lnTo>
                      <a:pt x="59" y="378"/>
                    </a:lnTo>
                    <a:lnTo>
                      <a:pt x="35" y="330"/>
                    </a:lnTo>
                    <a:lnTo>
                      <a:pt x="23" y="276"/>
                    </a:lnTo>
                    <a:lnTo>
                      <a:pt x="23" y="27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4706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49" name="Freeform 27"/>
              <p:cNvSpPr>
                <a:spLocks/>
              </p:cNvSpPr>
              <p:nvPr/>
            </p:nvSpPr>
            <p:spPr bwMode="hidden">
              <a:xfrm>
                <a:off x="2082" y="3828"/>
                <a:ext cx="407" cy="486"/>
              </a:xfrm>
              <a:custGeom>
                <a:avLst/>
                <a:gdLst/>
                <a:ahLst/>
                <a:cxnLst>
                  <a:cxn ang="0">
                    <a:pos x="18" y="300"/>
                  </a:cxn>
                  <a:cxn ang="0">
                    <a:pos x="24" y="246"/>
                  </a:cxn>
                  <a:cxn ang="0">
                    <a:pos x="48" y="198"/>
                  </a:cxn>
                  <a:cxn ang="0">
                    <a:pos x="83" y="150"/>
                  </a:cxn>
                  <a:cxn ang="0">
                    <a:pos x="131" y="108"/>
                  </a:cxn>
                  <a:cxn ang="0">
                    <a:pos x="185" y="72"/>
                  </a:cxn>
                  <a:cxn ang="0">
                    <a:pos x="251" y="42"/>
                  </a:cxn>
                  <a:cxn ang="0">
                    <a:pos x="329" y="24"/>
                  </a:cxn>
                  <a:cxn ang="0">
                    <a:pos x="406" y="6"/>
                  </a:cxn>
                  <a:cxn ang="0">
                    <a:pos x="406" y="0"/>
                  </a:cxn>
                  <a:cxn ang="0">
                    <a:pos x="323" y="12"/>
                  </a:cxn>
                  <a:cxn ang="0">
                    <a:pos x="245" y="36"/>
                  </a:cxn>
                  <a:cxn ang="0">
                    <a:pos x="179" y="66"/>
                  </a:cxn>
                  <a:cxn ang="0">
                    <a:pos x="119" y="102"/>
                  </a:cxn>
                  <a:cxn ang="0">
                    <a:pos x="72" y="144"/>
                  </a:cxn>
                  <a:cxn ang="0">
                    <a:pos x="30" y="192"/>
                  </a:cxn>
                  <a:cxn ang="0">
                    <a:pos x="6" y="246"/>
                  </a:cxn>
                  <a:cxn ang="0">
                    <a:pos x="0" y="300"/>
                  </a:cxn>
                  <a:cxn ang="0">
                    <a:pos x="6" y="348"/>
                  </a:cxn>
                  <a:cxn ang="0">
                    <a:pos x="30" y="396"/>
                  </a:cxn>
                  <a:cxn ang="0">
                    <a:pos x="66" y="444"/>
                  </a:cxn>
                  <a:cxn ang="0">
                    <a:pos x="107" y="486"/>
                  </a:cxn>
                  <a:cxn ang="0">
                    <a:pos x="131" y="486"/>
                  </a:cxn>
                  <a:cxn ang="0">
                    <a:pos x="83" y="450"/>
                  </a:cxn>
                  <a:cxn ang="0">
                    <a:pos x="48" y="402"/>
                  </a:cxn>
                  <a:cxn ang="0">
                    <a:pos x="24" y="354"/>
                  </a:cxn>
                  <a:cxn ang="0">
                    <a:pos x="18" y="300"/>
                  </a:cxn>
                  <a:cxn ang="0">
                    <a:pos x="18" y="300"/>
                  </a:cxn>
                </a:cxnLst>
                <a:rect l="0" t="0" r="r" b="b"/>
                <a:pathLst>
                  <a:path w="406" h="486">
                    <a:moveTo>
                      <a:pt x="18" y="300"/>
                    </a:moveTo>
                    <a:lnTo>
                      <a:pt x="24" y="246"/>
                    </a:lnTo>
                    <a:lnTo>
                      <a:pt x="48" y="198"/>
                    </a:lnTo>
                    <a:lnTo>
                      <a:pt x="83" y="150"/>
                    </a:lnTo>
                    <a:lnTo>
                      <a:pt x="131" y="108"/>
                    </a:lnTo>
                    <a:lnTo>
                      <a:pt x="185" y="72"/>
                    </a:lnTo>
                    <a:lnTo>
                      <a:pt x="251" y="42"/>
                    </a:lnTo>
                    <a:lnTo>
                      <a:pt x="329" y="24"/>
                    </a:lnTo>
                    <a:lnTo>
                      <a:pt x="406" y="6"/>
                    </a:lnTo>
                    <a:lnTo>
                      <a:pt x="406" y="0"/>
                    </a:lnTo>
                    <a:lnTo>
                      <a:pt x="323" y="12"/>
                    </a:lnTo>
                    <a:lnTo>
                      <a:pt x="245" y="36"/>
                    </a:lnTo>
                    <a:lnTo>
                      <a:pt x="179" y="66"/>
                    </a:lnTo>
                    <a:lnTo>
                      <a:pt x="119" y="102"/>
                    </a:lnTo>
                    <a:lnTo>
                      <a:pt x="72" y="144"/>
                    </a:lnTo>
                    <a:lnTo>
                      <a:pt x="30" y="192"/>
                    </a:lnTo>
                    <a:lnTo>
                      <a:pt x="6" y="246"/>
                    </a:lnTo>
                    <a:lnTo>
                      <a:pt x="0" y="300"/>
                    </a:lnTo>
                    <a:lnTo>
                      <a:pt x="6" y="348"/>
                    </a:lnTo>
                    <a:lnTo>
                      <a:pt x="30" y="396"/>
                    </a:lnTo>
                    <a:lnTo>
                      <a:pt x="66" y="444"/>
                    </a:lnTo>
                    <a:lnTo>
                      <a:pt x="107" y="486"/>
                    </a:lnTo>
                    <a:lnTo>
                      <a:pt x="131" y="486"/>
                    </a:lnTo>
                    <a:lnTo>
                      <a:pt x="83" y="450"/>
                    </a:lnTo>
                    <a:lnTo>
                      <a:pt x="48" y="402"/>
                    </a:lnTo>
                    <a:lnTo>
                      <a:pt x="24" y="354"/>
                    </a:lnTo>
                    <a:lnTo>
                      <a:pt x="18" y="300"/>
                    </a:lnTo>
                    <a:lnTo>
                      <a:pt x="18" y="30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50" name="Freeform 28"/>
              <p:cNvSpPr>
                <a:spLocks/>
              </p:cNvSpPr>
              <p:nvPr/>
            </p:nvSpPr>
            <p:spPr bwMode="hidden">
              <a:xfrm>
                <a:off x="2987" y="4044"/>
                <a:ext cx="108" cy="252"/>
              </a:xfrm>
              <a:custGeom>
                <a:avLst/>
                <a:gdLst/>
                <a:ahLst/>
                <a:cxnLst>
                  <a:cxn ang="0">
                    <a:pos x="89" y="84"/>
                  </a:cxn>
                  <a:cxn ang="0">
                    <a:pos x="83" y="132"/>
                  </a:cxn>
                  <a:cxn ang="0">
                    <a:pos x="65" y="174"/>
                  </a:cxn>
                  <a:cxn ang="0">
                    <a:pos x="36" y="216"/>
                  </a:cxn>
                  <a:cxn ang="0">
                    <a:pos x="0" y="252"/>
                  </a:cxn>
                  <a:cxn ang="0">
                    <a:pos x="18" y="252"/>
                  </a:cxn>
                  <a:cxn ang="0">
                    <a:pos x="53" y="216"/>
                  </a:cxn>
                  <a:cxn ang="0">
                    <a:pos x="83" y="174"/>
                  </a:cxn>
                  <a:cxn ang="0">
                    <a:pos x="101" y="132"/>
                  </a:cxn>
                  <a:cxn ang="0">
                    <a:pos x="107" y="84"/>
                  </a:cxn>
                  <a:cxn ang="0">
                    <a:pos x="101" y="42"/>
                  </a:cxn>
                  <a:cxn ang="0">
                    <a:pos x="89" y="0"/>
                  </a:cxn>
                  <a:cxn ang="0">
                    <a:pos x="65" y="0"/>
                  </a:cxn>
                  <a:cxn ang="0">
                    <a:pos x="83" y="42"/>
                  </a:cxn>
                  <a:cxn ang="0">
                    <a:pos x="89" y="84"/>
                  </a:cxn>
                  <a:cxn ang="0">
                    <a:pos x="89" y="84"/>
                  </a:cxn>
                </a:cxnLst>
                <a:rect l="0" t="0" r="r" b="b"/>
                <a:pathLst>
                  <a:path w="107" h="252">
                    <a:moveTo>
                      <a:pt x="89" y="84"/>
                    </a:moveTo>
                    <a:lnTo>
                      <a:pt x="83" y="132"/>
                    </a:lnTo>
                    <a:lnTo>
                      <a:pt x="65" y="174"/>
                    </a:lnTo>
                    <a:lnTo>
                      <a:pt x="36" y="216"/>
                    </a:lnTo>
                    <a:lnTo>
                      <a:pt x="0" y="252"/>
                    </a:lnTo>
                    <a:lnTo>
                      <a:pt x="18" y="252"/>
                    </a:lnTo>
                    <a:lnTo>
                      <a:pt x="53" y="216"/>
                    </a:lnTo>
                    <a:lnTo>
                      <a:pt x="83" y="174"/>
                    </a:lnTo>
                    <a:lnTo>
                      <a:pt x="101" y="132"/>
                    </a:lnTo>
                    <a:lnTo>
                      <a:pt x="107" y="84"/>
                    </a:lnTo>
                    <a:lnTo>
                      <a:pt x="101" y="42"/>
                    </a:lnTo>
                    <a:lnTo>
                      <a:pt x="89" y="0"/>
                    </a:lnTo>
                    <a:lnTo>
                      <a:pt x="65" y="0"/>
                    </a:lnTo>
                    <a:lnTo>
                      <a:pt x="83" y="42"/>
                    </a:lnTo>
                    <a:lnTo>
                      <a:pt x="89" y="84"/>
                    </a:lnTo>
                    <a:lnTo>
                      <a:pt x="89" y="8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1961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51" name="Freeform 29"/>
              <p:cNvSpPr>
                <a:spLocks/>
              </p:cNvSpPr>
              <p:nvPr/>
            </p:nvSpPr>
            <p:spPr bwMode="hidden">
              <a:xfrm>
                <a:off x="2068" y="3685"/>
                <a:ext cx="835" cy="150"/>
              </a:xfrm>
              <a:custGeom>
                <a:avLst/>
                <a:gdLst>
                  <a:gd name="T0" fmla="*/ 518 w 835"/>
                  <a:gd name="T1" fmla="*/ 18 h 150"/>
                  <a:gd name="T2" fmla="*/ 597 w 835"/>
                  <a:gd name="T3" fmla="*/ 24 h 150"/>
                  <a:gd name="T4" fmla="*/ 682 w 835"/>
                  <a:gd name="T5" fmla="*/ 30 h 150"/>
                  <a:gd name="T6" fmla="*/ 755 w 835"/>
                  <a:gd name="T7" fmla="*/ 42 h 150"/>
                  <a:gd name="T8" fmla="*/ 828 w 835"/>
                  <a:gd name="T9" fmla="*/ 60 h 150"/>
                  <a:gd name="T10" fmla="*/ 835 w 835"/>
                  <a:gd name="T11" fmla="*/ 42 h 150"/>
                  <a:gd name="T12" fmla="*/ 761 w 835"/>
                  <a:gd name="T13" fmla="*/ 24 h 150"/>
                  <a:gd name="T14" fmla="*/ 688 w 835"/>
                  <a:gd name="T15" fmla="*/ 12 h 150"/>
                  <a:gd name="T16" fmla="*/ 603 w 835"/>
                  <a:gd name="T17" fmla="*/ 6 h 150"/>
                  <a:gd name="T18" fmla="*/ 518 w 835"/>
                  <a:gd name="T19" fmla="*/ 0 h 150"/>
                  <a:gd name="T20" fmla="*/ 372 w 835"/>
                  <a:gd name="T21" fmla="*/ 12 h 150"/>
                  <a:gd name="T22" fmla="*/ 232 w 835"/>
                  <a:gd name="T23" fmla="*/ 36 h 150"/>
                  <a:gd name="T24" fmla="*/ 110 w 835"/>
                  <a:gd name="T25" fmla="*/ 78 h 150"/>
                  <a:gd name="T26" fmla="*/ 0 w 835"/>
                  <a:gd name="T27" fmla="*/ 132 h 150"/>
                  <a:gd name="T28" fmla="*/ 19 w 835"/>
                  <a:gd name="T29" fmla="*/ 150 h 150"/>
                  <a:gd name="T30" fmla="*/ 122 w 835"/>
                  <a:gd name="T31" fmla="*/ 96 h 150"/>
                  <a:gd name="T32" fmla="*/ 244 w 835"/>
                  <a:gd name="T33" fmla="*/ 54 h 150"/>
                  <a:gd name="T34" fmla="*/ 378 w 835"/>
                  <a:gd name="T35" fmla="*/ 30 h 150"/>
                  <a:gd name="T36" fmla="*/ 518 w 835"/>
                  <a:gd name="T37" fmla="*/ 18 h 150"/>
                  <a:gd name="T38" fmla="*/ 518 w 835"/>
                  <a:gd name="T39" fmla="*/ 18 h 150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835" h="150">
                    <a:moveTo>
                      <a:pt x="518" y="18"/>
                    </a:moveTo>
                    <a:lnTo>
                      <a:pt x="597" y="24"/>
                    </a:lnTo>
                    <a:lnTo>
                      <a:pt x="682" y="30"/>
                    </a:lnTo>
                    <a:lnTo>
                      <a:pt x="755" y="42"/>
                    </a:lnTo>
                    <a:lnTo>
                      <a:pt x="828" y="60"/>
                    </a:lnTo>
                    <a:lnTo>
                      <a:pt x="835" y="42"/>
                    </a:lnTo>
                    <a:lnTo>
                      <a:pt x="761" y="24"/>
                    </a:lnTo>
                    <a:lnTo>
                      <a:pt x="688" y="12"/>
                    </a:lnTo>
                    <a:lnTo>
                      <a:pt x="603" y="6"/>
                    </a:lnTo>
                    <a:lnTo>
                      <a:pt x="518" y="0"/>
                    </a:lnTo>
                    <a:lnTo>
                      <a:pt x="372" y="12"/>
                    </a:lnTo>
                    <a:lnTo>
                      <a:pt x="232" y="36"/>
                    </a:lnTo>
                    <a:lnTo>
                      <a:pt x="110" y="78"/>
                    </a:lnTo>
                    <a:lnTo>
                      <a:pt x="0" y="132"/>
                    </a:lnTo>
                    <a:lnTo>
                      <a:pt x="19" y="150"/>
                    </a:lnTo>
                    <a:lnTo>
                      <a:pt x="122" y="96"/>
                    </a:lnTo>
                    <a:lnTo>
                      <a:pt x="244" y="54"/>
                    </a:lnTo>
                    <a:lnTo>
                      <a:pt x="378" y="30"/>
                    </a:lnTo>
                    <a:lnTo>
                      <a:pt x="518" y="18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smtClean="0">
                  <a:solidFill>
                    <a:srgbClr val="FFFFFF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52" name="Freeform 30"/>
              <p:cNvSpPr>
                <a:spLocks/>
              </p:cNvSpPr>
              <p:nvPr/>
            </p:nvSpPr>
            <p:spPr bwMode="hidden">
              <a:xfrm>
                <a:off x="1867" y="3853"/>
                <a:ext cx="171" cy="461"/>
              </a:xfrm>
              <a:custGeom>
                <a:avLst/>
                <a:gdLst>
                  <a:gd name="T0" fmla="*/ 31 w 171"/>
                  <a:gd name="T1" fmla="*/ 263 h 461"/>
                  <a:gd name="T2" fmla="*/ 43 w 171"/>
                  <a:gd name="T3" fmla="*/ 191 h 461"/>
                  <a:gd name="T4" fmla="*/ 67 w 171"/>
                  <a:gd name="T5" fmla="*/ 131 h 461"/>
                  <a:gd name="T6" fmla="*/ 116 w 171"/>
                  <a:gd name="T7" fmla="*/ 72 h 461"/>
                  <a:gd name="T8" fmla="*/ 171 w 171"/>
                  <a:gd name="T9" fmla="*/ 18 h 461"/>
                  <a:gd name="T10" fmla="*/ 153 w 171"/>
                  <a:gd name="T11" fmla="*/ 0 h 461"/>
                  <a:gd name="T12" fmla="*/ 86 w 171"/>
                  <a:gd name="T13" fmla="*/ 60 h 461"/>
                  <a:gd name="T14" fmla="*/ 43 w 171"/>
                  <a:gd name="T15" fmla="*/ 120 h 461"/>
                  <a:gd name="T16" fmla="*/ 13 w 171"/>
                  <a:gd name="T17" fmla="*/ 191 h 461"/>
                  <a:gd name="T18" fmla="*/ 0 w 171"/>
                  <a:gd name="T19" fmla="*/ 263 h 461"/>
                  <a:gd name="T20" fmla="*/ 6 w 171"/>
                  <a:gd name="T21" fmla="*/ 317 h 461"/>
                  <a:gd name="T22" fmla="*/ 25 w 171"/>
                  <a:gd name="T23" fmla="*/ 365 h 461"/>
                  <a:gd name="T24" fmla="*/ 49 w 171"/>
                  <a:gd name="T25" fmla="*/ 413 h 461"/>
                  <a:gd name="T26" fmla="*/ 86 w 171"/>
                  <a:gd name="T27" fmla="*/ 461 h 461"/>
                  <a:gd name="T28" fmla="*/ 122 w 171"/>
                  <a:gd name="T29" fmla="*/ 461 h 461"/>
                  <a:gd name="T30" fmla="*/ 86 w 171"/>
                  <a:gd name="T31" fmla="*/ 413 h 461"/>
                  <a:gd name="T32" fmla="*/ 55 w 171"/>
                  <a:gd name="T33" fmla="*/ 365 h 461"/>
                  <a:gd name="T34" fmla="*/ 37 w 171"/>
                  <a:gd name="T35" fmla="*/ 317 h 461"/>
                  <a:gd name="T36" fmla="*/ 31 w 171"/>
                  <a:gd name="T37" fmla="*/ 263 h 461"/>
                  <a:gd name="T38" fmla="*/ 31 w 171"/>
                  <a:gd name="T39" fmla="*/ 263 h 461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171" h="461">
                    <a:moveTo>
                      <a:pt x="31" y="263"/>
                    </a:moveTo>
                    <a:lnTo>
                      <a:pt x="43" y="191"/>
                    </a:lnTo>
                    <a:lnTo>
                      <a:pt x="67" y="131"/>
                    </a:lnTo>
                    <a:lnTo>
                      <a:pt x="116" y="72"/>
                    </a:lnTo>
                    <a:lnTo>
                      <a:pt x="171" y="18"/>
                    </a:lnTo>
                    <a:lnTo>
                      <a:pt x="153" y="0"/>
                    </a:lnTo>
                    <a:lnTo>
                      <a:pt x="86" y="60"/>
                    </a:lnTo>
                    <a:lnTo>
                      <a:pt x="43" y="120"/>
                    </a:lnTo>
                    <a:lnTo>
                      <a:pt x="13" y="191"/>
                    </a:lnTo>
                    <a:lnTo>
                      <a:pt x="0" y="263"/>
                    </a:lnTo>
                    <a:lnTo>
                      <a:pt x="6" y="317"/>
                    </a:lnTo>
                    <a:lnTo>
                      <a:pt x="25" y="365"/>
                    </a:lnTo>
                    <a:lnTo>
                      <a:pt x="49" y="413"/>
                    </a:lnTo>
                    <a:lnTo>
                      <a:pt x="86" y="461"/>
                    </a:lnTo>
                    <a:lnTo>
                      <a:pt x="122" y="461"/>
                    </a:lnTo>
                    <a:lnTo>
                      <a:pt x="86" y="413"/>
                    </a:lnTo>
                    <a:lnTo>
                      <a:pt x="55" y="365"/>
                    </a:lnTo>
                    <a:lnTo>
                      <a:pt x="37" y="317"/>
                    </a:lnTo>
                    <a:lnTo>
                      <a:pt x="31" y="263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smtClean="0">
                  <a:solidFill>
                    <a:srgbClr val="FFFFFF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53" name="Freeform 31"/>
              <p:cNvSpPr>
                <a:spLocks/>
              </p:cNvSpPr>
              <p:nvPr/>
            </p:nvSpPr>
            <p:spPr bwMode="hidden">
              <a:xfrm>
                <a:off x="2951" y="3751"/>
                <a:ext cx="360" cy="563"/>
              </a:xfrm>
              <a:custGeom>
                <a:avLst/>
                <a:gdLst/>
                <a:ahLst/>
                <a:cxnLst>
                  <a:cxn ang="0">
                    <a:pos x="360" y="365"/>
                  </a:cxn>
                  <a:cxn ang="0">
                    <a:pos x="353" y="305"/>
                  </a:cxn>
                  <a:cxn ang="0">
                    <a:pos x="335" y="251"/>
                  </a:cxn>
                  <a:cxn ang="0">
                    <a:pos x="305" y="204"/>
                  </a:cxn>
                  <a:cxn ang="0">
                    <a:pos x="262" y="156"/>
                  </a:cxn>
                  <a:cxn ang="0">
                    <a:pos x="213" y="108"/>
                  </a:cxn>
                  <a:cxn ang="0">
                    <a:pos x="159" y="66"/>
                  </a:cxn>
                  <a:cxn ang="0">
                    <a:pos x="92" y="30"/>
                  </a:cxn>
                  <a:cxn ang="0">
                    <a:pos x="19" y="0"/>
                  </a:cxn>
                  <a:cxn ang="0">
                    <a:pos x="0" y="12"/>
                  </a:cxn>
                  <a:cxn ang="0">
                    <a:pos x="67" y="42"/>
                  </a:cxn>
                  <a:cxn ang="0">
                    <a:pos x="134" y="78"/>
                  </a:cxn>
                  <a:cxn ang="0">
                    <a:pos x="189" y="114"/>
                  </a:cxn>
                  <a:cxn ang="0">
                    <a:pos x="238" y="162"/>
                  </a:cxn>
                  <a:cxn ang="0">
                    <a:pos x="274" y="210"/>
                  </a:cxn>
                  <a:cxn ang="0">
                    <a:pos x="299" y="257"/>
                  </a:cxn>
                  <a:cxn ang="0">
                    <a:pos x="317" y="311"/>
                  </a:cxn>
                  <a:cxn ang="0">
                    <a:pos x="323" y="365"/>
                  </a:cxn>
                  <a:cxn ang="0">
                    <a:pos x="317" y="419"/>
                  </a:cxn>
                  <a:cxn ang="0">
                    <a:pos x="299" y="467"/>
                  </a:cxn>
                  <a:cxn ang="0">
                    <a:pos x="274" y="515"/>
                  </a:cxn>
                  <a:cxn ang="0">
                    <a:pos x="238" y="563"/>
                  </a:cxn>
                  <a:cxn ang="0">
                    <a:pos x="268" y="563"/>
                  </a:cxn>
                  <a:cxn ang="0">
                    <a:pos x="311" y="515"/>
                  </a:cxn>
                  <a:cxn ang="0">
                    <a:pos x="335" y="467"/>
                  </a:cxn>
                  <a:cxn ang="0">
                    <a:pos x="353" y="419"/>
                  </a:cxn>
                  <a:cxn ang="0">
                    <a:pos x="360" y="365"/>
                  </a:cxn>
                  <a:cxn ang="0">
                    <a:pos x="360" y="365"/>
                  </a:cxn>
                </a:cxnLst>
                <a:rect l="0" t="0" r="r" b="b"/>
                <a:pathLst>
                  <a:path w="360" h="563">
                    <a:moveTo>
                      <a:pt x="360" y="365"/>
                    </a:moveTo>
                    <a:lnTo>
                      <a:pt x="353" y="305"/>
                    </a:lnTo>
                    <a:lnTo>
                      <a:pt x="335" y="251"/>
                    </a:lnTo>
                    <a:lnTo>
                      <a:pt x="305" y="204"/>
                    </a:lnTo>
                    <a:lnTo>
                      <a:pt x="262" y="156"/>
                    </a:lnTo>
                    <a:lnTo>
                      <a:pt x="213" y="108"/>
                    </a:lnTo>
                    <a:lnTo>
                      <a:pt x="159" y="66"/>
                    </a:lnTo>
                    <a:lnTo>
                      <a:pt x="92" y="30"/>
                    </a:lnTo>
                    <a:lnTo>
                      <a:pt x="19" y="0"/>
                    </a:lnTo>
                    <a:lnTo>
                      <a:pt x="0" y="12"/>
                    </a:lnTo>
                    <a:lnTo>
                      <a:pt x="67" y="42"/>
                    </a:lnTo>
                    <a:lnTo>
                      <a:pt x="134" y="78"/>
                    </a:lnTo>
                    <a:lnTo>
                      <a:pt x="189" y="114"/>
                    </a:lnTo>
                    <a:lnTo>
                      <a:pt x="238" y="162"/>
                    </a:lnTo>
                    <a:lnTo>
                      <a:pt x="274" y="210"/>
                    </a:lnTo>
                    <a:lnTo>
                      <a:pt x="299" y="257"/>
                    </a:lnTo>
                    <a:lnTo>
                      <a:pt x="317" y="311"/>
                    </a:lnTo>
                    <a:lnTo>
                      <a:pt x="323" y="365"/>
                    </a:lnTo>
                    <a:lnTo>
                      <a:pt x="317" y="419"/>
                    </a:lnTo>
                    <a:lnTo>
                      <a:pt x="299" y="467"/>
                    </a:lnTo>
                    <a:lnTo>
                      <a:pt x="274" y="515"/>
                    </a:lnTo>
                    <a:lnTo>
                      <a:pt x="238" y="563"/>
                    </a:lnTo>
                    <a:lnTo>
                      <a:pt x="268" y="563"/>
                    </a:lnTo>
                    <a:lnTo>
                      <a:pt x="311" y="515"/>
                    </a:lnTo>
                    <a:lnTo>
                      <a:pt x="335" y="467"/>
                    </a:lnTo>
                    <a:lnTo>
                      <a:pt x="353" y="419"/>
                    </a:lnTo>
                    <a:lnTo>
                      <a:pt x="360" y="365"/>
                    </a:lnTo>
                    <a:lnTo>
                      <a:pt x="360" y="3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54" name="Freeform 32"/>
              <p:cNvSpPr>
                <a:spLocks/>
              </p:cNvSpPr>
              <p:nvPr/>
            </p:nvSpPr>
            <p:spPr bwMode="hidden">
              <a:xfrm>
                <a:off x="2318" y="3631"/>
                <a:ext cx="1078" cy="425"/>
              </a:xfrm>
              <a:custGeom>
                <a:avLst/>
                <a:gdLst/>
                <a:ahLst/>
                <a:cxnLst>
                  <a:cxn ang="0">
                    <a:pos x="1053" y="425"/>
                  </a:cxn>
                  <a:cxn ang="0">
                    <a:pos x="1078" y="419"/>
                  </a:cxn>
                  <a:cxn ang="0">
                    <a:pos x="1066" y="377"/>
                  </a:cxn>
                  <a:cxn ang="0">
                    <a:pos x="1047" y="336"/>
                  </a:cxn>
                  <a:cxn ang="0">
                    <a:pos x="986" y="252"/>
                  </a:cxn>
                  <a:cxn ang="0">
                    <a:pos x="907" y="180"/>
                  </a:cxn>
                  <a:cxn ang="0">
                    <a:pos x="810" y="120"/>
                  </a:cxn>
                  <a:cxn ang="0">
                    <a:pos x="694" y="72"/>
                  </a:cxn>
                  <a:cxn ang="0">
                    <a:pos x="560" y="30"/>
                  </a:cxn>
                  <a:cxn ang="0">
                    <a:pos x="420" y="6"/>
                  </a:cxn>
                  <a:cxn ang="0">
                    <a:pos x="268" y="0"/>
                  </a:cxn>
                  <a:cxn ang="0">
                    <a:pos x="134" y="6"/>
                  </a:cxn>
                  <a:cxn ang="0">
                    <a:pos x="0" y="24"/>
                  </a:cxn>
                  <a:cxn ang="0">
                    <a:pos x="12" y="36"/>
                  </a:cxn>
                  <a:cxn ang="0">
                    <a:pos x="134" y="18"/>
                  </a:cxn>
                  <a:cxn ang="0">
                    <a:pos x="268" y="12"/>
                  </a:cxn>
                  <a:cxn ang="0">
                    <a:pos x="420" y="18"/>
                  </a:cxn>
                  <a:cxn ang="0">
                    <a:pos x="554" y="42"/>
                  </a:cxn>
                  <a:cxn ang="0">
                    <a:pos x="682" y="84"/>
                  </a:cxn>
                  <a:cxn ang="0">
                    <a:pos x="798" y="132"/>
                  </a:cxn>
                  <a:cxn ang="0">
                    <a:pos x="895" y="192"/>
                  </a:cxn>
                  <a:cxn ang="0">
                    <a:pos x="968" y="264"/>
                  </a:cxn>
                  <a:cxn ang="0">
                    <a:pos x="999" y="300"/>
                  </a:cxn>
                  <a:cxn ang="0">
                    <a:pos x="1023" y="342"/>
                  </a:cxn>
                  <a:cxn ang="0">
                    <a:pos x="1041" y="383"/>
                  </a:cxn>
                  <a:cxn ang="0">
                    <a:pos x="1053" y="425"/>
                  </a:cxn>
                  <a:cxn ang="0">
                    <a:pos x="1053" y="425"/>
                  </a:cxn>
                </a:cxnLst>
                <a:rect l="0" t="0" r="r" b="b"/>
                <a:pathLst>
                  <a:path w="1078" h="425">
                    <a:moveTo>
                      <a:pt x="1053" y="425"/>
                    </a:moveTo>
                    <a:lnTo>
                      <a:pt x="1078" y="419"/>
                    </a:lnTo>
                    <a:lnTo>
                      <a:pt x="1066" y="377"/>
                    </a:lnTo>
                    <a:lnTo>
                      <a:pt x="1047" y="336"/>
                    </a:lnTo>
                    <a:lnTo>
                      <a:pt x="986" y="252"/>
                    </a:lnTo>
                    <a:lnTo>
                      <a:pt x="907" y="180"/>
                    </a:lnTo>
                    <a:lnTo>
                      <a:pt x="810" y="120"/>
                    </a:lnTo>
                    <a:lnTo>
                      <a:pt x="694" y="72"/>
                    </a:lnTo>
                    <a:lnTo>
                      <a:pt x="560" y="30"/>
                    </a:lnTo>
                    <a:lnTo>
                      <a:pt x="420" y="6"/>
                    </a:lnTo>
                    <a:lnTo>
                      <a:pt x="268" y="0"/>
                    </a:lnTo>
                    <a:lnTo>
                      <a:pt x="134" y="6"/>
                    </a:lnTo>
                    <a:lnTo>
                      <a:pt x="0" y="24"/>
                    </a:lnTo>
                    <a:lnTo>
                      <a:pt x="12" y="36"/>
                    </a:lnTo>
                    <a:lnTo>
                      <a:pt x="134" y="18"/>
                    </a:lnTo>
                    <a:lnTo>
                      <a:pt x="268" y="12"/>
                    </a:lnTo>
                    <a:lnTo>
                      <a:pt x="420" y="18"/>
                    </a:lnTo>
                    <a:lnTo>
                      <a:pt x="554" y="42"/>
                    </a:lnTo>
                    <a:lnTo>
                      <a:pt x="682" y="84"/>
                    </a:lnTo>
                    <a:lnTo>
                      <a:pt x="798" y="132"/>
                    </a:lnTo>
                    <a:lnTo>
                      <a:pt x="895" y="192"/>
                    </a:lnTo>
                    <a:lnTo>
                      <a:pt x="968" y="264"/>
                    </a:lnTo>
                    <a:lnTo>
                      <a:pt x="999" y="300"/>
                    </a:lnTo>
                    <a:lnTo>
                      <a:pt x="1023" y="342"/>
                    </a:lnTo>
                    <a:lnTo>
                      <a:pt x="1041" y="383"/>
                    </a:lnTo>
                    <a:lnTo>
                      <a:pt x="1053" y="425"/>
                    </a:lnTo>
                    <a:lnTo>
                      <a:pt x="1053" y="42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55" name="Freeform 33"/>
              <p:cNvSpPr>
                <a:spLocks/>
              </p:cNvSpPr>
              <p:nvPr/>
            </p:nvSpPr>
            <p:spPr bwMode="hidden">
              <a:xfrm>
                <a:off x="3304" y="4080"/>
                <a:ext cx="98" cy="234"/>
              </a:xfrm>
              <a:custGeom>
                <a:avLst/>
                <a:gdLst/>
                <a:ahLst/>
                <a:cxnLst>
                  <a:cxn ang="0">
                    <a:pos x="0" y="234"/>
                  </a:cxn>
                  <a:cxn ang="0">
                    <a:pos x="25" y="234"/>
                  </a:cxn>
                  <a:cxn ang="0">
                    <a:pos x="55" y="186"/>
                  </a:cxn>
                  <a:cxn ang="0">
                    <a:pos x="80" y="138"/>
                  </a:cxn>
                  <a:cxn ang="0">
                    <a:pos x="92" y="90"/>
                  </a:cxn>
                  <a:cxn ang="0">
                    <a:pos x="98" y="36"/>
                  </a:cxn>
                  <a:cxn ang="0">
                    <a:pos x="98" y="0"/>
                  </a:cxn>
                  <a:cxn ang="0">
                    <a:pos x="74" y="0"/>
                  </a:cxn>
                  <a:cxn ang="0">
                    <a:pos x="74" y="36"/>
                  </a:cxn>
                  <a:cxn ang="0">
                    <a:pos x="67" y="90"/>
                  </a:cxn>
                  <a:cxn ang="0">
                    <a:pos x="55" y="138"/>
                  </a:cxn>
                  <a:cxn ang="0">
                    <a:pos x="31" y="186"/>
                  </a:cxn>
                  <a:cxn ang="0">
                    <a:pos x="0" y="234"/>
                  </a:cxn>
                  <a:cxn ang="0">
                    <a:pos x="0" y="234"/>
                  </a:cxn>
                </a:cxnLst>
                <a:rect l="0" t="0" r="r" b="b"/>
                <a:pathLst>
                  <a:path w="98" h="234">
                    <a:moveTo>
                      <a:pt x="0" y="234"/>
                    </a:moveTo>
                    <a:lnTo>
                      <a:pt x="25" y="234"/>
                    </a:lnTo>
                    <a:lnTo>
                      <a:pt x="55" y="186"/>
                    </a:lnTo>
                    <a:lnTo>
                      <a:pt x="80" y="138"/>
                    </a:lnTo>
                    <a:lnTo>
                      <a:pt x="92" y="90"/>
                    </a:lnTo>
                    <a:lnTo>
                      <a:pt x="98" y="36"/>
                    </a:lnTo>
                    <a:lnTo>
                      <a:pt x="98" y="0"/>
                    </a:lnTo>
                    <a:lnTo>
                      <a:pt x="74" y="0"/>
                    </a:lnTo>
                    <a:lnTo>
                      <a:pt x="74" y="36"/>
                    </a:lnTo>
                    <a:lnTo>
                      <a:pt x="67" y="90"/>
                    </a:lnTo>
                    <a:lnTo>
                      <a:pt x="55" y="138"/>
                    </a:lnTo>
                    <a:lnTo>
                      <a:pt x="31" y="186"/>
                    </a:lnTo>
                    <a:lnTo>
                      <a:pt x="0" y="234"/>
                    </a:lnTo>
                    <a:lnTo>
                      <a:pt x="0" y="23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56" name="Freeform 34"/>
              <p:cNvSpPr>
                <a:spLocks/>
              </p:cNvSpPr>
              <p:nvPr/>
            </p:nvSpPr>
            <p:spPr bwMode="hidden">
              <a:xfrm>
                <a:off x="1776" y="3673"/>
                <a:ext cx="481" cy="641"/>
              </a:xfrm>
              <a:custGeom>
                <a:avLst/>
                <a:gdLst>
                  <a:gd name="T0" fmla="*/ 18 w 481"/>
                  <a:gd name="T1" fmla="*/ 443 h 641"/>
                  <a:gd name="T2" fmla="*/ 24 w 481"/>
                  <a:gd name="T3" fmla="*/ 371 h 641"/>
                  <a:gd name="T4" fmla="*/ 55 w 481"/>
                  <a:gd name="T5" fmla="*/ 305 h 641"/>
                  <a:gd name="T6" fmla="*/ 91 w 481"/>
                  <a:gd name="T7" fmla="*/ 246 h 641"/>
                  <a:gd name="T8" fmla="*/ 146 w 481"/>
                  <a:gd name="T9" fmla="*/ 186 h 641"/>
                  <a:gd name="T10" fmla="*/ 213 w 481"/>
                  <a:gd name="T11" fmla="*/ 132 h 641"/>
                  <a:gd name="T12" fmla="*/ 292 w 481"/>
                  <a:gd name="T13" fmla="*/ 84 h 641"/>
                  <a:gd name="T14" fmla="*/ 384 w 481"/>
                  <a:gd name="T15" fmla="*/ 48 h 641"/>
                  <a:gd name="T16" fmla="*/ 481 w 481"/>
                  <a:gd name="T17" fmla="*/ 12 h 641"/>
                  <a:gd name="T18" fmla="*/ 457 w 481"/>
                  <a:gd name="T19" fmla="*/ 0 h 641"/>
                  <a:gd name="T20" fmla="*/ 359 w 481"/>
                  <a:gd name="T21" fmla="*/ 36 h 641"/>
                  <a:gd name="T22" fmla="*/ 274 w 481"/>
                  <a:gd name="T23" fmla="*/ 78 h 641"/>
                  <a:gd name="T24" fmla="*/ 195 w 481"/>
                  <a:gd name="T25" fmla="*/ 126 h 641"/>
                  <a:gd name="T26" fmla="*/ 128 w 481"/>
                  <a:gd name="T27" fmla="*/ 180 h 641"/>
                  <a:gd name="T28" fmla="*/ 73 w 481"/>
                  <a:gd name="T29" fmla="*/ 240 h 641"/>
                  <a:gd name="T30" fmla="*/ 37 w 481"/>
                  <a:gd name="T31" fmla="*/ 305 h 641"/>
                  <a:gd name="T32" fmla="*/ 6 w 481"/>
                  <a:gd name="T33" fmla="*/ 371 h 641"/>
                  <a:gd name="T34" fmla="*/ 0 w 481"/>
                  <a:gd name="T35" fmla="*/ 443 h 641"/>
                  <a:gd name="T36" fmla="*/ 6 w 481"/>
                  <a:gd name="T37" fmla="*/ 497 h 641"/>
                  <a:gd name="T38" fmla="*/ 18 w 481"/>
                  <a:gd name="T39" fmla="*/ 545 h 641"/>
                  <a:gd name="T40" fmla="*/ 43 w 481"/>
                  <a:gd name="T41" fmla="*/ 593 h 641"/>
                  <a:gd name="T42" fmla="*/ 73 w 481"/>
                  <a:gd name="T43" fmla="*/ 641 h 641"/>
                  <a:gd name="T44" fmla="*/ 97 w 481"/>
                  <a:gd name="T45" fmla="*/ 641 h 641"/>
                  <a:gd name="T46" fmla="*/ 67 w 481"/>
                  <a:gd name="T47" fmla="*/ 593 h 641"/>
                  <a:gd name="T48" fmla="*/ 43 w 481"/>
                  <a:gd name="T49" fmla="*/ 545 h 641"/>
                  <a:gd name="T50" fmla="*/ 24 w 481"/>
                  <a:gd name="T51" fmla="*/ 497 h 641"/>
                  <a:gd name="T52" fmla="*/ 18 w 481"/>
                  <a:gd name="T53" fmla="*/ 443 h 641"/>
                  <a:gd name="T54" fmla="*/ 18 w 481"/>
                  <a:gd name="T55" fmla="*/ 443 h 641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481" h="641">
                    <a:moveTo>
                      <a:pt x="18" y="443"/>
                    </a:moveTo>
                    <a:lnTo>
                      <a:pt x="24" y="371"/>
                    </a:lnTo>
                    <a:lnTo>
                      <a:pt x="55" y="305"/>
                    </a:lnTo>
                    <a:lnTo>
                      <a:pt x="91" y="246"/>
                    </a:lnTo>
                    <a:lnTo>
                      <a:pt x="146" y="186"/>
                    </a:lnTo>
                    <a:lnTo>
                      <a:pt x="213" y="132"/>
                    </a:lnTo>
                    <a:lnTo>
                      <a:pt x="292" y="84"/>
                    </a:lnTo>
                    <a:lnTo>
                      <a:pt x="384" y="48"/>
                    </a:lnTo>
                    <a:lnTo>
                      <a:pt x="481" y="12"/>
                    </a:lnTo>
                    <a:lnTo>
                      <a:pt x="457" y="0"/>
                    </a:lnTo>
                    <a:lnTo>
                      <a:pt x="359" y="36"/>
                    </a:lnTo>
                    <a:lnTo>
                      <a:pt x="274" y="78"/>
                    </a:lnTo>
                    <a:lnTo>
                      <a:pt x="195" y="126"/>
                    </a:lnTo>
                    <a:lnTo>
                      <a:pt x="128" y="180"/>
                    </a:lnTo>
                    <a:lnTo>
                      <a:pt x="73" y="240"/>
                    </a:lnTo>
                    <a:lnTo>
                      <a:pt x="37" y="305"/>
                    </a:lnTo>
                    <a:lnTo>
                      <a:pt x="6" y="371"/>
                    </a:lnTo>
                    <a:lnTo>
                      <a:pt x="0" y="443"/>
                    </a:lnTo>
                    <a:lnTo>
                      <a:pt x="6" y="497"/>
                    </a:lnTo>
                    <a:lnTo>
                      <a:pt x="18" y="545"/>
                    </a:lnTo>
                    <a:lnTo>
                      <a:pt x="43" y="593"/>
                    </a:lnTo>
                    <a:lnTo>
                      <a:pt x="73" y="641"/>
                    </a:lnTo>
                    <a:lnTo>
                      <a:pt x="97" y="641"/>
                    </a:lnTo>
                    <a:lnTo>
                      <a:pt x="67" y="593"/>
                    </a:lnTo>
                    <a:lnTo>
                      <a:pt x="43" y="545"/>
                    </a:lnTo>
                    <a:lnTo>
                      <a:pt x="24" y="497"/>
                    </a:lnTo>
                    <a:lnTo>
                      <a:pt x="18" y="443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smtClean="0">
                  <a:solidFill>
                    <a:srgbClr val="FFFFFF"/>
                  </a:solidFill>
                  <a:latin typeface="Times New Roman" panose="02020603050405020304" pitchFamily="18" charset="0"/>
                </a:endParaRPr>
              </a:p>
            </p:txBody>
          </p:sp>
        </p:grpSp>
        <p:grpSp>
          <p:nvGrpSpPr>
            <p:cNvPr id="8" name="Group 35"/>
            <p:cNvGrpSpPr>
              <a:grpSpLocks/>
            </p:cNvGrpSpPr>
            <p:nvPr userDrawn="1"/>
          </p:nvGrpSpPr>
          <p:grpSpPr bwMode="auto">
            <a:xfrm>
              <a:off x="4128" y="3360"/>
              <a:ext cx="1351" cy="821"/>
              <a:chOff x="4128" y="3360"/>
              <a:chExt cx="1351" cy="821"/>
            </a:xfrm>
          </p:grpSpPr>
          <p:sp>
            <p:nvSpPr>
              <p:cNvPr id="22" name="Freeform 36"/>
              <p:cNvSpPr>
                <a:spLocks noEditPoints="1"/>
              </p:cNvSpPr>
              <p:nvPr/>
            </p:nvSpPr>
            <p:spPr bwMode="hidden">
              <a:xfrm>
                <a:off x="4200" y="3402"/>
                <a:ext cx="1201" cy="731"/>
              </a:xfrm>
              <a:custGeom>
                <a:avLst/>
                <a:gdLst/>
                <a:ahLst/>
                <a:cxnLst>
                  <a:cxn ang="0">
                    <a:pos x="484" y="6"/>
                  </a:cxn>
                  <a:cxn ang="0">
                    <a:pos x="263" y="60"/>
                  </a:cxn>
                  <a:cxn ang="0">
                    <a:pos x="101" y="162"/>
                  </a:cxn>
                  <a:cxn ang="0">
                    <a:pos x="12" y="294"/>
                  </a:cxn>
                  <a:cxn ang="0">
                    <a:pos x="0" y="366"/>
                  </a:cxn>
                  <a:cxn ang="0">
                    <a:pos x="12" y="437"/>
                  </a:cxn>
                  <a:cxn ang="0">
                    <a:pos x="101" y="569"/>
                  </a:cxn>
                  <a:cxn ang="0">
                    <a:pos x="263" y="671"/>
                  </a:cxn>
                  <a:cxn ang="0">
                    <a:pos x="484" y="725"/>
                  </a:cxn>
                  <a:cxn ang="0">
                    <a:pos x="723" y="725"/>
                  </a:cxn>
                  <a:cxn ang="0">
                    <a:pos x="938" y="671"/>
                  </a:cxn>
                  <a:cxn ang="0">
                    <a:pos x="1100" y="569"/>
                  </a:cxn>
                  <a:cxn ang="0">
                    <a:pos x="1189" y="437"/>
                  </a:cxn>
                  <a:cxn ang="0">
                    <a:pos x="1201" y="366"/>
                  </a:cxn>
                  <a:cxn ang="0">
                    <a:pos x="1189" y="294"/>
                  </a:cxn>
                  <a:cxn ang="0">
                    <a:pos x="1100" y="162"/>
                  </a:cxn>
                  <a:cxn ang="0">
                    <a:pos x="938" y="60"/>
                  </a:cxn>
                  <a:cxn ang="0">
                    <a:pos x="723" y="6"/>
                  </a:cxn>
                  <a:cxn ang="0">
                    <a:pos x="604" y="0"/>
                  </a:cxn>
                  <a:cxn ang="0">
                    <a:pos x="490" y="701"/>
                  </a:cxn>
                  <a:cxn ang="0">
                    <a:pos x="287" y="647"/>
                  </a:cxn>
                  <a:cxn ang="0">
                    <a:pos x="131" y="557"/>
                  </a:cxn>
                  <a:cxn ang="0">
                    <a:pos x="48" y="437"/>
                  </a:cxn>
                  <a:cxn ang="0">
                    <a:pos x="36" y="366"/>
                  </a:cxn>
                  <a:cxn ang="0">
                    <a:pos x="48" y="300"/>
                  </a:cxn>
                  <a:cxn ang="0">
                    <a:pos x="131" y="174"/>
                  </a:cxn>
                  <a:cxn ang="0">
                    <a:pos x="287" y="84"/>
                  </a:cxn>
                  <a:cxn ang="0">
                    <a:pos x="490" y="30"/>
                  </a:cxn>
                  <a:cxn ang="0">
                    <a:pos x="717" y="30"/>
                  </a:cxn>
                  <a:cxn ang="0">
                    <a:pos x="920" y="84"/>
                  </a:cxn>
                  <a:cxn ang="0">
                    <a:pos x="1070" y="174"/>
                  </a:cxn>
                  <a:cxn ang="0">
                    <a:pos x="1153" y="300"/>
                  </a:cxn>
                  <a:cxn ang="0">
                    <a:pos x="1153" y="437"/>
                  </a:cxn>
                  <a:cxn ang="0">
                    <a:pos x="1070" y="557"/>
                  </a:cxn>
                  <a:cxn ang="0">
                    <a:pos x="920" y="647"/>
                  </a:cxn>
                  <a:cxn ang="0">
                    <a:pos x="717" y="701"/>
                  </a:cxn>
                  <a:cxn ang="0">
                    <a:pos x="604" y="707"/>
                  </a:cxn>
                </a:cxnLst>
                <a:rect l="0" t="0" r="r" b="b"/>
                <a:pathLst>
                  <a:path w="1201" h="731">
                    <a:moveTo>
                      <a:pt x="604" y="0"/>
                    </a:moveTo>
                    <a:lnTo>
                      <a:pt x="484" y="6"/>
                    </a:lnTo>
                    <a:lnTo>
                      <a:pt x="370" y="30"/>
                    </a:lnTo>
                    <a:lnTo>
                      <a:pt x="263" y="60"/>
                    </a:lnTo>
                    <a:lnTo>
                      <a:pt x="179" y="108"/>
                    </a:lnTo>
                    <a:lnTo>
                      <a:pt x="101" y="162"/>
                    </a:lnTo>
                    <a:lnTo>
                      <a:pt x="48" y="222"/>
                    </a:lnTo>
                    <a:lnTo>
                      <a:pt x="12" y="294"/>
                    </a:lnTo>
                    <a:lnTo>
                      <a:pt x="6" y="330"/>
                    </a:lnTo>
                    <a:lnTo>
                      <a:pt x="0" y="366"/>
                    </a:lnTo>
                    <a:lnTo>
                      <a:pt x="6" y="401"/>
                    </a:lnTo>
                    <a:lnTo>
                      <a:pt x="12" y="437"/>
                    </a:lnTo>
                    <a:lnTo>
                      <a:pt x="48" y="509"/>
                    </a:lnTo>
                    <a:lnTo>
                      <a:pt x="101" y="569"/>
                    </a:lnTo>
                    <a:lnTo>
                      <a:pt x="179" y="623"/>
                    </a:lnTo>
                    <a:lnTo>
                      <a:pt x="263" y="671"/>
                    </a:lnTo>
                    <a:lnTo>
                      <a:pt x="370" y="701"/>
                    </a:lnTo>
                    <a:lnTo>
                      <a:pt x="484" y="725"/>
                    </a:lnTo>
                    <a:lnTo>
                      <a:pt x="604" y="731"/>
                    </a:lnTo>
                    <a:lnTo>
                      <a:pt x="723" y="725"/>
                    </a:lnTo>
                    <a:lnTo>
                      <a:pt x="837" y="701"/>
                    </a:lnTo>
                    <a:lnTo>
                      <a:pt x="938" y="671"/>
                    </a:lnTo>
                    <a:lnTo>
                      <a:pt x="1028" y="623"/>
                    </a:lnTo>
                    <a:lnTo>
                      <a:pt x="1100" y="569"/>
                    </a:lnTo>
                    <a:lnTo>
                      <a:pt x="1153" y="509"/>
                    </a:lnTo>
                    <a:lnTo>
                      <a:pt x="1189" y="437"/>
                    </a:lnTo>
                    <a:lnTo>
                      <a:pt x="1201" y="401"/>
                    </a:lnTo>
                    <a:lnTo>
                      <a:pt x="1201" y="366"/>
                    </a:lnTo>
                    <a:lnTo>
                      <a:pt x="1201" y="330"/>
                    </a:lnTo>
                    <a:lnTo>
                      <a:pt x="1189" y="294"/>
                    </a:lnTo>
                    <a:lnTo>
                      <a:pt x="1153" y="222"/>
                    </a:lnTo>
                    <a:lnTo>
                      <a:pt x="1100" y="162"/>
                    </a:lnTo>
                    <a:lnTo>
                      <a:pt x="1028" y="108"/>
                    </a:lnTo>
                    <a:lnTo>
                      <a:pt x="938" y="60"/>
                    </a:lnTo>
                    <a:lnTo>
                      <a:pt x="837" y="30"/>
                    </a:lnTo>
                    <a:lnTo>
                      <a:pt x="723" y="6"/>
                    </a:lnTo>
                    <a:lnTo>
                      <a:pt x="604" y="0"/>
                    </a:lnTo>
                    <a:lnTo>
                      <a:pt x="604" y="0"/>
                    </a:lnTo>
                    <a:close/>
                    <a:moveTo>
                      <a:pt x="604" y="707"/>
                    </a:moveTo>
                    <a:lnTo>
                      <a:pt x="490" y="701"/>
                    </a:lnTo>
                    <a:lnTo>
                      <a:pt x="382" y="683"/>
                    </a:lnTo>
                    <a:lnTo>
                      <a:pt x="287" y="647"/>
                    </a:lnTo>
                    <a:lnTo>
                      <a:pt x="203" y="611"/>
                    </a:lnTo>
                    <a:lnTo>
                      <a:pt x="131" y="557"/>
                    </a:lnTo>
                    <a:lnTo>
                      <a:pt x="83" y="497"/>
                    </a:lnTo>
                    <a:lnTo>
                      <a:pt x="48" y="437"/>
                    </a:lnTo>
                    <a:lnTo>
                      <a:pt x="42" y="401"/>
                    </a:lnTo>
                    <a:lnTo>
                      <a:pt x="36" y="366"/>
                    </a:lnTo>
                    <a:lnTo>
                      <a:pt x="42" y="330"/>
                    </a:lnTo>
                    <a:lnTo>
                      <a:pt x="48" y="300"/>
                    </a:lnTo>
                    <a:lnTo>
                      <a:pt x="83" y="234"/>
                    </a:lnTo>
                    <a:lnTo>
                      <a:pt x="131" y="174"/>
                    </a:lnTo>
                    <a:lnTo>
                      <a:pt x="203" y="126"/>
                    </a:lnTo>
                    <a:lnTo>
                      <a:pt x="287" y="84"/>
                    </a:lnTo>
                    <a:lnTo>
                      <a:pt x="382" y="54"/>
                    </a:lnTo>
                    <a:lnTo>
                      <a:pt x="490" y="30"/>
                    </a:lnTo>
                    <a:lnTo>
                      <a:pt x="604" y="24"/>
                    </a:lnTo>
                    <a:lnTo>
                      <a:pt x="717" y="30"/>
                    </a:lnTo>
                    <a:lnTo>
                      <a:pt x="825" y="54"/>
                    </a:lnTo>
                    <a:lnTo>
                      <a:pt x="920" y="84"/>
                    </a:lnTo>
                    <a:lnTo>
                      <a:pt x="1004" y="126"/>
                    </a:lnTo>
                    <a:lnTo>
                      <a:pt x="1070" y="174"/>
                    </a:lnTo>
                    <a:lnTo>
                      <a:pt x="1124" y="234"/>
                    </a:lnTo>
                    <a:lnTo>
                      <a:pt x="1153" y="300"/>
                    </a:lnTo>
                    <a:lnTo>
                      <a:pt x="1165" y="366"/>
                    </a:lnTo>
                    <a:lnTo>
                      <a:pt x="1153" y="437"/>
                    </a:lnTo>
                    <a:lnTo>
                      <a:pt x="1124" y="497"/>
                    </a:lnTo>
                    <a:lnTo>
                      <a:pt x="1070" y="557"/>
                    </a:lnTo>
                    <a:lnTo>
                      <a:pt x="1004" y="611"/>
                    </a:lnTo>
                    <a:lnTo>
                      <a:pt x="920" y="647"/>
                    </a:lnTo>
                    <a:lnTo>
                      <a:pt x="825" y="683"/>
                    </a:lnTo>
                    <a:lnTo>
                      <a:pt x="717" y="701"/>
                    </a:lnTo>
                    <a:lnTo>
                      <a:pt x="604" y="707"/>
                    </a:lnTo>
                    <a:lnTo>
                      <a:pt x="604" y="707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" name="Freeform 37"/>
              <p:cNvSpPr>
                <a:spLocks/>
              </p:cNvSpPr>
              <p:nvPr/>
            </p:nvSpPr>
            <p:spPr bwMode="hidden">
              <a:xfrm>
                <a:off x="4128" y="3366"/>
                <a:ext cx="544" cy="737"/>
              </a:xfrm>
              <a:custGeom>
                <a:avLst/>
                <a:gdLst/>
                <a:ahLst/>
                <a:cxnLst>
                  <a:cxn ang="0">
                    <a:pos x="24" y="402"/>
                  </a:cxn>
                  <a:cxn ang="0">
                    <a:pos x="36" y="330"/>
                  </a:cxn>
                  <a:cxn ang="0">
                    <a:pos x="66" y="264"/>
                  </a:cxn>
                  <a:cxn ang="0">
                    <a:pos x="108" y="204"/>
                  </a:cxn>
                  <a:cxn ang="0">
                    <a:pos x="173" y="150"/>
                  </a:cxn>
                  <a:cxn ang="0">
                    <a:pos x="251" y="102"/>
                  </a:cxn>
                  <a:cxn ang="0">
                    <a:pos x="335" y="60"/>
                  </a:cxn>
                  <a:cxn ang="0">
                    <a:pos x="436" y="30"/>
                  </a:cxn>
                  <a:cxn ang="0">
                    <a:pos x="544" y="12"/>
                  </a:cxn>
                  <a:cxn ang="0">
                    <a:pos x="544" y="0"/>
                  </a:cxn>
                  <a:cxn ang="0">
                    <a:pos x="430" y="18"/>
                  </a:cxn>
                  <a:cxn ang="0">
                    <a:pos x="329" y="48"/>
                  </a:cxn>
                  <a:cxn ang="0">
                    <a:pos x="233" y="90"/>
                  </a:cxn>
                  <a:cxn ang="0">
                    <a:pos x="155" y="138"/>
                  </a:cxn>
                  <a:cxn ang="0">
                    <a:pos x="90" y="198"/>
                  </a:cxn>
                  <a:cxn ang="0">
                    <a:pos x="42" y="258"/>
                  </a:cxn>
                  <a:cxn ang="0">
                    <a:pos x="12" y="330"/>
                  </a:cxn>
                  <a:cxn ang="0">
                    <a:pos x="0" y="402"/>
                  </a:cxn>
                  <a:cxn ang="0">
                    <a:pos x="6" y="455"/>
                  </a:cxn>
                  <a:cxn ang="0">
                    <a:pos x="18" y="503"/>
                  </a:cxn>
                  <a:cxn ang="0">
                    <a:pos x="42" y="545"/>
                  </a:cxn>
                  <a:cxn ang="0">
                    <a:pos x="78" y="593"/>
                  </a:cxn>
                  <a:cxn ang="0">
                    <a:pos x="114" y="635"/>
                  </a:cxn>
                  <a:cxn ang="0">
                    <a:pos x="161" y="671"/>
                  </a:cxn>
                  <a:cxn ang="0">
                    <a:pos x="221" y="707"/>
                  </a:cxn>
                  <a:cxn ang="0">
                    <a:pos x="281" y="737"/>
                  </a:cxn>
                  <a:cxn ang="0">
                    <a:pos x="323" y="737"/>
                  </a:cxn>
                  <a:cxn ang="0">
                    <a:pos x="257" y="707"/>
                  </a:cxn>
                  <a:cxn ang="0">
                    <a:pos x="203" y="671"/>
                  </a:cxn>
                  <a:cxn ang="0">
                    <a:pos x="149" y="635"/>
                  </a:cxn>
                  <a:cxn ang="0">
                    <a:pos x="108" y="593"/>
                  </a:cxn>
                  <a:cxn ang="0">
                    <a:pos x="72" y="551"/>
                  </a:cxn>
                  <a:cxn ang="0">
                    <a:pos x="48" y="503"/>
                  </a:cxn>
                  <a:cxn ang="0">
                    <a:pos x="30" y="455"/>
                  </a:cxn>
                  <a:cxn ang="0">
                    <a:pos x="24" y="402"/>
                  </a:cxn>
                  <a:cxn ang="0">
                    <a:pos x="24" y="402"/>
                  </a:cxn>
                </a:cxnLst>
                <a:rect l="0" t="0" r="r" b="b"/>
                <a:pathLst>
                  <a:path w="544" h="737">
                    <a:moveTo>
                      <a:pt x="24" y="402"/>
                    </a:moveTo>
                    <a:lnTo>
                      <a:pt x="36" y="330"/>
                    </a:lnTo>
                    <a:lnTo>
                      <a:pt x="66" y="264"/>
                    </a:lnTo>
                    <a:lnTo>
                      <a:pt x="108" y="204"/>
                    </a:lnTo>
                    <a:lnTo>
                      <a:pt x="173" y="150"/>
                    </a:lnTo>
                    <a:lnTo>
                      <a:pt x="251" y="102"/>
                    </a:lnTo>
                    <a:lnTo>
                      <a:pt x="335" y="60"/>
                    </a:lnTo>
                    <a:lnTo>
                      <a:pt x="436" y="30"/>
                    </a:lnTo>
                    <a:lnTo>
                      <a:pt x="544" y="12"/>
                    </a:lnTo>
                    <a:lnTo>
                      <a:pt x="544" y="0"/>
                    </a:lnTo>
                    <a:lnTo>
                      <a:pt x="430" y="18"/>
                    </a:lnTo>
                    <a:lnTo>
                      <a:pt x="329" y="48"/>
                    </a:lnTo>
                    <a:lnTo>
                      <a:pt x="233" y="90"/>
                    </a:lnTo>
                    <a:lnTo>
                      <a:pt x="155" y="138"/>
                    </a:lnTo>
                    <a:lnTo>
                      <a:pt x="90" y="198"/>
                    </a:lnTo>
                    <a:lnTo>
                      <a:pt x="42" y="258"/>
                    </a:lnTo>
                    <a:lnTo>
                      <a:pt x="12" y="330"/>
                    </a:lnTo>
                    <a:lnTo>
                      <a:pt x="0" y="402"/>
                    </a:lnTo>
                    <a:lnTo>
                      <a:pt x="6" y="455"/>
                    </a:lnTo>
                    <a:lnTo>
                      <a:pt x="18" y="503"/>
                    </a:lnTo>
                    <a:lnTo>
                      <a:pt x="42" y="545"/>
                    </a:lnTo>
                    <a:lnTo>
                      <a:pt x="78" y="593"/>
                    </a:lnTo>
                    <a:lnTo>
                      <a:pt x="114" y="635"/>
                    </a:lnTo>
                    <a:lnTo>
                      <a:pt x="161" y="671"/>
                    </a:lnTo>
                    <a:lnTo>
                      <a:pt x="221" y="707"/>
                    </a:lnTo>
                    <a:lnTo>
                      <a:pt x="281" y="737"/>
                    </a:lnTo>
                    <a:lnTo>
                      <a:pt x="323" y="737"/>
                    </a:lnTo>
                    <a:lnTo>
                      <a:pt x="257" y="707"/>
                    </a:lnTo>
                    <a:lnTo>
                      <a:pt x="203" y="671"/>
                    </a:lnTo>
                    <a:lnTo>
                      <a:pt x="149" y="635"/>
                    </a:lnTo>
                    <a:lnTo>
                      <a:pt x="108" y="593"/>
                    </a:lnTo>
                    <a:lnTo>
                      <a:pt x="72" y="551"/>
                    </a:lnTo>
                    <a:lnTo>
                      <a:pt x="48" y="503"/>
                    </a:lnTo>
                    <a:lnTo>
                      <a:pt x="30" y="455"/>
                    </a:lnTo>
                    <a:lnTo>
                      <a:pt x="24" y="402"/>
                    </a:lnTo>
                    <a:lnTo>
                      <a:pt x="24" y="40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4" name="Freeform 38"/>
              <p:cNvSpPr>
                <a:spLocks/>
              </p:cNvSpPr>
              <p:nvPr/>
            </p:nvSpPr>
            <p:spPr bwMode="hidden">
              <a:xfrm>
                <a:off x="4792" y="3360"/>
                <a:ext cx="609" cy="252"/>
              </a:xfrm>
              <a:custGeom>
                <a:avLst/>
                <a:gdLst/>
                <a:ahLst/>
                <a:cxnLst>
                  <a:cxn ang="0">
                    <a:pos x="12" y="12"/>
                  </a:cxn>
                  <a:cxn ang="0">
                    <a:pos x="113" y="18"/>
                  </a:cxn>
                  <a:cxn ang="0">
                    <a:pos x="203" y="30"/>
                  </a:cxn>
                  <a:cxn ang="0">
                    <a:pos x="292" y="48"/>
                  </a:cxn>
                  <a:cxn ang="0">
                    <a:pos x="376" y="78"/>
                  </a:cxn>
                  <a:cxn ang="0">
                    <a:pos x="448" y="114"/>
                  </a:cxn>
                  <a:cxn ang="0">
                    <a:pos x="514" y="156"/>
                  </a:cxn>
                  <a:cxn ang="0">
                    <a:pos x="567" y="198"/>
                  </a:cxn>
                  <a:cxn ang="0">
                    <a:pos x="609" y="252"/>
                  </a:cxn>
                  <a:cxn ang="0">
                    <a:pos x="609" y="216"/>
                  </a:cxn>
                  <a:cxn ang="0">
                    <a:pos x="561" y="168"/>
                  </a:cxn>
                  <a:cxn ang="0">
                    <a:pos x="502" y="126"/>
                  </a:cxn>
                  <a:cxn ang="0">
                    <a:pos x="436" y="90"/>
                  </a:cxn>
                  <a:cxn ang="0">
                    <a:pos x="364" y="60"/>
                  </a:cxn>
                  <a:cxn ang="0">
                    <a:pos x="286" y="36"/>
                  </a:cxn>
                  <a:cxn ang="0">
                    <a:pos x="197" y="18"/>
                  </a:cxn>
                  <a:cxn ang="0">
                    <a:pos x="107" y="6"/>
                  </a:cxn>
                  <a:cxn ang="0">
                    <a:pos x="12" y="0"/>
                  </a:cxn>
                  <a:cxn ang="0">
                    <a:pos x="6" y="0"/>
                  </a:cxn>
                  <a:cxn ang="0">
                    <a:pos x="0" y="0"/>
                  </a:cxn>
                  <a:cxn ang="0">
                    <a:pos x="0" y="12"/>
                  </a:cxn>
                  <a:cxn ang="0">
                    <a:pos x="6" y="12"/>
                  </a:cxn>
                  <a:cxn ang="0">
                    <a:pos x="12" y="12"/>
                  </a:cxn>
                  <a:cxn ang="0">
                    <a:pos x="12" y="12"/>
                  </a:cxn>
                </a:cxnLst>
                <a:rect l="0" t="0" r="r" b="b"/>
                <a:pathLst>
                  <a:path w="609" h="252">
                    <a:moveTo>
                      <a:pt x="12" y="12"/>
                    </a:moveTo>
                    <a:lnTo>
                      <a:pt x="113" y="18"/>
                    </a:lnTo>
                    <a:lnTo>
                      <a:pt x="203" y="30"/>
                    </a:lnTo>
                    <a:lnTo>
                      <a:pt x="292" y="48"/>
                    </a:lnTo>
                    <a:lnTo>
                      <a:pt x="376" y="78"/>
                    </a:lnTo>
                    <a:lnTo>
                      <a:pt x="448" y="114"/>
                    </a:lnTo>
                    <a:lnTo>
                      <a:pt x="514" y="156"/>
                    </a:lnTo>
                    <a:lnTo>
                      <a:pt x="567" y="198"/>
                    </a:lnTo>
                    <a:lnTo>
                      <a:pt x="609" y="252"/>
                    </a:lnTo>
                    <a:lnTo>
                      <a:pt x="609" y="216"/>
                    </a:lnTo>
                    <a:lnTo>
                      <a:pt x="561" y="168"/>
                    </a:lnTo>
                    <a:lnTo>
                      <a:pt x="502" y="126"/>
                    </a:lnTo>
                    <a:lnTo>
                      <a:pt x="436" y="90"/>
                    </a:lnTo>
                    <a:lnTo>
                      <a:pt x="364" y="60"/>
                    </a:lnTo>
                    <a:lnTo>
                      <a:pt x="286" y="36"/>
                    </a:lnTo>
                    <a:lnTo>
                      <a:pt x="197" y="18"/>
                    </a:lnTo>
                    <a:lnTo>
                      <a:pt x="107" y="6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6" y="12"/>
                    </a:lnTo>
                    <a:lnTo>
                      <a:pt x="12" y="12"/>
                    </a:lnTo>
                    <a:lnTo>
                      <a:pt x="12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5" name="Freeform 39"/>
              <p:cNvSpPr>
                <a:spLocks/>
              </p:cNvSpPr>
              <p:nvPr/>
            </p:nvSpPr>
            <p:spPr bwMode="hidden">
              <a:xfrm>
                <a:off x="5246" y="4007"/>
                <a:ext cx="72" cy="54"/>
              </a:xfrm>
              <a:custGeom>
                <a:avLst/>
                <a:gdLst/>
                <a:ahLst/>
                <a:cxnLst>
                  <a:cxn ang="0">
                    <a:pos x="72" y="0"/>
                  </a:cxn>
                  <a:cxn ang="0">
                    <a:pos x="36" y="30"/>
                  </a:cxn>
                  <a:cxn ang="0">
                    <a:pos x="0" y="54"/>
                  </a:cxn>
                  <a:cxn ang="0">
                    <a:pos x="36" y="54"/>
                  </a:cxn>
                  <a:cxn ang="0">
                    <a:pos x="54" y="42"/>
                  </a:cxn>
                  <a:cxn ang="0">
                    <a:pos x="72" y="24"/>
                  </a:cxn>
                  <a:cxn ang="0">
                    <a:pos x="72" y="24"/>
                  </a:cxn>
                  <a:cxn ang="0">
                    <a:pos x="72" y="0"/>
                  </a:cxn>
                  <a:cxn ang="0">
                    <a:pos x="72" y="0"/>
                  </a:cxn>
                </a:cxnLst>
                <a:rect l="0" t="0" r="r" b="b"/>
                <a:pathLst>
                  <a:path w="72" h="54">
                    <a:moveTo>
                      <a:pt x="72" y="0"/>
                    </a:moveTo>
                    <a:lnTo>
                      <a:pt x="36" y="30"/>
                    </a:lnTo>
                    <a:lnTo>
                      <a:pt x="0" y="54"/>
                    </a:lnTo>
                    <a:lnTo>
                      <a:pt x="36" y="54"/>
                    </a:lnTo>
                    <a:lnTo>
                      <a:pt x="54" y="42"/>
                    </a:lnTo>
                    <a:lnTo>
                      <a:pt x="72" y="24"/>
                    </a:lnTo>
                    <a:lnTo>
                      <a:pt x="72" y="24"/>
                    </a:lnTo>
                    <a:lnTo>
                      <a:pt x="72" y="0"/>
                    </a:lnTo>
                    <a:lnTo>
                      <a:pt x="7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6" name="Freeform 40"/>
              <p:cNvSpPr>
                <a:spLocks/>
              </p:cNvSpPr>
              <p:nvPr/>
            </p:nvSpPr>
            <p:spPr bwMode="hidden">
              <a:xfrm>
                <a:off x="4505" y="4073"/>
                <a:ext cx="705" cy="108"/>
              </a:xfrm>
              <a:custGeom>
                <a:avLst/>
                <a:gdLst/>
                <a:ahLst/>
                <a:cxnLst>
                  <a:cxn ang="0">
                    <a:pos x="299" y="90"/>
                  </a:cxn>
                  <a:cxn ang="0">
                    <a:pos x="221" y="90"/>
                  </a:cxn>
                  <a:cxn ang="0">
                    <a:pos x="143" y="78"/>
                  </a:cxn>
                  <a:cxn ang="0">
                    <a:pos x="0" y="48"/>
                  </a:cxn>
                  <a:cxn ang="0">
                    <a:pos x="0" y="66"/>
                  </a:cxn>
                  <a:cxn ang="0">
                    <a:pos x="143" y="96"/>
                  </a:cxn>
                  <a:cxn ang="0">
                    <a:pos x="221" y="108"/>
                  </a:cxn>
                  <a:cxn ang="0">
                    <a:pos x="299" y="108"/>
                  </a:cxn>
                  <a:cxn ang="0">
                    <a:pos x="412" y="102"/>
                  </a:cxn>
                  <a:cxn ang="0">
                    <a:pos x="520" y="84"/>
                  </a:cxn>
                  <a:cxn ang="0">
                    <a:pos x="615" y="60"/>
                  </a:cxn>
                  <a:cxn ang="0">
                    <a:pos x="705" y="24"/>
                  </a:cxn>
                  <a:cxn ang="0">
                    <a:pos x="705" y="0"/>
                  </a:cxn>
                  <a:cxn ang="0">
                    <a:pos x="615" y="42"/>
                  </a:cxn>
                  <a:cxn ang="0">
                    <a:pos x="520" y="66"/>
                  </a:cxn>
                  <a:cxn ang="0">
                    <a:pos x="412" y="84"/>
                  </a:cxn>
                  <a:cxn ang="0">
                    <a:pos x="299" y="90"/>
                  </a:cxn>
                  <a:cxn ang="0">
                    <a:pos x="299" y="90"/>
                  </a:cxn>
                </a:cxnLst>
                <a:rect l="0" t="0" r="r" b="b"/>
                <a:pathLst>
                  <a:path w="705" h="108">
                    <a:moveTo>
                      <a:pt x="299" y="90"/>
                    </a:moveTo>
                    <a:lnTo>
                      <a:pt x="221" y="90"/>
                    </a:lnTo>
                    <a:lnTo>
                      <a:pt x="143" y="78"/>
                    </a:lnTo>
                    <a:lnTo>
                      <a:pt x="0" y="48"/>
                    </a:lnTo>
                    <a:lnTo>
                      <a:pt x="0" y="66"/>
                    </a:lnTo>
                    <a:lnTo>
                      <a:pt x="143" y="96"/>
                    </a:lnTo>
                    <a:lnTo>
                      <a:pt x="221" y="108"/>
                    </a:lnTo>
                    <a:lnTo>
                      <a:pt x="299" y="108"/>
                    </a:lnTo>
                    <a:lnTo>
                      <a:pt x="412" y="102"/>
                    </a:lnTo>
                    <a:lnTo>
                      <a:pt x="520" y="84"/>
                    </a:lnTo>
                    <a:lnTo>
                      <a:pt x="615" y="60"/>
                    </a:lnTo>
                    <a:lnTo>
                      <a:pt x="705" y="24"/>
                    </a:lnTo>
                    <a:lnTo>
                      <a:pt x="705" y="0"/>
                    </a:lnTo>
                    <a:lnTo>
                      <a:pt x="615" y="42"/>
                    </a:lnTo>
                    <a:lnTo>
                      <a:pt x="520" y="66"/>
                    </a:lnTo>
                    <a:lnTo>
                      <a:pt x="412" y="84"/>
                    </a:lnTo>
                    <a:lnTo>
                      <a:pt x="299" y="90"/>
                    </a:lnTo>
                    <a:lnTo>
                      <a:pt x="29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7" name="Freeform 41"/>
              <p:cNvSpPr>
                <a:spLocks/>
              </p:cNvSpPr>
              <p:nvPr/>
            </p:nvSpPr>
            <p:spPr bwMode="hidden">
              <a:xfrm>
                <a:off x="5336" y="3654"/>
                <a:ext cx="143" cy="341"/>
              </a:xfrm>
              <a:custGeom>
                <a:avLst/>
                <a:gdLst/>
                <a:ahLst/>
                <a:cxnLst>
                  <a:cxn ang="0">
                    <a:pos x="119" y="114"/>
                  </a:cxn>
                  <a:cxn ang="0">
                    <a:pos x="113" y="173"/>
                  </a:cxn>
                  <a:cxn ang="0">
                    <a:pos x="89" y="239"/>
                  </a:cxn>
                  <a:cxn ang="0">
                    <a:pos x="47" y="293"/>
                  </a:cxn>
                  <a:cxn ang="0">
                    <a:pos x="0" y="341"/>
                  </a:cxn>
                  <a:cxn ang="0">
                    <a:pos x="29" y="341"/>
                  </a:cxn>
                  <a:cxn ang="0">
                    <a:pos x="77" y="287"/>
                  </a:cxn>
                  <a:cxn ang="0">
                    <a:pos x="113" y="233"/>
                  </a:cxn>
                  <a:cxn ang="0">
                    <a:pos x="137" y="173"/>
                  </a:cxn>
                  <a:cxn ang="0">
                    <a:pos x="143" y="114"/>
                  </a:cxn>
                  <a:cxn ang="0">
                    <a:pos x="137" y="60"/>
                  </a:cxn>
                  <a:cxn ang="0">
                    <a:pos x="119" y="0"/>
                  </a:cxn>
                  <a:cxn ang="0">
                    <a:pos x="89" y="0"/>
                  </a:cxn>
                  <a:cxn ang="0">
                    <a:pos x="113" y="60"/>
                  </a:cxn>
                  <a:cxn ang="0">
                    <a:pos x="119" y="114"/>
                  </a:cxn>
                  <a:cxn ang="0">
                    <a:pos x="119" y="114"/>
                  </a:cxn>
                </a:cxnLst>
                <a:rect l="0" t="0" r="r" b="b"/>
                <a:pathLst>
                  <a:path w="143" h="341">
                    <a:moveTo>
                      <a:pt x="119" y="114"/>
                    </a:moveTo>
                    <a:lnTo>
                      <a:pt x="113" y="173"/>
                    </a:lnTo>
                    <a:lnTo>
                      <a:pt x="89" y="239"/>
                    </a:lnTo>
                    <a:lnTo>
                      <a:pt x="47" y="293"/>
                    </a:lnTo>
                    <a:lnTo>
                      <a:pt x="0" y="341"/>
                    </a:lnTo>
                    <a:lnTo>
                      <a:pt x="29" y="341"/>
                    </a:lnTo>
                    <a:lnTo>
                      <a:pt x="77" y="287"/>
                    </a:lnTo>
                    <a:lnTo>
                      <a:pt x="113" y="233"/>
                    </a:lnTo>
                    <a:lnTo>
                      <a:pt x="137" y="173"/>
                    </a:lnTo>
                    <a:lnTo>
                      <a:pt x="143" y="114"/>
                    </a:lnTo>
                    <a:lnTo>
                      <a:pt x="137" y="60"/>
                    </a:lnTo>
                    <a:lnTo>
                      <a:pt x="119" y="0"/>
                    </a:lnTo>
                    <a:lnTo>
                      <a:pt x="89" y="0"/>
                    </a:lnTo>
                    <a:lnTo>
                      <a:pt x="113" y="60"/>
                    </a:lnTo>
                    <a:lnTo>
                      <a:pt x="119" y="114"/>
                    </a:lnTo>
                    <a:lnTo>
                      <a:pt x="119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8" name="Freeform 42"/>
              <p:cNvSpPr>
                <a:spLocks/>
              </p:cNvSpPr>
              <p:nvPr/>
            </p:nvSpPr>
            <p:spPr bwMode="hidden">
              <a:xfrm>
                <a:off x="5061" y="3624"/>
                <a:ext cx="83" cy="90"/>
              </a:xfrm>
              <a:custGeom>
                <a:avLst/>
                <a:gdLst/>
                <a:ahLst/>
                <a:cxnLst>
                  <a:cxn ang="0">
                    <a:pos x="59" y="90"/>
                  </a:cxn>
                  <a:cxn ang="0">
                    <a:pos x="83" y="84"/>
                  </a:cxn>
                  <a:cxn ang="0">
                    <a:pos x="71" y="60"/>
                  </a:cxn>
                  <a:cxn ang="0">
                    <a:pos x="53" y="42"/>
                  </a:cxn>
                  <a:cxn ang="0">
                    <a:pos x="6" y="0"/>
                  </a:cxn>
                  <a:cxn ang="0">
                    <a:pos x="0" y="18"/>
                  </a:cxn>
                  <a:cxn ang="0">
                    <a:pos x="35" y="48"/>
                  </a:cxn>
                  <a:cxn ang="0">
                    <a:pos x="59" y="90"/>
                  </a:cxn>
                  <a:cxn ang="0">
                    <a:pos x="59" y="90"/>
                  </a:cxn>
                </a:cxnLst>
                <a:rect l="0" t="0" r="r" b="b"/>
                <a:pathLst>
                  <a:path w="83" h="90">
                    <a:moveTo>
                      <a:pt x="59" y="90"/>
                    </a:moveTo>
                    <a:lnTo>
                      <a:pt x="83" y="84"/>
                    </a:lnTo>
                    <a:lnTo>
                      <a:pt x="71" y="60"/>
                    </a:lnTo>
                    <a:lnTo>
                      <a:pt x="53" y="42"/>
                    </a:lnTo>
                    <a:lnTo>
                      <a:pt x="6" y="0"/>
                    </a:lnTo>
                    <a:lnTo>
                      <a:pt x="0" y="18"/>
                    </a:lnTo>
                    <a:lnTo>
                      <a:pt x="35" y="48"/>
                    </a:lnTo>
                    <a:lnTo>
                      <a:pt x="59" y="90"/>
                    </a:lnTo>
                    <a:lnTo>
                      <a:pt x="5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9" name="Freeform 43"/>
              <p:cNvSpPr>
                <a:spLocks/>
              </p:cNvSpPr>
              <p:nvPr/>
            </p:nvSpPr>
            <p:spPr bwMode="hidden">
              <a:xfrm>
                <a:off x="4445" y="3552"/>
                <a:ext cx="717" cy="431"/>
              </a:xfrm>
              <a:custGeom>
                <a:avLst/>
                <a:gdLst>
                  <a:gd name="T0" fmla="*/ 693 w 717"/>
                  <a:gd name="T1" fmla="*/ 216 h 431"/>
                  <a:gd name="T2" fmla="*/ 687 w 717"/>
                  <a:gd name="T3" fmla="*/ 257 h 431"/>
                  <a:gd name="T4" fmla="*/ 669 w 717"/>
                  <a:gd name="T5" fmla="*/ 293 h 431"/>
                  <a:gd name="T6" fmla="*/ 633 w 717"/>
                  <a:gd name="T7" fmla="*/ 329 h 431"/>
                  <a:gd name="T8" fmla="*/ 598 w 717"/>
                  <a:gd name="T9" fmla="*/ 359 h 431"/>
                  <a:gd name="T10" fmla="*/ 544 w 717"/>
                  <a:gd name="T11" fmla="*/ 383 h 431"/>
                  <a:gd name="T12" fmla="*/ 490 w 717"/>
                  <a:gd name="T13" fmla="*/ 401 h 431"/>
                  <a:gd name="T14" fmla="*/ 424 w 717"/>
                  <a:gd name="T15" fmla="*/ 413 h 431"/>
                  <a:gd name="T16" fmla="*/ 359 w 717"/>
                  <a:gd name="T17" fmla="*/ 419 h 431"/>
                  <a:gd name="T18" fmla="*/ 293 w 717"/>
                  <a:gd name="T19" fmla="*/ 413 h 431"/>
                  <a:gd name="T20" fmla="*/ 227 w 717"/>
                  <a:gd name="T21" fmla="*/ 401 h 431"/>
                  <a:gd name="T22" fmla="*/ 173 w 717"/>
                  <a:gd name="T23" fmla="*/ 383 h 431"/>
                  <a:gd name="T24" fmla="*/ 119 w 717"/>
                  <a:gd name="T25" fmla="*/ 359 h 431"/>
                  <a:gd name="T26" fmla="*/ 84 w 717"/>
                  <a:gd name="T27" fmla="*/ 329 h 431"/>
                  <a:gd name="T28" fmla="*/ 48 w 717"/>
                  <a:gd name="T29" fmla="*/ 293 h 431"/>
                  <a:gd name="T30" fmla="*/ 30 w 717"/>
                  <a:gd name="T31" fmla="*/ 257 h 431"/>
                  <a:gd name="T32" fmla="*/ 24 w 717"/>
                  <a:gd name="T33" fmla="*/ 216 h 431"/>
                  <a:gd name="T34" fmla="*/ 30 w 717"/>
                  <a:gd name="T35" fmla="*/ 174 h 431"/>
                  <a:gd name="T36" fmla="*/ 48 w 717"/>
                  <a:gd name="T37" fmla="*/ 138 h 431"/>
                  <a:gd name="T38" fmla="*/ 84 w 717"/>
                  <a:gd name="T39" fmla="*/ 102 h 431"/>
                  <a:gd name="T40" fmla="*/ 119 w 717"/>
                  <a:gd name="T41" fmla="*/ 72 h 431"/>
                  <a:gd name="T42" fmla="*/ 173 w 717"/>
                  <a:gd name="T43" fmla="*/ 48 h 431"/>
                  <a:gd name="T44" fmla="*/ 227 w 717"/>
                  <a:gd name="T45" fmla="*/ 30 h 431"/>
                  <a:gd name="T46" fmla="*/ 293 w 717"/>
                  <a:gd name="T47" fmla="*/ 18 h 431"/>
                  <a:gd name="T48" fmla="*/ 359 w 717"/>
                  <a:gd name="T49" fmla="*/ 12 h 431"/>
                  <a:gd name="T50" fmla="*/ 418 w 717"/>
                  <a:gd name="T51" fmla="*/ 18 h 431"/>
                  <a:gd name="T52" fmla="*/ 478 w 717"/>
                  <a:gd name="T53" fmla="*/ 30 h 431"/>
                  <a:gd name="T54" fmla="*/ 532 w 717"/>
                  <a:gd name="T55" fmla="*/ 48 h 431"/>
                  <a:gd name="T56" fmla="*/ 580 w 717"/>
                  <a:gd name="T57" fmla="*/ 66 h 431"/>
                  <a:gd name="T58" fmla="*/ 586 w 717"/>
                  <a:gd name="T59" fmla="*/ 48 h 431"/>
                  <a:gd name="T60" fmla="*/ 478 w 717"/>
                  <a:gd name="T61" fmla="*/ 12 h 431"/>
                  <a:gd name="T62" fmla="*/ 418 w 717"/>
                  <a:gd name="T63" fmla="*/ 6 h 431"/>
                  <a:gd name="T64" fmla="*/ 359 w 717"/>
                  <a:gd name="T65" fmla="*/ 0 h 431"/>
                  <a:gd name="T66" fmla="*/ 287 w 717"/>
                  <a:gd name="T67" fmla="*/ 6 h 431"/>
                  <a:gd name="T68" fmla="*/ 221 w 717"/>
                  <a:gd name="T69" fmla="*/ 18 h 431"/>
                  <a:gd name="T70" fmla="*/ 161 w 717"/>
                  <a:gd name="T71" fmla="*/ 36 h 431"/>
                  <a:gd name="T72" fmla="*/ 107 w 717"/>
                  <a:gd name="T73" fmla="*/ 66 h 431"/>
                  <a:gd name="T74" fmla="*/ 60 w 717"/>
                  <a:gd name="T75" fmla="*/ 96 h 431"/>
                  <a:gd name="T76" fmla="*/ 30 w 717"/>
                  <a:gd name="T77" fmla="*/ 132 h 431"/>
                  <a:gd name="T78" fmla="*/ 6 w 717"/>
                  <a:gd name="T79" fmla="*/ 174 h 431"/>
                  <a:gd name="T80" fmla="*/ 0 w 717"/>
                  <a:gd name="T81" fmla="*/ 216 h 431"/>
                  <a:gd name="T82" fmla="*/ 6 w 717"/>
                  <a:gd name="T83" fmla="*/ 257 h 431"/>
                  <a:gd name="T84" fmla="*/ 30 w 717"/>
                  <a:gd name="T85" fmla="*/ 299 h 431"/>
                  <a:gd name="T86" fmla="*/ 60 w 717"/>
                  <a:gd name="T87" fmla="*/ 335 h 431"/>
                  <a:gd name="T88" fmla="*/ 107 w 717"/>
                  <a:gd name="T89" fmla="*/ 371 h 431"/>
                  <a:gd name="T90" fmla="*/ 161 w 717"/>
                  <a:gd name="T91" fmla="*/ 395 h 431"/>
                  <a:gd name="T92" fmla="*/ 221 w 717"/>
                  <a:gd name="T93" fmla="*/ 413 h 431"/>
                  <a:gd name="T94" fmla="*/ 287 w 717"/>
                  <a:gd name="T95" fmla="*/ 425 h 431"/>
                  <a:gd name="T96" fmla="*/ 359 w 717"/>
                  <a:gd name="T97" fmla="*/ 431 h 431"/>
                  <a:gd name="T98" fmla="*/ 430 w 717"/>
                  <a:gd name="T99" fmla="*/ 425 h 431"/>
                  <a:gd name="T100" fmla="*/ 496 w 717"/>
                  <a:gd name="T101" fmla="*/ 413 h 431"/>
                  <a:gd name="T102" fmla="*/ 562 w 717"/>
                  <a:gd name="T103" fmla="*/ 395 h 431"/>
                  <a:gd name="T104" fmla="*/ 610 w 717"/>
                  <a:gd name="T105" fmla="*/ 371 h 431"/>
                  <a:gd name="T106" fmla="*/ 657 w 717"/>
                  <a:gd name="T107" fmla="*/ 335 h 431"/>
                  <a:gd name="T108" fmla="*/ 687 w 717"/>
                  <a:gd name="T109" fmla="*/ 299 h 431"/>
                  <a:gd name="T110" fmla="*/ 711 w 717"/>
                  <a:gd name="T111" fmla="*/ 257 h 431"/>
                  <a:gd name="T112" fmla="*/ 717 w 717"/>
                  <a:gd name="T113" fmla="*/ 216 h 431"/>
                  <a:gd name="T114" fmla="*/ 717 w 717"/>
                  <a:gd name="T115" fmla="*/ 204 h 431"/>
                  <a:gd name="T116" fmla="*/ 711 w 717"/>
                  <a:gd name="T117" fmla="*/ 192 h 431"/>
                  <a:gd name="T118" fmla="*/ 687 w 717"/>
                  <a:gd name="T119" fmla="*/ 198 h 431"/>
                  <a:gd name="T120" fmla="*/ 693 w 717"/>
                  <a:gd name="T121" fmla="*/ 210 h 431"/>
                  <a:gd name="T122" fmla="*/ 693 w 717"/>
                  <a:gd name="T123" fmla="*/ 216 h 431"/>
                  <a:gd name="T124" fmla="*/ 693 w 717"/>
                  <a:gd name="T125" fmla="*/ 216 h 431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0" t="0" r="r" b="b"/>
                <a:pathLst>
                  <a:path w="717" h="431">
                    <a:moveTo>
                      <a:pt x="693" y="216"/>
                    </a:moveTo>
                    <a:lnTo>
                      <a:pt x="687" y="257"/>
                    </a:lnTo>
                    <a:lnTo>
                      <a:pt x="669" y="293"/>
                    </a:lnTo>
                    <a:lnTo>
                      <a:pt x="633" y="329"/>
                    </a:lnTo>
                    <a:lnTo>
                      <a:pt x="598" y="359"/>
                    </a:lnTo>
                    <a:lnTo>
                      <a:pt x="544" y="383"/>
                    </a:lnTo>
                    <a:lnTo>
                      <a:pt x="490" y="401"/>
                    </a:lnTo>
                    <a:lnTo>
                      <a:pt x="424" y="413"/>
                    </a:lnTo>
                    <a:lnTo>
                      <a:pt x="359" y="419"/>
                    </a:lnTo>
                    <a:lnTo>
                      <a:pt x="293" y="413"/>
                    </a:lnTo>
                    <a:lnTo>
                      <a:pt x="227" y="401"/>
                    </a:lnTo>
                    <a:lnTo>
                      <a:pt x="173" y="383"/>
                    </a:lnTo>
                    <a:lnTo>
                      <a:pt x="119" y="359"/>
                    </a:lnTo>
                    <a:lnTo>
                      <a:pt x="84" y="329"/>
                    </a:lnTo>
                    <a:lnTo>
                      <a:pt x="48" y="293"/>
                    </a:lnTo>
                    <a:lnTo>
                      <a:pt x="30" y="257"/>
                    </a:lnTo>
                    <a:lnTo>
                      <a:pt x="24" y="216"/>
                    </a:lnTo>
                    <a:lnTo>
                      <a:pt x="30" y="174"/>
                    </a:lnTo>
                    <a:lnTo>
                      <a:pt x="48" y="138"/>
                    </a:lnTo>
                    <a:lnTo>
                      <a:pt x="84" y="102"/>
                    </a:lnTo>
                    <a:lnTo>
                      <a:pt x="119" y="72"/>
                    </a:lnTo>
                    <a:lnTo>
                      <a:pt x="173" y="48"/>
                    </a:lnTo>
                    <a:lnTo>
                      <a:pt x="227" y="30"/>
                    </a:lnTo>
                    <a:lnTo>
                      <a:pt x="293" y="18"/>
                    </a:lnTo>
                    <a:lnTo>
                      <a:pt x="359" y="12"/>
                    </a:lnTo>
                    <a:lnTo>
                      <a:pt x="418" y="18"/>
                    </a:lnTo>
                    <a:lnTo>
                      <a:pt x="478" y="30"/>
                    </a:lnTo>
                    <a:lnTo>
                      <a:pt x="532" y="48"/>
                    </a:lnTo>
                    <a:lnTo>
                      <a:pt x="580" y="66"/>
                    </a:lnTo>
                    <a:lnTo>
                      <a:pt x="586" y="48"/>
                    </a:lnTo>
                    <a:lnTo>
                      <a:pt x="478" y="12"/>
                    </a:lnTo>
                    <a:lnTo>
                      <a:pt x="418" y="6"/>
                    </a:lnTo>
                    <a:lnTo>
                      <a:pt x="359" y="0"/>
                    </a:lnTo>
                    <a:lnTo>
                      <a:pt x="287" y="6"/>
                    </a:lnTo>
                    <a:lnTo>
                      <a:pt x="221" y="18"/>
                    </a:lnTo>
                    <a:lnTo>
                      <a:pt x="161" y="36"/>
                    </a:lnTo>
                    <a:lnTo>
                      <a:pt x="107" y="66"/>
                    </a:lnTo>
                    <a:lnTo>
                      <a:pt x="60" y="96"/>
                    </a:lnTo>
                    <a:lnTo>
                      <a:pt x="30" y="132"/>
                    </a:lnTo>
                    <a:lnTo>
                      <a:pt x="6" y="174"/>
                    </a:lnTo>
                    <a:lnTo>
                      <a:pt x="0" y="216"/>
                    </a:lnTo>
                    <a:lnTo>
                      <a:pt x="6" y="257"/>
                    </a:lnTo>
                    <a:lnTo>
                      <a:pt x="30" y="299"/>
                    </a:lnTo>
                    <a:lnTo>
                      <a:pt x="60" y="335"/>
                    </a:lnTo>
                    <a:lnTo>
                      <a:pt x="107" y="371"/>
                    </a:lnTo>
                    <a:lnTo>
                      <a:pt x="161" y="395"/>
                    </a:lnTo>
                    <a:lnTo>
                      <a:pt x="221" y="413"/>
                    </a:lnTo>
                    <a:lnTo>
                      <a:pt x="287" y="425"/>
                    </a:lnTo>
                    <a:lnTo>
                      <a:pt x="359" y="431"/>
                    </a:lnTo>
                    <a:lnTo>
                      <a:pt x="430" y="425"/>
                    </a:lnTo>
                    <a:lnTo>
                      <a:pt x="496" y="413"/>
                    </a:lnTo>
                    <a:lnTo>
                      <a:pt x="562" y="395"/>
                    </a:lnTo>
                    <a:lnTo>
                      <a:pt x="610" y="371"/>
                    </a:lnTo>
                    <a:lnTo>
                      <a:pt x="657" y="335"/>
                    </a:lnTo>
                    <a:lnTo>
                      <a:pt x="687" y="299"/>
                    </a:lnTo>
                    <a:lnTo>
                      <a:pt x="711" y="257"/>
                    </a:lnTo>
                    <a:lnTo>
                      <a:pt x="717" y="216"/>
                    </a:lnTo>
                    <a:lnTo>
                      <a:pt x="717" y="204"/>
                    </a:lnTo>
                    <a:lnTo>
                      <a:pt x="711" y="192"/>
                    </a:lnTo>
                    <a:lnTo>
                      <a:pt x="687" y="198"/>
                    </a:lnTo>
                    <a:lnTo>
                      <a:pt x="693" y="210"/>
                    </a:lnTo>
                    <a:lnTo>
                      <a:pt x="693" y="216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smtClean="0">
                  <a:solidFill>
                    <a:srgbClr val="FFFFFF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0" name="Freeform 44"/>
              <p:cNvSpPr>
                <a:spLocks/>
              </p:cNvSpPr>
              <p:nvPr/>
            </p:nvSpPr>
            <p:spPr bwMode="hidden">
              <a:xfrm>
                <a:off x="4349" y="3510"/>
                <a:ext cx="909" cy="533"/>
              </a:xfrm>
              <a:custGeom>
                <a:avLst/>
                <a:gdLst/>
                <a:ahLst/>
                <a:cxnLst>
                  <a:cxn ang="0">
                    <a:pos x="616" y="0"/>
                  </a:cxn>
                  <a:cxn ang="0">
                    <a:pos x="616" y="18"/>
                  </a:cxn>
                  <a:cxn ang="0">
                    <a:pos x="724" y="60"/>
                  </a:cxn>
                  <a:cxn ang="0">
                    <a:pos x="765" y="84"/>
                  </a:cxn>
                  <a:cxn ang="0">
                    <a:pos x="807" y="114"/>
                  </a:cxn>
                  <a:cxn ang="0">
                    <a:pos x="837" y="144"/>
                  </a:cxn>
                  <a:cxn ang="0">
                    <a:pos x="861" y="180"/>
                  </a:cxn>
                  <a:cxn ang="0">
                    <a:pos x="873" y="216"/>
                  </a:cxn>
                  <a:cxn ang="0">
                    <a:pos x="879" y="258"/>
                  </a:cxn>
                  <a:cxn ang="0">
                    <a:pos x="873" y="311"/>
                  </a:cxn>
                  <a:cxn ang="0">
                    <a:pos x="843" y="359"/>
                  </a:cxn>
                  <a:cxn ang="0">
                    <a:pos x="807" y="401"/>
                  </a:cxn>
                  <a:cxn ang="0">
                    <a:pos x="753" y="443"/>
                  </a:cxn>
                  <a:cxn ang="0">
                    <a:pos x="694" y="473"/>
                  </a:cxn>
                  <a:cxn ang="0">
                    <a:pos x="622" y="497"/>
                  </a:cxn>
                  <a:cxn ang="0">
                    <a:pos x="538" y="509"/>
                  </a:cxn>
                  <a:cxn ang="0">
                    <a:pos x="455" y="515"/>
                  </a:cxn>
                  <a:cxn ang="0">
                    <a:pos x="371" y="509"/>
                  </a:cxn>
                  <a:cxn ang="0">
                    <a:pos x="287" y="497"/>
                  </a:cxn>
                  <a:cxn ang="0">
                    <a:pos x="215" y="473"/>
                  </a:cxn>
                  <a:cxn ang="0">
                    <a:pos x="156" y="443"/>
                  </a:cxn>
                  <a:cxn ang="0">
                    <a:pos x="102" y="401"/>
                  </a:cxn>
                  <a:cxn ang="0">
                    <a:pos x="66" y="359"/>
                  </a:cxn>
                  <a:cxn ang="0">
                    <a:pos x="36" y="311"/>
                  </a:cxn>
                  <a:cxn ang="0">
                    <a:pos x="30" y="258"/>
                  </a:cxn>
                  <a:cxn ang="0">
                    <a:pos x="36" y="222"/>
                  </a:cxn>
                  <a:cxn ang="0">
                    <a:pos x="48" y="186"/>
                  </a:cxn>
                  <a:cxn ang="0">
                    <a:pos x="66" y="156"/>
                  </a:cxn>
                  <a:cxn ang="0">
                    <a:pos x="90" y="126"/>
                  </a:cxn>
                  <a:cxn ang="0">
                    <a:pos x="66" y="114"/>
                  </a:cxn>
                  <a:cxn ang="0">
                    <a:pos x="36" y="144"/>
                  </a:cxn>
                  <a:cxn ang="0">
                    <a:pos x="18" y="180"/>
                  </a:cxn>
                  <a:cxn ang="0">
                    <a:pos x="6" y="216"/>
                  </a:cxn>
                  <a:cxn ang="0">
                    <a:pos x="0" y="258"/>
                  </a:cxn>
                  <a:cxn ang="0">
                    <a:pos x="12" y="311"/>
                  </a:cxn>
                  <a:cxn ang="0">
                    <a:pos x="36" y="365"/>
                  </a:cxn>
                  <a:cxn ang="0">
                    <a:pos x="78" y="413"/>
                  </a:cxn>
                  <a:cxn ang="0">
                    <a:pos x="132" y="449"/>
                  </a:cxn>
                  <a:cxn ang="0">
                    <a:pos x="203" y="485"/>
                  </a:cxn>
                  <a:cxn ang="0">
                    <a:pos x="275" y="509"/>
                  </a:cxn>
                  <a:cxn ang="0">
                    <a:pos x="365" y="527"/>
                  </a:cxn>
                  <a:cxn ang="0">
                    <a:pos x="455" y="533"/>
                  </a:cxn>
                  <a:cxn ang="0">
                    <a:pos x="544" y="527"/>
                  </a:cxn>
                  <a:cxn ang="0">
                    <a:pos x="634" y="509"/>
                  </a:cxn>
                  <a:cxn ang="0">
                    <a:pos x="712" y="485"/>
                  </a:cxn>
                  <a:cxn ang="0">
                    <a:pos x="777" y="449"/>
                  </a:cxn>
                  <a:cxn ang="0">
                    <a:pos x="831" y="413"/>
                  </a:cxn>
                  <a:cxn ang="0">
                    <a:pos x="873" y="365"/>
                  </a:cxn>
                  <a:cxn ang="0">
                    <a:pos x="897" y="311"/>
                  </a:cxn>
                  <a:cxn ang="0">
                    <a:pos x="909" y="258"/>
                  </a:cxn>
                  <a:cxn ang="0">
                    <a:pos x="903" y="216"/>
                  </a:cxn>
                  <a:cxn ang="0">
                    <a:pos x="885" y="174"/>
                  </a:cxn>
                  <a:cxn ang="0">
                    <a:pos x="861" y="132"/>
                  </a:cxn>
                  <a:cxn ang="0">
                    <a:pos x="825" y="102"/>
                  </a:cxn>
                  <a:cxn ang="0">
                    <a:pos x="783" y="66"/>
                  </a:cxn>
                  <a:cxn ang="0">
                    <a:pos x="735" y="42"/>
                  </a:cxn>
                  <a:cxn ang="0">
                    <a:pos x="616" y="0"/>
                  </a:cxn>
                  <a:cxn ang="0">
                    <a:pos x="616" y="0"/>
                  </a:cxn>
                </a:cxnLst>
                <a:rect l="0" t="0" r="r" b="b"/>
                <a:pathLst>
                  <a:path w="909" h="533">
                    <a:moveTo>
                      <a:pt x="616" y="0"/>
                    </a:moveTo>
                    <a:lnTo>
                      <a:pt x="616" y="18"/>
                    </a:lnTo>
                    <a:lnTo>
                      <a:pt x="724" y="60"/>
                    </a:lnTo>
                    <a:lnTo>
                      <a:pt x="765" y="84"/>
                    </a:lnTo>
                    <a:lnTo>
                      <a:pt x="807" y="114"/>
                    </a:lnTo>
                    <a:lnTo>
                      <a:pt x="837" y="144"/>
                    </a:lnTo>
                    <a:lnTo>
                      <a:pt x="861" y="180"/>
                    </a:lnTo>
                    <a:lnTo>
                      <a:pt x="873" y="216"/>
                    </a:lnTo>
                    <a:lnTo>
                      <a:pt x="879" y="258"/>
                    </a:lnTo>
                    <a:lnTo>
                      <a:pt x="873" y="311"/>
                    </a:lnTo>
                    <a:lnTo>
                      <a:pt x="843" y="359"/>
                    </a:lnTo>
                    <a:lnTo>
                      <a:pt x="807" y="401"/>
                    </a:lnTo>
                    <a:lnTo>
                      <a:pt x="753" y="443"/>
                    </a:lnTo>
                    <a:lnTo>
                      <a:pt x="694" y="473"/>
                    </a:lnTo>
                    <a:lnTo>
                      <a:pt x="622" y="497"/>
                    </a:lnTo>
                    <a:lnTo>
                      <a:pt x="538" y="509"/>
                    </a:lnTo>
                    <a:lnTo>
                      <a:pt x="455" y="515"/>
                    </a:lnTo>
                    <a:lnTo>
                      <a:pt x="371" y="509"/>
                    </a:lnTo>
                    <a:lnTo>
                      <a:pt x="287" y="497"/>
                    </a:lnTo>
                    <a:lnTo>
                      <a:pt x="215" y="473"/>
                    </a:lnTo>
                    <a:lnTo>
                      <a:pt x="156" y="443"/>
                    </a:lnTo>
                    <a:lnTo>
                      <a:pt x="102" y="401"/>
                    </a:lnTo>
                    <a:lnTo>
                      <a:pt x="66" y="359"/>
                    </a:lnTo>
                    <a:lnTo>
                      <a:pt x="36" y="311"/>
                    </a:lnTo>
                    <a:lnTo>
                      <a:pt x="30" y="258"/>
                    </a:lnTo>
                    <a:lnTo>
                      <a:pt x="36" y="222"/>
                    </a:lnTo>
                    <a:lnTo>
                      <a:pt x="48" y="186"/>
                    </a:lnTo>
                    <a:lnTo>
                      <a:pt x="66" y="156"/>
                    </a:lnTo>
                    <a:lnTo>
                      <a:pt x="90" y="126"/>
                    </a:lnTo>
                    <a:lnTo>
                      <a:pt x="66" y="114"/>
                    </a:lnTo>
                    <a:lnTo>
                      <a:pt x="36" y="144"/>
                    </a:lnTo>
                    <a:lnTo>
                      <a:pt x="18" y="180"/>
                    </a:lnTo>
                    <a:lnTo>
                      <a:pt x="6" y="216"/>
                    </a:lnTo>
                    <a:lnTo>
                      <a:pt x="0" y="258"/>
                    </a:lnTo>
                    <a:lnTo>
                      <a:pt x="12" y="311"/>
                    </a:lnTo>
                    <a:lnTo>
                      <a:pt x="36" y="365"/>
                    </a:lnTo>
                    <a:lnTo>
                      <a:pt x="78" y="413"/>
                    </a:lnTo>
                    <a:lnTo>
                      <a:pt x="132" y="449"/>
                    </a:lnTo>
                    <a:lnTo>
                      <a:pt x="203" y="485"/>
                    </a:lnTo>
                    <a:lnTo>
                      <a:pt x="275" y="509"/>
                    </a:lnTo>
                    <a:lnTo>
                      <a:pt x="365" y="527"/>
                    </a:lnTo>
                    <a:lnTo>
                      <a:pt x="455" y="533"/>
                    </a:lnTo>
                    <a:lnTo>
                      <a:pt x="544" y="527"/>
                    </a:lnTo>
                    <a:lnTo>
                      <a:pt x="634" y="509"/>
                    </a:lnTo>
                    <a:lnTo>
                      <a:pt x="712" y="485"/>
                    </a:lnTo>
                    <a:lnTo>
                      <a:pt x="777" y="449"/>
                    </a:lnTo>
                    <a:lnTo>
                      <a:pt x="831" y="413"/>
                    </a:lnTo>
                    <a:lnTo>
                      <a:pt x="873" y="365"/>
                    </a:lnTo>
                    <a:lnTo>
                      <a:pt x="897" y="311"/>
                    </a:lnTo>
                    <a:lnTo>
                      <a:pt x="909" y="258"/>
                    </a:lnTo>
                    <a:lnTo>
                      <a:pt x="903" y="216"/>
                    </a:lnTo>
                    <a:lnTo>
                      <a:pt x="885" y="174"/>
                    </a:lnTo>
                    <a:lnTo>
                      <a:pt x="861" y="132"/>
                    </a:lnTo>
                    <a:lnTo>
                      <a:pt x="825" y="102"/>
                    </a:lnTo>
                    <a:lnTo>
                      <a:pt x="783" y="66"/>
                    </a:lnTo>
                    <a:lnTo>
                      <a:pt x="735" y="42"/>
                    </a:lnTo>
                    <a:lnTo>
                      <a:pt x="616" y="0"/>
                    </a:lnTo>
                    <a:lnTo>
                      <a:pt x="616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1" name="Freeform 45"/>
              <p:cNvSpPr>
                <a:spLocks/>
              </p:cNvSpPr>
              <p:nvPr/>
            </p:nvSpPr>
            <p:spPr bwMode="hidden">
              <a:xfrm>
                <a:off x="4564" y="3492"/>
                <a:ext cx="365" cy="66"/>
              </a:xfrm>
              <a:custGeom>
                <a:avLst/>
                <a:gdLst/>
                <a:ahLst/>
                <a:cxnLst>
                  <a:cxn ang="0">
                    <a:pos x="240" y="18"/>
                  </a:cxn>
                  <a:cxn ang="0">
                    <a:pos x="299" y="24"/>
                  </a:cxn>
                  <a:cxn ang="0">
                    <a:pos x="359" y="30"/>
                  </a:cxn>
                  <a:cxn ang="0">
                    <a:pos x="365" y="12"/>
                  </a:cxn>
                  <a:cxn ang="0">
                    <a:pos x="305" y="6"/>
                  </a:cxn>
                  <a:cxn ang="0">
                    <a:pos x="240" y="0"/>
                  </a:cxn>
                  <a:cxn ang="0">
                    <a:pos x="174" y="6"/>
                  </a:cxn>
                  <a:cxn ang="0">
                    <a:pos x="114" y="12"/>
                  </a:cxn>
                  <a:cxn ang="0">
                    <a:pos x="0" y="42"/>
                  </a:cxn>
                  <a:cxn ang="0">
                    <a:pos x="0" y="66"/>
                  </a:cxn>
                  <a:cxn ang="0">
                    <a:pos x="54" y="48"/>
                  </a:cxn>
                  <a:cxn ang="0">
                    <a:pos x="114" y="30"/>
                  </a:cxn>
                  <a:cxn ang="0">
                    <a:pos x="174" y="24"/>
                  </a:cxn>
                  <a:cxn ang="0">
                    <a:pos x="240" y="18"/>
                  </a:cxn>
                  <a:cxn ang="0">
                    <a:pos x="240" y="18"/>
                  </a:cxn>
                </a:cxnLst>
                <a:rect l="0" t="0" r="r" b="b"/>
                <a:pathLst>
                  <a:path w="365" h="66">
                    <a:moveTo>
                      <a:pt x="240" y="18"/>
                    </a:moveTo>
                    <a:lnTo>
                      <a:pt x="299" y="24"/>
                    </a:lnTo>
                    <a:lnTo>
                      <a:pt x="359" y="30"/>
                    </a:lnTo>
                    <a:lnTo>
                      <a:pt x="365" y="12"/>
                    </a:lnTo>
                    <a:lnTo>
                      <a:pt x="305" y="6"/>
                    </a:lnTo>
                    <a:lnTo>
                      <a:pt x="240" y="0"/>
                    </a:lnTo>
                    <a:lnTo>
                      <a:pt x="174" y="6"/>
                    </a:lnTo>
                    <a:lnTo>
                      <a:pt x="114" y="12"/>
                    </a:lnTo>
                    <a:lnTo>
                      <a:pt x="0" y="42"/>
                    </a:lnTo>
                    <a:lnTo>
                      <a:pt x="0" y="66"/>
                    </a:lnTo>
                    <a:lnTo>
                      <a:pt x="54" y="48"/>
                    </a:lnTo>
                    <a:lnTo>
                      <a:pt x="114" y="30"/>
                    </a:lnTo>
                    <a:lnTo>
                      <a:pt x="174" y="24"/>
                    </a:lnTo>
                    <a:lnTo>
                      <a:pt x="240" y="18"/>
                    </a:lnTo>
                    <a:lnTo>
                      <a:pt x="240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2" name="Freeform 46"/>
              <p:cNvSpPr>
                <a:spLocks/>
              </p:cNvSpPr>
              <p:nvPr/>
            </p:nvSpPr>
            <p:spPr bwMode="hidden">
              <a:xfrm>
                <a:off x="4463" y="3558"/>
                <a:ext cx="66" cy="48"/>
              </a:xfrm>
              <a:custGeom>
                <a:avLst/>
                <a:gdLst/>
                <a:ahLst/>
                <a:cxnLst>
                  <a:cxn ang="0">
                    <a:pos x="66" y="18"/>
                  </a:cxn>
                  <a:cxn ang="0">
                    <a:pos x="48" y="0"/>
                  </a:cxn>
                  <a:cxn ang="0">
                    <a:pos x="24" y="12"/>
                  </a:cxn>
                  <a:cxn ang="0">
                    <a:pos x="0" y="30"/>
                  </a:cxn>
                  <a:cxn ang="0">
                    <a:pos x="12" y="48"/>
                  </a:cxn>
                  <a:cxn ang="0">
                    <a:pos x="42" y="30"/>
                  </a:cxn>
                  <a:cxn ang="0">
                    <a:pos x="66" y="18"/>
                  </a:cxn>
                  <a:cxn ang="0">
                    <a:pos x="66" y="18"/>
                  </a:cxn>
                </a:cxnLst>
                <a:rect l="0" t="0" r="r" b="b"/>
                <a:pathLst>
                  <a:path w="66" h="48">
                    <a:moveTo>
                      <a:pt x="66" y="18"/>
                    </a:moveTo>
                    <a:lnTo>
                      <a:pt x="48" y="0"/>
                    </a:lnTo>
                    <a:lnTo>
                      <a:pt x="24" y="12"/>
                    </a:lnTo>
                    <a:lnTo>
                      <a:pt x="0" y="30"/>
                    </a:lnTo>
                    <a:lnTo>
                      <a:pt x="12" y="48"/>
                    </a:lnTo>
                    <a:lnTo>
                      <a:pt x="42" y="30"/>
                    </a:lnTo>
                    <a:lnTo>
                      <a:pt x="66" y="18"/>
                    </a:lnTo>
                    <a:lnTo>
                      <a:pt x="66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3" name="Oval 47"/>
              <p:cNvSpPr>
                <a:spLocks noChangeArrowheads="1"/>
              </p:cNvSpPr>
              <p:nvPr/>
            </p:nvSpPr>
            <p:spPr bwMode="hidden">
              <a:xfrm>
                <a:off x="4546" y="3608"/>
                <a:ext cx="518" cy="31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4" name="Oval 48"/>
              <p:cNvSpPr>
                <a:spLocks noChangeArrowheads="1"/>
              </p:cNvSpPr>
              <p:nvPr/>
            </p:nvSpPr>
            <p:spPr bwMode="hidden">
              <a:xfrm>
                <a:off x="4578" y="3630"/>
                <a:ext cx="446" cy="271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5" name="Oval 49"/>
              <p:cNvSpPr>
                <a:spLocks noChangeArrowheads="1"/>
              </p:cNvSpPr>
              <p:nvPr/>
            </p:nvSpPr>
            <p:spPr bwMode="hidden">
              <a:xfrm>
                <a:off x="4610" y="3650"/>
                <a:ext cx="386" cy="233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6" name="Oval 50"/>
              <p:cNvSpPr>
                <a:spLocks noChangeArrowheads="1"/>
              </p:cNvSpPr>
              <p:nvPr/>
            </p:nvSpPr>
            <p:spPr bwMode="hidden">
              <a:xfrm>
                <a:off x="4654" y="3678"/>
                <a:ext cx="298" cy="177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7" name="Oval 51"/>
              <p:cNvSpPr>
                <a:spLocks noChangeArrowheads="1"/>
              </p:cNvSpPr>
              <p:nvPr/>
            </p:nvSpPr>
            <p:spPr bwMode="hidden">
              <a:xfrm>
                <a:off x="4690" y="3698"/>
                <a:ext cx="222" cy="139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8" name="Oval 52"/>
              <p:cNvSpPr>
                <a:spLocks noChangeArrowheads="1"/>
              </p:cNvSpPr>
              <p:nvPr/>
            </p:nvSpPr>
            <p:spPr bwMode="hidden">
              <a:xfrm>
                <a:off x="4738" y="3728"/>
                <a:ext cx="126" cy="81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 New Roman" panose="02020603050405020304" pitchFamily="18" charset="0"/>
                </a:endParaRPr>
              </a:p>
            </p:txBody>
          </p:sp>
        </p:grpSp>
        <p:grpSp>
          <p:nvGrpSpPr>
            <p:cNvPr id="9" name="Group 53"/>
            <p:cNvGrpSpPr>
              <a:grpSpLocks/>
            </p:cNvGrpSpPr>
            <p:nvPr userDrawn="1"/>
          </p:nvGrpSpPr>
          <p:grpSpPr bwMode="auto">
            <a:xfrm>
              <a:off x="5280" y="3024"/>
              <a:ext cx="425" cy="258"/>
              <a:chOff x="5280" y="3024"/>
              <a:chExt cx="425" cy="258"/>
            </a:xfrm>
          </p:grpSpPr>
          <p:sp>
            <p:nvSpPr>
              <p:cNvPr id="10" name="Freeform 54"/>
              <p:cNvSpPr>
                <a:spLocks/>
              </p:cNvSpPr>
              <p:nvPr/>
            </p:nvSpPr>
            <p:spPr bwMode="hidden">
              <a:xfrm>
                <a:off x="5280" y="3186"/>
                <a:ext cx="383" cy="96"/>
              </a:xfrm>
              <a:custGeom>
                <a:avLst/>
                <a:gdLst>
                  <a:gd name="T0" fmla="*/ 209 w 382"/>
                  <a:gd name="T1" fmla="*/ 96 h 96"/>
                  <a:gd name="T2" fmla="*/ 143 w 382"/>
                  <a:gd name="T3" fmla="*/ 90 h 96"/>
                  <a:gd name="T4" fmla="*/ 83 w 382"/>
                  <a:gd name="T5" fmla="*/ 66 h 96"/>
                  <a:gd name="T6" fmla="*/ 35 w 382"/>
                  <a:gd name="T7" fmla="*/ 36 h 96"/>
                  <a:gd name="T8" fmla="*/ 6 w 382"/>
                  <a:gd name="T9" fmla="*/ 0 h 96"/>
                  <a:gd name="T10" fmla="*/ 0 w 382"/>
                  <a:gd name="T11" fmla="*/ 6 h 96"/>
                  <a:gd name="T12" fmla="*/ 29 w 382"/>
                  <a:gd name="T13" fmla="*/ 42 h 96"/>
                  <a:gd name="T14" fmla="*/ 77 w 382"/>
                  <a:gd name="T15" fmla="*/ 72 h 96"/>
                  <a:gd name="T16" fmla="*/ 137 w 382"/>
                  <a:gd name="T17" fmla="*/ 90 h 96"/>
                  <a:gd name="T18" fmla="*/ 209 w 382"/>
                  <a:gd name="T19" fmla="*/ 96 h 96"/>
                  <a:gd name="T20" fmla="*/ 263 w 382"/>
                  <a:gd name="T21" fmla="*/ 90 h 96"/>
                  <a:gd name="T22" fmla="*/ 311 w 382"/>
                  <a:gd name="T23" fmla="*/ 84 h 96"/>
                  <a:gd name="T24" fmla="*/ 352 w 382"/>
                  <a:gd name="T25" fmla="*/ 66 h 96"/>
                  <a:gd name="T26" fmla="*/ 382 w 382"/>
                  <a:gd name="T27" fmla="*/ 42 h 96"/>
                  <a:gd name="T28" fmla="*/ 376 w 382"/>
                  <a:gd name="T29" fmla="*/ 42 h 96"/>
                  <a:gd name="T30" fmla="*/ 346 w 382"/>
                  <a:gd name="T31" fmla="*/ 66 h 96"/>
                  <a:gd name="T32" fmla="*/ 305 w 382"/>
                  <a:gd name="T33" fmla="*/ 78 h 96"/>
                  <a:gd name="T34" fmla="*/ 263 w 382"/>
                  <a:gd name="T35" fmla="*/ 90 h 96"/>
                  <a:gd name="T36" fmla="*/ 209 w 382"/>
                  <a:gd name="T37" fmla="*/ 96 h 96"/>
                  <a:gd name="T38" fmla="*/ 209 w 382"/>
                  <a:gd name="T39" fmla="*/ 96 h 9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382" h="96">
                    <a:moveTo>
                      <a:pt x="209" y="96"/>
                    </a:moveTo>
                    <a:lnTo>
                      <a:pt x="143" y="90"/>
                    </a:lnTo>
                    <a:lnTo>
                      <a:pt x="83" y="66"/>
                    </a:lnTo>
                    <a:lnTo>
                      <a:pt x="35" y="36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9" y="42"/>
                    </a:lnTo>
                    <a:lnTo>
                      <a:pt x="77" y="72"/>
                    </a:lnTo>
                    <a:lnTo>
                      <a:pt x="137" y="90"/>
                    </a:lnTo>
                    <a:lnTo>
                      <a:pt x="209" y="96"/>
                    </a:lnTo>
                    <a:lnTo>
                      <a:pt x="263" y="90"/>
                    </a:lnTo>
                    <a:lnTo>
                      <a:pt x="311" y="84"/>
                    </a:lnTo>
                    <a:lnTo>
                      <a:pt x="352" y="66"/>
                    </a:lnTo>
                    <a:lnTo>
                      <a:pt x="382" y="42"/>
                    </a:lnTo>
                    <a:lnTo>
                      <a:pt x="376" y="42"/>
                    </a:lnTo>
                    <a:lnTo>
                      <a:pt x="346" y="66"/>
                    </a:lnTo>
                    <a:lnTo>
                      <a:pt x="305" y="78"/>
                    </a:lnTo>
                    <a:lnTo>
                      <a:pt x="263" y="90"/>
                    </a:lnTo>
                    <a:lnTo>
                      <a:pt x="209" y="9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smtClean="0">
                  <a:solidFill>
                    <a:srgbClr val="FFFFFF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1" name="Freeform 55"/>
              <p:cNvSpPr>
                <a:spLocks/>
              </p:cNvSpPr>
              <p:nvPr/>
            </p:nvSpPr>
            <p:spPr bwMode="hidden">
              <a:xfrm>
                <a:off x="5315" y="3024"/>
                <a:ext cx="258" cy="54"/>
              </a:xfrm>
              <a:custGeom>
                <a:avLst/>
                <a:gdLst>
                  <a:gd name="T0" fmla="*/ 174 w 258"/>
                  <a:gd name="T1" fmla="*/ 0 h 54"/>
                  <a:gd name="T2" fmla="*/ 216 w 258"/>
                  <a:gd name="T3" fmla="*/ 6 h 54"/>
                  <a:gd name="T4" fmla="*/ 258 w 258"/>
                  <a:gd name="T5" fmla="*/ 12 h 54"/>
                  <a:gd name="T6" fmla="*/ 252 w 258"/>
                  <a:gd name="T7" fmla="*/ 6 h 54"/>
                  <a:gd name="T8" fmla="*/ 216 w 258"/>
                  <a:gd name="T9" fmla="*/ 0 h 54"/>
                  <a:gd name="T10" fmla="*/ 174 w 258"/>
                  <a:gd name="T11" fmla="*/ 0 h 54"/>
                  <a:gd name="T12" fmla="*/ 120 w 258"/>
                  <a:gd name="T13" fmla="*/ 6 h 54"/>
                  <a:gd name="T14" fmla="*/ 78 w 258"/>
                  <a:gd name="T15" fmla="*/ 12 h 54"/>
                  <a:gd name="T16" fmla="*/ 36 w 258"/>
                  <a:gd name="T17" fmla="*/ 30 h 54"/>
                  <a:gd name="T18" fmla="*/ 0 w 258"/>
                  <a:gd name="T19" fmla="*/ 48 h 54"/>
                  <a:gd name="T20" fmla="*/ 6 w 258"/>
                  <a:gd name="T21" fmla="*/ 54 h 54"/>
                  <a:gd name="T22" fmla="*/ 36 w 258"/>
                  <a:gd name="T23" fmla="*/ 36 h 54"/>
                  <a:gd name="T24" fmla="*/ 78 w 258"/>
                  <a:gd name="T25" fmla="*/ 18 h 54"/>
                  <a:gd name="T26" fmla="*/ 120 w 258"/>
                  <a:gd name="T27" fmla="*/ 6 h 54"/>
                  <a:gd name="T28" fmla="*/ 174 w 258"/>
                  <a:gd name="T29" fmla="*/ 0 h 54"/>
                  <a:gd name="T30" fmla="*/ 174 w 258"/>
                  <a:gd name="T31" fmla="*/ 0 h 54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258" h="54">
                    <a:moveTo>
                      <a:pt x="174" y="0"/>
                    </a:moveTo>
                    <a:lnTo>
                      <a:pt x="216" y="6"/>
                    </a:lnTo>
                    <a:lnTo>
                      <a:pt x="258" y="12"/>
                    </a:lnTo>
                    <a:lnTo>
                      <a:pt x="252" y="6"/>
                    </a:lnTo>
                    <a:lnTo>
                      <a:pt x="216" y="0"/>
                    </a:lnTo>
                    <a:lnTo>
                      <a:pt x="174" y="0"/>
                    </a:lnTo>
                    <a:lnTo>
                      <a:pt x="120" y="6"/>
                    </a:lnTo>
                    <a:lnTo>
                      <a:pt x="78" y="12"/>
                    </a:lnTo>
                    <a:lnTo>
                      <a:pt x="36" y="30"/>
                    </a:lnTo>
                    <a:lnTo>
                      <a:pt x="0" y="48"/>
                    </a:lnTo>
                    <a:lnTo>
                      <a:pt x="6" y="54"/>
                    </a:lnTo>
                    <a:lnTo>
                      <a:pt x="36" y="36"/>
                    </a:lnTo>
                    <a:lnTo>
                      <a:pt x="78" y="18"/>
                    </a:lnTo>
                    <a:lnTo>
                      <a:pt x="120" y="6"/>
                    </a:lnTo>
                    <a:lnTo>
                      <a:pt x="17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smtClean="0">
                  <a:solidFill>
                    <a:srgbClr val="FFFFFF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2" name="Freeform 56"/>
              <p:cNvSpPr>
                <a:spLocks/>
              </p:cNvSpPr>
              <p:nvPr/>
            </p:nvSpPr>
            <p:spPr bwMode="hidden">
              <a:xfrm>
                <a:off x="5645" y="3066"/>
                <a:ext cx="60" cy="156"/>
              </a:xfrm>
              <a:custGeom>
                <a:avLst/>
                <a:gdLst>
                  <a:gd name="T0" fmla="*/ 54 w 60"/>
                  <a:gd name="T1" fmla="*/ 90 h 156"/>
                  <a:gd name="T2" fmla="*/ 48 w 60"/>
                  <a:gd name="T3" fmla="*/ 126 h 156"/>
                  <a:gd name="T4" fmla="*/ 24 w 60"/>
                  <a:gd name="T5" fmla="*/ 156 h 156"/>
                  <a:gd name="T6" fmla="*/ 30 w 60"/>
                  <a:gd name="T7" fmla="*/ 156 h 156"/>
                  <a:gd name="T8" fmla="*/ 54 w 60"/>
                  <a:gd name="T9" fmla="*/ 126 h 156"/>
                  <a:gd name="T10" fmla="*/ 60 w 60"/>
                  <a:gd name="T11" fmla="*/ 90 h 156"/>
                  <a:gd name="T12" fmla="*/ 54 w 60"/>
                  <a:gd name="T13" fmla="*/ 66 h 156"/>
                  <a:gd name="T14" fmla="*/ 48 w 60"/>
                  <a:gd name="T15" fmla="*/ 42 h 156"/>
                  <a:gd name="T16" fmla="*/ 30 w 60"/>
                  <a:gd name="T17" fmla="*/ 18 h 156"/>
                  <a:gd name="T18" fmla="*/ 6 w 60"/>
                  <a:gd name="T19" fmla="*/ 0 h 156"/>
                  <a:gd name="T20" fmla="*/ 0 w 60"/>
                  <a:gd name="T21" fmla="*/ 6 h 156"/>
                  <a:gd name="T22" fmla="*/ 24 w 60"/>
                  <a:gd name="T23" fmla="*/ 24 h 156"/>
                  <a:gd name="T24" fmla="*/ 42 w 60"/>
                  <a:gd name="T25" fmla="*/ 42 h 156"/>
                  <a:gd name="T26" fmla="*/ 48 w 60"/>
                  <a:gd name="T27" fmla="*/ 66 h 156"/>
                  <a:gd name="T28" fmla="*/ 54 w 60"/>
                  <a:gd name="T29" fmla="*/ 90 h 156"/>
                  <a:gd name="T30" fmla="*/ 54 w 60"/>
                  <a:gd name="T31" fmla="*/ 90 h 15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60" h="156">
                    <a:moveTo>
                      <a:pt x="54" y="90"/>
                    </a:moveTo>
                    <a:lnTo>
                      <a:pt x="48" y="126"/>
                    </a:lnTo>
                    <a:lnTo>
                      <a:pt x="24" y="156"/>
                    </a:lnTo>
                    <a:lnTo>
                      <a:pt x="30" y="156"/>
                    </a:lnTo>
                    <a:lnTo>
                      <a:pt x="54" y="126"/>
                    </a:lnTo>
                    <a:lnTo>
                      <a:pt x="60" y="90"/>
                    </a:lnTo>
                    <a:lnTo>
                      <a:pt x="54" y="66"/>
                    </a:lnTo>
                    <a:lnTo>
                      <a:pt x="48" y="42"/>
                    </a:lnTo>
                    <a:lnTo>
                      <a:pt x="30" y="18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4" y="24"/>
                    </a:lnTo>
                    <a:lnTo>
                      <a:pt x="42" y="42"/>
                    </a:lnTo>
                    <a:lnTo>
                      <a:pt x="48" y="66"/>
                    </a:lnTo>
                    <a:lnTo>
                      <a:pt x="54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smtClean="0">
                  <a:solidFill>
                    <a:srgbClr val="FFFFFF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3" name="Freeform 57"/>
              <p:cNvSpPr>
                <a:spLocks/>
              </p:cNvSpPr>
              <p:nvPr/>
            </p:nvSpPr>
            <p:spPr bwMode="hidden">
              <a:xfrm>
                <a:off x="5375" y="3246"/>
                <a:ext cx="192" cy="18"/>
              </a:xfrm>
              <a:custGeom>
                <a:avLst/>
                <a:gdLst>
                  <a:gd name="T0" fmla="*/ 114 w 192"/>
                  <a:gd name="T1" fmla="*/ 12 h 18"/>
                  <a:gd name="T2" fmla="*/ 72 w 192"/>
                  <a:gd name="T3" fmla="*/ 6 h 18"/>
                  <a:gd name="T4" fmla="*/ 30 w 192"/>
                  <a:gd name="T5" fmla="*/ 0 h 18"/>
                  <a:gd name="T6" fmla="*/ 0 w 192"/>
                  <a:gd name="T7" fmla="*/ 0 h 18"/>
                  <a:gd name="T8" fmla="*/ 54 w 192"/>
                  <a:gd name="T9" fmla="*/ 12 h 18"/>
                  <a:gd name="T10" fmla="*/ 114 w 192"/>
                  <a:gd name="T11" fmla="*/ 18 h 18"/>
                  <a:gd name="T12" fmla="*/ 156 w 192"/>
                  <a:gd name="T13" fmla="*/ 18 h 18"/>
                  <a:gd name="T14" fmla="*/ 192 w 192"/>
                  <a:gd name="T15" fmla="*/ 12 h 18"/>
                  <a:gd name="T16" fmla="*/ 186 w 192"/>
                  <a:gd name="T17" fmla="*/ 0 h 18"/>
                  <a:gd name="T18" fmla="*/ 150 w 192"/>
                  <a:gd name="T19" fmla="*/ 6 h 18"/>
                  <a:gd name="T20" fmla="*/ 114 w 192"/>
                  <a:gd name="T21" fmla="*/ 12 h 18"/>
                  <a:gd name="T22" fmla="*/ 114 w 192"/>
                  <a:gd name="T23" fmla="*/ 12 h 18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92" h="18">
                    <a:moveTo>
                      <a:pt x="114" y="12"/>
                    </a:moveTo>
                    <a:lnTo>
                      <a:pt x="72" y="6"/>
                    </a:lnTo>
                    <a:lnTo>
                      <a:pt x="30" y="0"/>
                    </a:lnTo>
                    <a:lnTo>
                      <a:pt x="0" y="0"/>
                    </a:lnTo>
                    <a:lnTo>
                      <a:pt x="54" y="12"/>
                    </a:lnTo>
                    <a:lnTo>
                      <a:pt x="114" y="18"/>
                    </a:lnTo>
                    <a:lnTo>
                      <a:pt x="156" y="18"/>
                    </a:lnTo>
                    <a:lnTo>
                      <a:pt x="192" y="12"/>
                    </a:lnTo>
                    <a:lnTo>
                      <a:pt x="186" y="0"/>
                    </a:lnTo>
                    <a:lnTo>
                      <a:pt x="150" y="6"/>
                    </a:lnTo>
                    <a:lnTo>
                      <a:pt x="114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smtClean="0">
                  <a:solidFill>
                    <a:srgbClr val="FFFFFF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4" name="Freeform 58"/>
              <p:cNvSpPr>
                <a:spLocks/>
              </p:cNvSpPr>
              <p:nvPr/>
            </p:nvSpPr>
            <p:spPr bwMode="hidden">
              <a:xfrm>
                <a:off x="5304" y="3042"/>
                <a:ext cx="161" cy="186"/>
              </a:xfrm>
              <a:custGeom>
                <a:avLst/>
                <a:gdLst>
                  <a:gd name="T0" fmla="*/ 11 w 161"/>
                  <a:gd name="T1" fmla="*/ 114 h 186"/>
                  <a:gd name="T2" fmla="*/ 17 w 161"/>
                  <a:gd name="T3" fmla="*/ 96 h 186"/>
                  <a:gd name="T4" fmla="*/ 23 w 161"/>
                  <a:gd name="T5" fmla="*/ 78 h 186"/>
                  <a:gd name="T6" fmla="*/ 53 w 161"/>
                  <a:gd name="T7" fmla="*/ 42 h 186"/>
                  <a:gd name="T8" fmla="*/ 101 w 161"/>
                  <a:gd name="T9" fmla="*/ 18 h 186"/>
                  <a:gd name="T10" fmla="*/ 155 w 161"/>
                  <a:gd name="T11" fmla="*/ 6 h 186"/>
                  <a:gd name="T12" fmla="*/ 161 w 161"/>
                  <a:gd name="T13" fmla="*/ 0 h 186"/>
                  <a:gd name="T14" fmla="*/ 95 w 161"/>
                  <a:gd name="T15" fmla="*/ 12 h 186"/>
                  <a:gd name="T16" fmla="*/ 47 w 161"/>
                  <a:gd name="T17" fmla="*/ 36 h 186"/>
                  <a:gd name="T18" fmla="*/ 11 w 161"/>
                  <a:gd name="T19" fmla="*/ 72 h 186"/>
                  <a:gd name="T20" fmla="*/ 5 w 161"/>
                  <a:gd name="T21" fmla="*/ 90 h 186"/>
                  <a:gd name="T22" fmla="*/ 0 w 161"/>
                  <a:gd name="T23" fmla="*/ 114 h 186"/>
                  <a:gd name="T24" fmla="*/ 11 w 161"/>
                  <a:gd name="T25" fmla="*/ 150 h 186"/>
                  <a:gd name="T26" fmla="*/ 23 w 161"/>
                  <a:gd name="T27" fmla="*/ 168 h 186"/>
                  <a:gd name="T28" fmla="*/ 41 w 161"/>
                  <a:gd name="T29" fmla="*/ 186 h 186"/>
                  <a:gd name="T30" fmla="*/ 65 w 161"/>
                  <a:gd name="T31" fmla="*/ 186 h 186"/>
                  <a:gd name="T32" fmla="*/ 41 w 161"/>
                  <a:gd name="T33" fmla="*/ 168 h 186"/>
                  <a:gd name="T34" fmla="*/ 23 w 161"/>
                  <a:gd name="T35" fmla="*/ 150 h 186"/>
                  <a:gd name="T36" fmla="*/ 17 w 161"/>
                  <a:gd name="T37" fmla="*/ 132 h 186"/>
                  <a:gd name="T38" fmla="*/ 11 w 161"/>
                  <a:gd name="T39" fmla="*/ 114 h 186"/>
                  <a:gd name="T40" fmla="*/ 11 w 161"/>
                  <a:gd name="T41" fmla="*/ 114 h 18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161" h="186">
                    <a:moveTo>
                      <a:pt x="11" y="114"/>
                    </a:moveTo>
                    <a:lnTo>
                      <a:pt x="17" y="96"/>
                    </a:lnTo>
                    <a:lnTo>
                      <a:pt x="23" y="78"/>
                    </a:lnTo>
                    <a:lnTo>
                      <a:pt x="53" y="42"/>
                    </a:lnTo>
                    <a:lnTo>
                      <a:pt x="101" y="18"/>
                    </a:lnTo>
                    <a:lnTo>
                      <a:pt x="155" y="6"/>
                    </a:lnTo>
                    <a:lnTo>
                      <a:pt x="161" y="0"/>
                    </a:lnTo>
                    <a:lnTo>
                      <a:pt x="95" y="12"/>
                    </a:lnTo>
                    <a:lnTo>
                      <a:pt x="47" y="36"/>
                    </a:lnTo>
                    <a:lnTo>
                      <a:pt x="11" y="72"/>
                    </a:lnTo>
                    <a:lnTo>
                      <a:pt x="5" y="90"/>
                    </a:lnTo>
                    <a:lnTo>
                      <a:pt x="0" y="114"/>
                    </a:lnTo>
                    <a:lnTo>
                      <a:pt x="11" y="150"/>
                    </a:lnTo>
                    <a:lnTo>
                      <a:pt x="23" y="168"/>
                    </a:lnTo>
                    <a:lnTo>
                      <a:pt x="41" y="186"/>
                    </a:lnTo>
                    <a:lnTo>
                      <a:pt x="65" y="186"/>
                    </a:lnTo>
                    <a:lnTo>
                      <a:pt x="41" y="168"/>
                    </a:lnTo>
                    <a:lnTo>
                      <a:pt x="23" y="150"/>
                    </a:lnTo>
                    <a:lnTo>
                      <a:pt x="17" y="132"/>
                    </a:lnTo>
                    <a:lnTo>
                      <a:pt x="11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smtClean="0">
                  <a:solidFill>
                    <a:srgbClr val="FFFFFF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5" name="Freeform 59"/>
              <p:cNvSpPr>
                <a:spLocks/>
              </p:cNvSpPr>
              <p:nvPr/>
            </p:nvSpPr>
            <p:spPr bwMode="hidden">
              <a:xfrm>
                <a:off x="5489" y="3042"/>
                <a:ext cx="186" cy="210"/>
              </a:xfrm>
              <a:custGeom>
                <a:avLst/>
                <a:gdLst>
                  <a:gd name="T0" fmla="*/ 0 w 185"/>
                  <a:gd name="T1" fmla="*/ 6 h 210"/>
                  <a:gd name="T2" fmla="*/ 66 w 185"/>
                  <a:gd name="T3" fmla="*/ 12 h 210"/>
                  <a:gd name="T4" fmla="*/ 119 w 185"/>
                  <a:gd name="T5" fmla="*/ 36 h 210"/>
                  <a:gd name="T6" fmla="*/ 155 w 185"/>
                  <a:gd name="T7" fmla="*/ 72 h 210"/>
                  <a:gd name="T8" fmla="*/ 161 w 185"/>
                  <a:gd name="T9" fmla="*/ 90 h 210"/>
                  <a:gd name="T10" fmla="*/ 167 w 185"/>
                  <a:gd name="T11" fmla="*/ 114 h 210"/>
                  <a:gd name="T12" fmla="*/ 161 w 185"/>
                  <a:gd name="T13" fmla="*/ 138 h 210"/>
                  <a:gd name="T14" fmla="*/ 149 w 185"/>
                  <a:gd name="T15" fmla="*/ 162 h 210"/>
                  <a:gd name="T16" fmla="*/ 119 w 185"/>
                  <a:gd name="T17" fmla="*/ 180 h 210"/>
                  <a:gd name="T18" fmla="*/ 90 w 185"/>
                  <a:gd name="T19" fmla="*/ 198 h 210"/>
                  <a:gd name="T20" fmla="*/ 96 w 185"/>
                  <a:gd name="T21" fmla="*/ 210 h 210"/>
                  <a:gd name="T22" fmla="*/ 131 w 185"/>
                  <a:gd name="T23" fmla="*/ 192 h 210"/>
                  <a:gd name="T24" fmla="*/ 161 w 185"/>
                  <a:gd name="T25" fmla="*/ 168 h 210"/>
                  <a:gd name="T26" fmla="*/ 179 w 185"/>
                  <a:gd name="T27" fmla="*/ 144 h 210"/>
                  <a:gd name="T28" fmla="*/ 185 w 185"/>
                  <a:gd name="T29" fmla="*/ 114 h 210"/>
                  <a:gd name="T30" fmla="*/ 179 w 185"/>
                  <a:gd name="T31" fmla="*/ 90 h 210"/>
                  <a:gd name="T32" fmla="*/ 173 w 185"/>
                  <a:gd name="T33" fmla="*/ 66 h 210"/>
                  <a:gd name="T34" fmla="*/ 155 w 185"/>
                  <a:gd name="T35" fmla="*/ 48 h 210"/>
                  <a:gd name="T36" fmla="*/ 131 w 185"/>
                  <a:gd name="T37" fmla="*/ 30 h 210"/>
                  <a:gd name="T38" fmla="*/ 72 w 185"/>
                  <a:gd name="T39" fmla="*/ 6 h 210"/>
                  <a:gd name="T40" fmla="*/ 0 w 185"/>
                  <a:gd name="T41" fmla="*/ 0 h 210"/>
                  <a:gd name="T42" fmla="*/ 0 w 185"/>
                  <a:gd name="T43" fmla="*/ 6 h 210"/>
                  <a:gd name="T44" fmla="*/ 0 w 185"/>
                  <a:gd name="T45" fmla="*/ 6 h 210"/>
                  <a:gd name="T46" fmla="*/ 0 w 185"/>
                  <a:gd name="T47" fmla="*/ 6 h 210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185" h="210">
                    <a:moveTo>
                      <a:pt x="0" y="6"/>
                    </a:moveTo>
                    <a:lnTo>
                      <a:pt x="66" y="12"/>
                    </a:lnTo>
                    <a:lnTo>
                      <a:pt x="119" y="36"/>
                    </a:lnTo>
                    <a:lnTo>
                      <a:pt x="155" y="72"/>
                    </a:lnTo>
                    <a:lnTo>
                      <a:pt x="161" y="90"/>
                    </a:lnTo>
                    <a:lnTo>
                      <a:pt x="167" y="114"/>
                    </a:lnTo>
                    <a:lnTo>
                      <a:pt x="161" y="138"/>
                    </a:lnTo>
                    <a:lnTo>
                      <a:pt x="149" y="162"/>
                    </a:lnTo>
                    <a:lnTo>
                      <a:pt x="119" y="180"/>
                    </a:lnTo>
                    <a:lnTo>
                      <a:pt x="90" y="198"/>
                    </a:lnTo>
                    <a:lnTo>
                      <a:pt x="96" y="210"/>
                    </a:lnTo>
                    <a:lnTo>
                      <a:pt x="131" y="192"/>
                    </a:lnTo>
                    <a:lnTo>
                      <a:pt x="161" y="168"/>
                    </a:lnTo>
                    <a:lnTo>
                      <a:pt x="179" y="144"/>
                    </a:lnTo>
                    <a:lnTo>
                      <a:pt x="185" y="114"/>
                    </a:lnTo>
                    <a:lnTo>
                      <a:pt x="179" y="90"/>
                    </a:lnTo>
                    <a:lnTo>
                      <a:pt x="173" y="66"/>
                    </a:lnTo>
                    <a:lnTo>
                      <a:pt x="155" y="48"/>
                    </a:lnTo>
                    <a:lnTo>
                      <a:pt x="131" y="30"/>
                    </a:lnTo>
                    <a:lnTo>
                      <a:pt x="72" y="6"/>
                    </a:lnTo>
                    <a:lnTo>
                      <a:pt x="0" y="0"/>
                    </a:lnTo>
                    <a:lnTo>
                      <a:pt x="0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smtClean="0">
                  <a:solidFill>
                    <a:srgbClr val="FFFFFF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6" name="Freeform 60"/>
              <p:cNvSpPr>
                <a:spLocks noEditPoints="1"/>
              </p:cNvSpPr>
              <p:nvPr/>
            </p:nvSpPr>
            <p:spPr bwMode="hidden">
              <a:xfrm>
                <a:off x="5345" y="3058"/>
                <a:ext cx="299" cy="186"/>
              </a:xfrm>
              <a:custGeom>
                <a:avLst/>
                <a:gdLst>
                  <a:gd name="T0" fmla="*/ 150 w 299"/>
                  <a:gd name="T1" fmla="*/ 0 h 186"/>
                  <a:gd name="T2" fmla="*/ 90 w 299"/>
                  <a:gd name="T3" fmla="*/ 6 h 186"/>
                  <a:gd name="T4" fmla="*/ 42 w 299"/>
                  <a:gd name="T5" fmla="*/ 30 h 186"/>
                  <a:gd name="T6" fmla="*/ 12 w 299"/>
                  <a:gd name="T7" fmla="*/ 54 h 186"/>
                  <a:gd name="T8" fmla="*/ 6 w 299"/>
                  <a:gd name="T9" fmla="*/ 72 h 186"/>
                  <a:gd name="T10" fmla="*/ 0 w 299"/>
                  <a:gd name="T11" fmla="*/ 90 h 186"/>
                  <a:gd name="T12" fmla="*/ 6 w 299"/>
                  <a:gd name="T13" fmla="*/ 108 h 186"/>
                  <a:gd name="T14" fmla="*/ 12 w 299"/>
                  <a:gd name="T15" fmla="*/ 126 h 186"/>
                  <a:gd name="T16" fmla="*/ 42 w 299"/>
                  <a:gd name="T17" fmla="*/ 156 h 186"/>
                  <a:gd name="T18" fmla="*/ 90 w 299"/>
                  <a:gd name="T19" fmla="*/ 180 h 186"/>
                  <a:gd name="T20" fmla="*/ 150 w 299"/>
                  <a:gd name="T21" fmla="*/ 186 h 186"/>
                  <a:gd name="T22" fmla="*/ 209 w 299"/>
                  <a:gd name="T23" fmla="*/ 180 h 186"/>
                  <a:gd name="T24" fmla="*/ 257 w 299"/>
                  <a:gd name="T25" fmla="*/ 156 h 186"/>
                  <a:gd name="T26" fmla="*/ 287 w 299"/>
                  <a:gd name="T27" fmla="*/ 126 h 186"/>
                  <a:gd name="T28" fmla="*/ 299 w 299"/>
                  <a:gd name="T29" fmla="*/ 108 h 186"/>
                  <a:gd name="T30" fmla="*/ 299 w 299"/>
                  <a:gd name="T31" fmla="*/ 90 h 186"/>
                  <a:gd name="T32" fmla="*/ 299 w 299"/>
                  <a:gd name="T33" fmla="*/ 72 h 186"/>
                  <a:gd name="T34" fmla="*/ 287 w 299"/>
                  <a:gd name="T35" fmla="*/ 54 h 186"/>
                  <a:gd name="T36" fmla="*/ 257 w 299"/>
                  <a:gd name="T37" fmla="*/ 30 h 186"/>
                  <a:gd name="T38" fmla="*/ 209 w 299"/>
                  <a:gd name="T39" fmla="*/ 6 h 186"/>
                  <a:gd name="T40" fmla="*/ 150 w 299"/>
                  <a:gd name="T41" fmla="*/ 0 h 186"/>
                  <a:gd name="T42" fmla="*/ 150 w 299"/>
                  <a:gd name="T43" fmla="*/ 0 h 186"/>
                  <a:gd name="T44" fmla="*/ 150 w 299"/>
                  <a:gd name="T45" fmla="*/ 180 h 186"/>
                  <a:gd name="T46" fmla="*/ 96 w 299"/>
                  <a:gd name="T47" fmla="*/ 174 h 186"/>
                  <a:gd name="T48" fmla="*/ 48 w 299"/>
                  <a:gd name="T49" fmla="*/ 156 h 186"/>
                  <a:gd name="T50" fmla="*/ 18 w 299"/>
                  <a:gd name="T51" fmla="*/ 126 h 186"/>
                  <a:gd name="T52" fmla="*/ 12 w 299"/>
                  <a:gd name="T53" fmla="*/ 108 h 186"/>
                  <a:gd name="T54" fmla="*/ 6 w 299"/>
                  <a:gd name="T55" fmla="*/ 90 h 186"/>
                  <a:gd name="T56" fmla="*/ 12 w 299"/>
                  <a:gd name="T57" fmla="*/ 72 h 186"/>
                  <a:gd name="T58" fmla="*/ 18 w 299"/>
                  <a:gd name="T59" fmla="*/ 54 h 186"/>
                  <a:gd name="T60" fmla="*/ 48 w 299"/>
                  <a:gd name="T61" fmla="*/ 30 h 186"/>
                  <a:gd name="T62" fmla="*/ 96 w 299"/>
                  <a:gd name="T63" fmla="*/ 12 h 186"/>
                  <a:gd name="T64" fmla="*/ 150 w 299"/>
                  <a:gd name="T65" fmla="*/ 6 h 186"/>
                  <a:gd name="T66" fmla="*/ 203 w 299"/>
                  <a:gd name="T67" fmla="*/ 12 h 186"/>
                  <a:gd name="T68" fmla="*/ 251 w 299"/>
                  <a:gd name="T69" fmla="*/ 30 h 186"/>
                  <a:gd name="T70" fmla="*/ 281 w 299"/>
                  <a:gd name="T71" fmla="*/ 54 h 186"/>
                  <a:gd name="T72" fmla="*/ 293 w 299"/>
                  <a:gd name="T73" fmla="*/ 72 h 186"/>
                  <a:gd name="T74" fmla="*/ 293 w 299"/>
                  <a:gd name="T75" fmla="*/ 90 h 186"/>
                  <a:gd name="T76" fmla="*/ 293 w 299"/>
                  <a:gd name="T77" fmla="*/ 108 h 186"/>
                  <a:gd name="T78" fmla="*/ 281 w 299"/>
                  <a:gd name="T79" fmla="*/ 126 h 186"/>
                  <a:gd name="T80" fmla="*/ 251 w 299"/>
                  <a:gd name="T81" fmla="*/ 156 h 186"/>
                  <a:gd name="T82" fmla="*/ 203 w 299"/>
                  <a:gd name="T83" fmla="*/ 174 h 186"/>
                  <a:gd name="T84" fmla="*/ 150 w 299"/>
                  <a:gd name="T85" fmla="*/ 180 h 186"/>
                  <a:gd name="T86" fmla="*/ 150 w 299"/>
                  <a:gd name="T87" fmla="*/ 180 h 18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0" t="0" r="r" b="b"/>
                <a:pathLst>
                  <a:path w="299" h="186">
                    <a:moveTo>
                      <a:pt x="150" y="0"/>
                    </a:moveTo>
                    <a:lnTo>
                      <a:pt x="90" y="6"/>
                    </a:lnTo>
                    <a:lnTo>
                      <a:pt x="42" y="30"/>
                    </a:lnTo>
                    <a:lnTo>
                      <a:pt x="12" y="54"/>
                    </a:lnTo>
                    <a:lnTo>
                      <a:pt x="6" y="72"/>
                    </a:lnTo>
                    <a:lnTo>
                      <a:pt x="0" y="90"/>
                    </a:lnTo>
                    <a:lnTo>
                      <a:pt x="6" y="108"/>
                    </a:lnTo>
                    <a:lnTo>
                      <a:pt x="12" y="126"/>
                    </a:lnTo>
                    <a:lnTo>
                      <a:pt x="42" y="156"/>
                    </a:lnTo>
                    <a:lnTo>
                      <a:pt x="90" y="180"/>
                    </a:lnTo>
                    <a:lnTo>
                      <a:pt x="150" y="186"/>
                    </a:lnTo>
                    <a:lnTo>
                      <a:pt x="209" y="180"/>
                    </a:lnTo>
                    <a:lnTo>
                      <a:pt x="257" y="156"/>
                    </a:lnTo>
                    <a:lnTo>
                      <a:pt x="287" y="126"/>
                    </a:lnTo>
                    <a:lnTo>
                      <a:pt x="299" y="108"/>
                    </a:lnTo>
                    <a:lnTo>
                      <a:pt x="299" y="90"/>
                    </a:lnTo>
                    <a:lnTo>
                      <a:pt x="299" y="72"/>
                    </a:lnTo>
                    <a:lnTo>
                      <a:pt x="287" y="54"/>
                    </a:lnTo>
                    <a:lnTo>
                      <a:pt x="257" y="30"/>
                    </a:lnTo>
                    <a:lnTo>
                      <a:pt x="209" y="6"/>
                    </a:lnTo>
                    <a:lnTo>
                      <a:pt x="150" y="0"/>
                    </a:lnTo>
                    <a:close/>
                    <a:moveTo>
                      <a:pt x="150" y="180"/>
                    </a:moveTo>
                    <a:lnTo>
                      <a:pt x="96" y="174"/>
                    </a:lnTo>
                    <a:lnTo>
                      <a:pt x="48" y="156"/>
                    </a:lnTo>
                    <a:lnTo>
                      <a:pt x="18" y="126"/>
                    </a:lnTo>
                    <a:lnTo>
                      <a:pt x="12" y="108"/>
                    </a:lnTo>
                    <a:lnTo>
                      <a:pt x="6" y="90"/>
                    </a:lnTo>
                    <a:lnTo>
                      <a:pt x="12" y="72"/>
                    </a:lnTo>
                    <a:lnTo>
                      <a:pt x="18" y="54"/>
                    </a:lnTo>
                    <a:lnTo>
                      <a:pt x="48" y="30"/>
                    </a:lnTo>
                    <a:lnTo>
                      <a:pt x="96" y="12"/>
                    </a:lnTo>
                    <a:lnTo>
                      <a:pt x="150" y="6"/>
                    </a:lnTo>
                    <a:lnTo>
                      <a:pt x="203" y="12"/>
                    </a:lnTo>
                    <a:lnTo>
                      <a:pt x="251" y="30"/>
                    </a:lnTo>
                    <a:lnTo>
                      <a:pt x="281" y="54"/>
                    </a:lnTo>
                    <a:lnTo>
                      <a:pt x="293" y="72"/>
                    </a:lnTo>
                    <a:lnTo>
                      <a:pt x="293" y="90"/>
                    </a:lnTo>
                    <a:lnTo>
                      <a:pt x="293" y="108"/>
                    </a:lnTo>
                    <a:lnTo>
                      <a:pt x="281" y="126"/>
                    </a:lnTo>
                    <a:lnTo>
                      <a:pt x="251" y="156"/>
                    </a:lnTo>
                    <a:lnTo>
                      <a:pt x="203" y="174"/>
                    </a:lnTo>
                    <a:lnTo>
                      <a:pt x="150" y="18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smtClean="0">
                  <a:solidFill>
                    <a:srgbClr val="FFFFFF"/>
                  </a:solidFill>
                  <a:latin typeface="Times New Roman" panose="02020603050405020304" pitchFamily="18" charset="0"/>
                </a:endParaRPr>
              </a:p>
            </p:txBody>
          </p:sp>
          <p:grpSp>
            <p:nvGrpSpPr>
              <p:cNvPr id="17" name="Group 61"/>
              <p:cNvGrpSpPr>
                <a:grpSpLocks/>
              </p:cNvGrpSpPr>
              <p:nvPr/>
            </p:nvGrpSpPr>
            <p:grpSpPr bwMode="auto">
              <a:xfrm>
                <a:off x="5381" y="3085"/>
                <a:ext cx="227" cy="132"/>
                <a:chOff x="5381" y="3085"/>
                <a:chExt cx="227" cy="132"/>
              </a:xfrm>
            </p:grpSpPr>
            <p:sp>
              <p:nvSpPr>
                <p:cNvPr id="18" name="Oval 62"/>
                <p:cNvSpPr>
                  <a:spLocks noChangeArrowheads="1"/>
                </p:cNvSpPr>
                <p:nvPr userDrawn="1"/>
              </p:nvSpPr>
              <p:spPr bwMode="hidden">
                <a:xfrm>
                  <a:off x="5381" y="3085"/>
                  <a:ext cx="227" cy="13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defRPr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endParaRPr lang="vi-VN" smtClean="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9" name="Oval 63"/>
                <p:cNvSpPr>
                  <a:spLocks noChangeArrowheads="1"/>
                </p:cNvSpPr>
                <p:nvPr userDrawn="1"/>
              </p:nvSpPr>
              <p:spPr bwMode="hidden">
                <a:xfrm>
                  <a:off x="5403" y="3099"/>
                  <a:ext cx="182" cy="10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1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defRPr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endParaRPr lang="vi-VN" smtClean="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20" name="Oval 64"/>
                <p:cNvSpPr>
                  <a:spLocks noChangeArrowheads="1"/>
                </p:cNvSpPr>
                <p:nvPr userDrawn="1"/>
              </p:nvSpPr>
              <p:spPr bwMode="hidden">
                <a:xfrm>
                  <a:off x="5431" y="3109"/>
                  <a:ext cx="125" cy="8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defRPr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endParaRPr lang="vi-VN" smtClean="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21" name="Oval 65"/>
                <p:cNvSpPr>
                  <a:spLocks noChangeArrowheads="1"/>
                </p:cNvSpPr>
                <p:nvPr userDrawn="1"/>
              </p:nvSpPr>
              <p:spPr bwMode="hidden">
                <a:xfrm>
                  <a:off x="5458" y="3125"/>
                  <a:ext cx="73" cy="47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1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defRPr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endParaRPr lang="vi-VN" smtClean="0">
                    <a:solidFill>
                      <a:srgbClr val="FFFFFF"/>
                    </a:solidFill>
                  </a:endParaRPr>
                </a:p>
              </p:txBody>
            </p:sp>
          </p:grpSp>
        </p:grpSp>
      </p:grpSp>
      <p:sp>
        <p:nvSpPr>
          <p:cNvPr id="49218" name="Rectangle 66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692277"/>
            <a:ext cx="7772400" cy="1736725"/>
          </a:xfrm>
        </p:spPr>
        <p:txBody>
          <a:bodyPr anchor="b"/>
          <a:lstStyle>
            <a:lvl1pPr>
              <a:defRPr sz="405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9219" name="Rectangle 67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8" name="Rectangle 68"/>
          <p:cNvSpPr>
            <a:spLocks noGrp="1" noChangeArrowheads="1"/>
          </p:cNvSpPr>
          <p:nvPr>
            <p:ph type="dt" sz="quarter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9" name="Rectangle 69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0" name="Rectangle 70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DC14D4BD-B363-421B-A3E8-24E829486C82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046646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9F16C1-9F5F-4293-AE25-2CBD86CEDCAC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5275269"/>
      </p:ext>
    </p:extLst>
  </p:cSld>
  <p:clrMapOvr>
    <a:masterClrMapping/>
  </p:clrMapOvr>
  <p:transition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3B5423-4BD5-43E6-AC94-820A039799B8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0926048"/>
      </p:ext>
    </p:extLst>
  </p:cSld>
  <p:clrMapOvr>
    <a:masterClrMapping/>
  </p:clrMapOvr>
  <p:transition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11E9B8-BA9F-48A8-82FD-E20EA66866EF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8659733"/>
      </p:ext>
    </p:extLst>
  </p:cSld>
  <p:clrMapOvr>
    <a:masterClrMapping/>
  </p:clrMapOvr>
  <p:transition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A02FBC-6B8F-40D8-B64C-A34FBE792A32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4668302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D86CF3-1A27-4114-A43D-9C7FCA4C163D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2205117"/>
      </p:ext>
    </p:extLst>
  </p:cSld>
  <p:clrMapOvr>
    <a:masterClrMapping/>
  </p:clrMapOvr>
  <p:transition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47A78F-BB26-4B94-8FEB-A64FCAD06327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820199"/>
      </p:ext>
    </p:extLst>
  </p:cSld>
  <p:clrMapOvr>
    <a:masterClrMapping/>
  </p:clrMapOvr>
  <p:transition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3C470D-F298-46DB-8403-FC70F782B807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7320588"/>
      </p:ext>
    </p:extLst>
  </p:cSld>
  <p:clrMapOvr>
    <a:masterClrMapping/>
  </p:clrMapOvr>
  <p:transition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B81C31-61DF-4A6B-8D23-C4AED85302D4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785226"/>
      </p:ext>
    </p:extLst>
  </p:cSld>
  <p:clrMapOvr>
    <a:masterClrMapping/>
  </p:clrMapOvr>
  <p:transition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306734-A39B-40A0-A17E-A7F234F9E286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535465"/>
      </p:ext>
    </p:extLst>
  </p:cSld>
  <p:clrMapOvr>
    <a:masterClrMapping/>
  </p:clrMapOvr>
  <p:transition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483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483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56766E-500F-491F-9073-CF3F34696DA3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7147579"/>
      </p:ext>
    </p:extLst>
  </p:cSld>
  <p:clrMapOvr>
    <a:masterClrMapping/>
  </p:clrMapOvr>
  <p:transition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7813"/>
            <a:ext cx="8229600" cy="58483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6B6D3B-66F4-4181-9DAF-D72999648A32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2616657"/>
      </p:ext>
    </p:extLst>
  </p:cSld>
  <p:clrMapOvr>
    <a:masterClrMapping/>
  </p:clrMapOvr>
  <p:transition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oogle Shape;41;p4"/>
          <p:cNvGrpSpPr>
            <a:grpSpLocks/>
          </p:cNvGrpSpPr>
          <p:nvPr/>
        </p:nvGrpSpPr>
        <p:grpSpPr bwMode="auto">
          <a:xfrm>
            <a:off x="-12700" y="414338"/>
            <a:ext cx="9180513" cy="6049962"/>
            <a:chOff x="-12452" y="310275"/>
            <a:chExt cx="9180800" cy="4538300"/>
          </a:xfrm>
        </p:grpSpPr>
        <p:cxnSp>
          <p:nvCxnSpPr>
            <p:cNvPr id="13" name="Google Shape;42;p4"/>
            <p:cNvCxnSpPr>
              <a:cxnSpLocks noChangeShapeType="1"/>
            </p:cNvCxnSpPr>
            <p:nvPr/>
          </p:nvCxnSpPr>
          <p:spPr bwMode="auto">
            <a:xfrm>
              <a:off x="-552" y="4023430"/>
              <a:ext cx="9168900" cy="0"/>
            </a:xfrm>
            <a:prstGeom prst="straightConnector1">
              <a:avLst/>
            </a:prstGeom>
            <a:noFill/>
            <a:ln w="9525">
              <a:solidFill>
                <a:srgbClr val="FCE5C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4" name="Google Shape;43;p4"/>
            <p:cNvCxnSpPr>
              <a:cxnSpLocks noChangeShapeType="1"/>
            </p:cNvCxnSpPr>
            <p:nvPr/>
          </p:nvCxnSpPr>
          <p:spPr bwMode="auto">
            <a:xfrm>
              <a:off x="-12452" y="310275"/>
              <a:ext cx="9168900" cy="0"/>
            </a:xfrm>
            <a:prstGeom prst="straightConnector1">
              <a:avLst/>
            </a:prstGeom>
            <a:noFill/>
            <a:ln w="9525">
              <a:solidFill>
                <a:srgbClr val="FCE5C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5" name="Google Shape;44;p4"/>
            <p:cNvCxnSpPr>
              <a:cxnSpLocks noChangeShapeType="1"/>
            </p:cNvCxnSpPr>
            <p:nvPr/>
          </p:nvCxnSpPr>
          <p:spPr bwMode="auto">
            <a:xfrm>
              <a:off x="-552" y="722848"/>
              <a:ext cx="9168900" cy="0"/>
            </a:xfrm>
            <a:prstGeom prst="straightConnector1">
              <a:avLst/>
            </a:prstGeom>
            <a:noFill/>
            <a:ln w="9525">
              <a:solidFill>
                <a:srgbClr val="FCE5C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6" name="Google Shape;45;p4"/>
            <p:cNvCxnSpPr>
              <a:cxnSpLocks noChangeShapeType="1"/>
            </p:cNvCxnSpPr>
            <p:nvPr/>
          </p:nvCxnSpPr>
          <p:spPr bwMode="auto">
            <a:xfrm>
              <a:off x="-552" y="1135420"/>
              <a:ext cx="9168900" cy="0"/>
            </a:xfrm>
            <a:prstGeom prst="straightConnector1">
              <a:avLst/>
            </a:prstGeom>
            <a:noFill/>
            <a:ln w="9525">
              <a:solidFill>
                <a:srgbClr val="FCE5C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7" name="Google Shape;46;p4"/>
            <p:cNvCxnSpPr>
              <a:cxnSpLocks noChangeShapeType="1"/>
            </p:cNvCxnSpPr>
            <p:nvPr/>
          </p:nvCxnSpPr>
          <p:spPr bwMode="auto">
            <a:xfrm>
              <a:off x="-552" y="1547993"/>
              <a:ext cx="9168900" cy="0"/>
            </a:xfrm>
            <a:prstGeom prst="straightConnector1">
              <a:avLst/>
            </a:prstGeom>
            <a:noFill/>
            <a:ln w="9525">
              <a:solidFill>
                <a:srgbClr val="FCE5C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8" name="Google Shape;47;p4"/>
            <p:cNvCxnSpPr>
              <a:cxnSpLocks noChangeShapeType="1"/>
            </p:cNvCxnSpPr>
            <p:nvPr/>
          </p:nvCxnSpPr>
          <p:spPr bwMode="auto">
            <a:xfrm>
              <a:off x="-552" y="1960566"/>
              <a:ext cx="9168900" cy="0"/>
            </a:xfrm>
            <a:prstGeom prst="straightConnector1">
              <a:avLst/>
            </a:prstGeom>
            <a:noFill/>
            <a:ln w="9525">
              <a:solidFill>
                <a:srgbClr val="FCE5C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9" name="Google Shape;48;p4"/>
            <p:cNvCxnSpPr>
              <a:cxnSpLocks noChangeShapeType="1"/>
            </p:cNvCxnSpPr>
            <p:nvPr/>
          </p:nvCxnSpPr>
          <p:spPr bwMode="auto">
            <a:xfrm>
              <a:off x="-552" y="2373139"/>
              <a:ext cx="9168900" cy="0"/>
            </a:xfrm>
            <a:prstGeom prst="straightConnector1">
              <a:avLst/>
            </a:prstGeom>
            <a:noFill/>
            <a:ln w="9525">
              <a:solidFill>
                <a:srgbClr val="FCE5C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0" name="Google Shape;49;p4"/>
            <p:cNvCxnSpPr>
              <a:cxnSpLocks noChangeShapeType="1"/>
            </p:cNvCxnSpPr>
            <p:nvPr/>
          </p:nvCxnSpPr>
          <p:spPr bwMode="auto">
            <a:xfrm>
              <a:off x="-552" y="2785711"/>
              <a:ext cx="9168900" cy="0"/>
            </a:xfrm>
            <a:prstGeom prst="straightConnector1">
              <a:avLst/>
            </a:prstGeom>
            <a:noFill/>
            <a:ln w="9525">
              <a:solidFill>
                <a:srgbClr val="FCE5C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1" name="Google Shape;50;p4"/>
            <p:cNvCxnSpPr>
              <a:cxnSpLocks noChangeShapeType="1"/>
            </p:cNvCxnSpPr>
            <p:nvPr/>
          </p:nvCxnSpPr>
          <p:spPr bwMode="auto">
            <a:xfrm>
              <a:off x="-552" y="3198284"/>
              <a:ext cx="9168900" cy="0"/>
            </a:xfrm>
            <a:prstGeom prst="straightConnector1">
              <a:avLst/>
            </a:prstGeom>
            <a:noFill/>
            <a:ln w="9525">
              <a:solidFill>
                <a:srgbClr val="FCE5C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2" name="Google Shape;51;p4"/>
            <p:cNvCxnSpPr>
              <a:cxnSpLocks noChangeShapeType="1"/>
            </p:cNvCxnSpPr>
            <p:nvPr/>
          </p:nvCxnSpPr>
          <p:spPr bwMode="auto">
            <a:xfrm>
              <a:off x="-552" y="3610857"/>
              <a:ext cx="9168900" cy="0"/>
            </a:xfrm>
            <a:prstGeom prst="straightConnector1">
              <a:avLst/>
            </a:prstGeom>
            <a:noFill/>
            <a:ln w="9525">
              <a:solidFill>
                <a:srgbClr val="FCE5C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3" name="Google Shape;52;p4"/>
            <p:cNvCxnSpPr>
              <a:cxnSpLocks noChangeShapeType="1"/>
            </p:cNvCxnSpPr>
            <p:nvPr/>
          </p:nvCxnSpPr>
          <p:spPr bwMode="auto">
            <a:xfrm>
              <a:off x="-552" y="4436002"/>
              <a:ext cx="9168900" cy="0"/>
            </a:xfrm>
            <a:prstGeom prst="straightConnector1">
              <a:avLst/>
            </a:prstGeom>
            <a:noFill/>
            <a:ln w="9525">
              <a:solidFill>
                <a:srgbClr val="FCE5C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4" name="Google Shape;53;p4"/>
            <p:cNvCxnSpPr>
              <a:cxnSpLocks noChangeShapeType="1"/>
            </p:cNvCxnSpPr>
            <p:nvPr/>
          </p:nvCxnSpPr>
          <p:spPr bwMode="auto">
            <a:xfrm>
              <a:off x="-552" y="4848575"/>
              <a:ext cx="9168900" cy="0"/>
            </a:xfrm>
            <a:prstGeom prst="straightConnector1">
              <a:avLst/>
            </a:prstGeom>
            <a:noFill/>
            <a:ln w="9525">
              <a:solidFill>
                <a:srgbClr val="FCE5C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54" name="Google Shape;54;p4"/>
          <p:cNvSpPr txBox="1">
            <a:spLocks noGrp="1"/>
          </p:cNvSpPr>
          <p:nvPr>
            <p:ph type="title"/>
          </p:nvPr>
        </p:nvSpPr>
        <p:spPr>
          <a:xfrm>
            <a:off x="1421338" y="3121800"/>
            <a:ext cx="934200" cy="769600"/>
          </a:xfrm>
          <a:prstGeom prst="rect">
            <a:avLst/>
          </a:prstGeom>
        </p:spPr>
        <p:txBody>
          <a:bodyPr spcFirstLastPara="1" lIns="91425" tIns="91425" rIns="91425" bIns="91425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55" name="Google Shape;55;p4"/>
          <p:cNvSpPr txBox="1">
            <a:spLocks noGrp="1"/>
          </p:cNvSpPr>
          <p:nvPr>
            <p:ph type="title" idx="2"/>
          </p:nvPr>
        </p:nvSpPr>
        <p:spPr>
          <a:xfrm>
            <a:off x="3210379" y="3121800"/>
            <a:ext cx="934200" cy="769600"/>
          </a:xfrm>
          <a:prstGeom prst="rect">
            <a:avLst/>
          </a:prstGeom>
        </p:spPr>
        <p:txBody>
          <a:bodyPr spcFirstLastPara="1" lIns="91425" tIns="91425" rIns="91425" bIns="91425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56" name="Google Shape;56;p4"/>
          <p:cNvSpPr txBox="1">
            <a:spLocks noGrp="1"/>
          </p:cNvSpPr>
          <p:nvPr>
            <p:ph type="title" idx="3"/>
          </p:nvPr>
        </p:nvSpPr>
        <p:spPr>
          <a:xfrm>
            <a:off x="4999421" y="3121800"/>
            <a:ext cx="934200" cy="769600"/>
          </a:xfrm>
          <a:prstGeom prst="rect">
            <a:avLst/>
          </a:prstGeom>
        </p:spPr>
        <p:txBody>
          <a:bodyPr spcFirstLastPara="1" lIns="91425" tIns="91425" rIns="91425" bIns="91425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57" name="Google Shape;57;p4"/>
          <p:cNvSpPr txBox="1">
            <a:spLocks noGrp="1"/>
          </p:cNvSpPr>
          <p:nvPr>
            <p:ph type="title" idx="4"/>
          </p:nvPr>
        </p:nvSpPr>
        <p:spPr>
          <a:xfrm>
            <a:off x="6788463" y="3121800"/>
            <a:ext cx="934200" cy="769600"/>
          </a:xfrm>
          <a:prstGeom prst="rect">
            <a:avLst/>
          </a:prstGeom>
        </p:spPr>
        <p:txBody>
          <a:bodyPr spcFirstLastPara="1" lIns="91425" tIns="91425" rIns="91425" bIns="91425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58" name="Google Shape;58;p4"/>
          <p:cNvSpPr txBox="1">
            <a:spLocks noGrp="1"/>
          </p:cNvSpPr>
          <p:nvPr>
            <p:ph type="ctrTitle" idx="5"/>
          </p:nvPr>
        </p:nvSpPr>
        <p:spPr>
          <a:xfrm>
            <a:off x="311700" y="824767"/>
            <a:ext cx="8520600" cy="977200"/>
          </a:xfrm>
          <a:prstGeom prst="rect">
            <a:avLst/>
          </a:prstGeom>
        </p:spPr>
        <p:txBody>
          <a:bodyPr spcFirstLastPara="1" lIns="91425" tIns="91425" rIns="91425" bIns="91425" anchor="b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Permanent Marker"/>
              <a:buNone/>
              <a:defRPr sz="18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2400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2400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2400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2400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2400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2400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2400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2400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59" name="Google Shape;59;p4"/>
          <p:cNvSpPr txBox="1">
            <a:spLocks noGrp="1"/>
          </p:cNvSpPr>
          <p:nvPr>
            <p:ph type="subTitle" idx="1"/>
          </p:nvPr>
        </p:nvSpPr>
        <p:spPr>
          <a:xfrm>
            <a:off x="1141450" y="4952733"/>
            <a:ext cx="1494000" cy="1056800"/>
          </a:xfrm>
          <a:prstGeom prst="rect">
            <a:avLst/>
          </a:prstGeom>
        </p:spPr>
        <p:txBody>
          <a:bodyPr spcFirstLastPara="1" lIns="91425" tIns="91425" rIns="91425" bIns="91425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60" name="Google Shape;60;p4"/>
          <p:cNvSpPr txBox="1">
            <a:spLocks noGrp="1"/>
          </p:cNvSpPr>
          <p:nvPr>
            <p:ph type="subTitle" idx="6"/>
          </p:nvPr>
        </p:nvSpPr>
        <p:spPr>
          <a:xfrm>
            <a:off x="2930475" y="4952733"/>
            <a:ext cx="1494000" cy="1056800"/>
          </a:xfrm>
          <a:prstGeom prst="rect">
            <a:avLst/>
          </a:prstGeom>
        </p:spPr>
        <p:txBody>
          <a:bodyPr spcFirstLastPara="1" lIns="91425" tIns="91425" rIns="91425" bIns="91425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61" name="Google Shape;61;p4"/>
          <p:cNvSpPr txBox="1">
            <a:spLocks noGrp="1"/>
          </p:cNvSpPr>
          <p:nvPr>
            <p:ph type="subTitle" idx="7"/>
          </p:nvPr>
        </p:nvSpPr>
        <p:spPr>
          <a:xfrm>
            <a:off x="4719500" y="4952733"/>
            <a:ext cx="1494000" cy="1056800"/>
          </a:xfrm>
          <a:prstGeom prst="rect">
            <a:avLst/>
          </a:prstGeom>
        </p:spPr>
        <p:txBody>
          <a:bodyPr spcFirstLastPara="1" lIns="91425" tIns="91425" rIns="91425" bIns="91425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62" name="Google Shape;62;p4"/>
          <p:cNvSpPr txBox="1">
            <a:spLocks noGrp="1"/>
          </p:cNvSpPr>
          <p:nvPr>
            <p:ph type="subTitle" idx="8"/>
          </p:nvPr>
        </p:nvSpPr>
        <p:spPr>
          <a:xfrm>
            <a:off x="6508575" y="4910133"/>
            <a:ext cx="1494000" cy="1056800"/>
          </a:xfrm>
          <a:prstGeom prst="rect">
            <a:avLst/>
          </a:prstGeom>
        </p:spPr>
        <p:txBody>
          <a:bodyPr spcFirstLastPara="1" lIns="91425" tIns="91425" rIns="91425" bIns="91425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63" name="Google Shape;63;p4"/>
          <p:cNvSpPr txBox="1">
            <a:spLocks noGrp="1"/>
          </p:cNvSpPr>
          <p:nvPr>
            <p:ph type="subTitle" idx="9"/>
          </p:nvPr>
        </p:nvSpPr>
        <p:spPr>
          <a:xfrm>
            <a:off x="4719525" y="4952733"/>
            <a:ext cx="1494000" cy="1056800"/>
          </a:xfrm>
          <a:prstGeom prst="rect">
            <a:avLst/>
          </a:prstGeom>
        </p:spPr>
        <p:txBody>
          <a:bodyPr spcFirstLastPara="1" lIns="91425" tIns="91425" rIns="91425" bIns="91425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3273182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11AFBB5-6395-4DDF-B320-E73296F562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C4C08530-1729-4ADD-B3D7-EECD29F74FE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958351F-5EE8-4FD5-B0DD-DE67F2459E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B76598-FF1B-4D6D-A891-B29C4A5DE895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14/5/2023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4053A9F-F98E-4BA6-ABA6-4BECC8D0EA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115E8D7-0627-4229-B9D1-3430D1AE76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E67BD1-57AB-4483-9BC7-3CEFA32AB0CB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760688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E148CBA-55AD-4728-9AED-FDAFC23C61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8A0F1D5-C48F-43A7-A970-2F9B5DA01C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C15F29C-815F-4B48-B27F-0C419FF2D7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B76598-FF1B-4D6D-A891-B29C4A5DE895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14/5/2023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F640AC4-12AD-4342-A955-EA9E087DA3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E118109-4F1A-4ABF-9AAB-83B176454D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E67BD1-57AB-4483-9BC7-3CEFA32AB0CB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43160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6A1C6BA-4F92-430E-8478-8756BF1B71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9E62287C-D573-408D-9389-B4A01ADF32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99431AB-DD5A-45E6-A376-0ABECCBE7A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B76598-FF1B-4D6D-A891-B29C4A5DE895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14/5/2023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92C9F0C-FCA1-4608-A5CC-C3B69B31EF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ECD889A-ACE7-476D-8410-764E37DD33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E67BD1-57AB-4483-9BC7-3CEFA32AB0CB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268810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6222C46-651A-4410-8ADA-D8693BE61D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8ABCEA9-3F45-462A-B7A1-ED834A6E904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3082296F-14E1-4C5B-9022-D2A825E766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1DE110AC-3C1E-4BD0-B214-1F0610EC63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B76598-FF1B-4D6D-A891-B29C4A5DE895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14/5/2023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D06AA84-F0D6-4EB8-BE3F-FEF47D474D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6E46981E-03C8-46BB-993A-32B6AEC72A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E67BD1-57AB-4483-9BC7-3CEFA32AB0CB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864194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1180302-E473-4D76-B216-35BBC95CBE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E2024873-6F27-4E78-9435-CEA4EC0530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3FB841FD-33FF-4C82-8627-8E8B2E35ADF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32A77CA2-11D3-4F8C-8B67-8237D43849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DC673FB1-5D13-40C1-955F-D1AAF1A62A9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4F691E4E-2C4D-4DB4-8958-BFDEF9C106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B76598-FF1B-4D6D-A891-B29C4A5DE895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14/5/2023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A3178FE1-5247-406B-9F49-A1DAB78A5E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113B0400-C5BE-48C6-AAED-380A6F4918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E67BD1-57AB-4483-9BC7-3CEFA32AB0CB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608953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24DDB3F-2358-47D3-BCE9-6B6B97F4B2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B97A6D44-DB9E-449E-A647-9CBCFC2605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B76598-FF1B-4D6D-A891-B29C4A5DE895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14/5/2023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0E9549C9-55BD-423D-9390-094835370B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4CFEC3FC-35C0-4A8F-A36A-FB94A3DC49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E67BD1-57AB-4483-9BC7-3CEFA32AB0CB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024361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39FF6EFD-199F-40B9-A12F-CA1C6834E1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B76598-FF1B-4D6D-A891-B29C4A5DE895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14/5/2023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F39C84E4-A41B-4AEC-8A19-BB99ABC3F0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2A7CBDC0-7B86-4EBA-9987-48C3FD544F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E67BD1-57AB-4483-9BC7-3CEFA32AB0CB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678400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272B5E4-1CB8-4E92-8091-223D8FB9CD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E8B013D-E82D-40EC-993A-02EDFA09F6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BB6A0D09-C879-4340-8DEF-CB76BC4CDA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1C551490-5C30-4DE8-9288-C5016CCBE8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B76598-FF1B-4D6D-A891-B29C4A5DE895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14/5/2023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768DF1D-FF4E-4D0E-AD02-0FA041B0F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709E8AA-B2DA-4DB7-9586-22CD7C7DD4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E67BD1-57AB-4483-9BC7-3CEFA32AB0CB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58197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0F905FA-EA54-406A-8CA8-D3323C2073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29834EA4-DD40-46EF-B8AC-E30A20DFE71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S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5EE7237C-CAD4-4FC9-AC36-11A03E7FAE0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4B148CDD-E789-46AB-9860-725C69ED91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B76598-FF1B-4D6D-A891-B29C4A5DE895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14/5/2023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80B21162-FC0B-4A55-99B8-4130E96C3B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9066C943-BDAA-44CA-8E38-AC22FCD3E9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E67BD1-57AB-4483-9BC7-3CEFA32AB0CB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119212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65E1F9B-16CB-4893-A0CE-0E17B055FE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D1BE5226-3D86-4435-97DD-C57E6C5C1A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C913B13-4BB0-4FBD-ADDE-DA49DA1001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B76598-FF1B-4D6D-A891-B29C4A5DE895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14/5/2023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3750557-2ED1-49FA-852C-2B97544398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57EEE4B-A4B7-4EE7-A7FD-6B483B0F5A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E67BD1-57AB-4483-9BC7-3CEFA32AB0CB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014164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A3EF2B4C-DEB0-4C38-9803-2FDA29A2B37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55EC7CD2-8E99-4BB5-8A00-1EEFAF8D41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4E3BE9F-3833-4786-BE60-5860ABCD26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B76598-FF1B-4D6D-A891-B29C4A5DE895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14/5/2023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B33BA35-4DFC-431E-8CB5-9444D4F790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EC0CC12-8067-483D-AC0D-1543543639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E67BD1-57AB-4483-9BC7-3CEFA32AB0CB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435902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3176" y="4267200"/>
            <a:ext cx="9140825" cy="2590800"/>
            <a:chOff x="2" y="2688"/>
            <a:chExt cx="5758" cy="1632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2" y="2688"/>
              <a:ext cx="5758" cy="1632"/>
            </a:xfrm>
            <a:custGeom>
              <a:avLst/>
              <a:gdLst>
                <a:gd name="T0" fmla="*/ 5740 w 5740"/>
                <a:gd name="T1" fmla="*/ 4316 h 4316"/>
                <a:gd name="T2" fmla="*/ 0 w 5740"/>
                <a:gd name="T3" fmla="*/ 4316 h 4316"/>
                <a:gd name="T4" fmla="*/ 0 w 5740"/>
                <a:gd name="T5" fmla="*/ 0 h 4316"/>
                <a:gd name="T6" fmla="*/ 5740 w 5740"/>
                <a:gd name="T7" fmla="*/ 0 h 4316"/>
                <a:gd name="T8" fmla="*/ 5740 w 5740"/>
                <a:gd name="T9" fmla="*/ 4316 h 4316"/>
                <a:gd name="T10" fmla="*/ 5740 w 5740"/>
                <a:gd name="T11" fmla="*/ 4316 h 431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4316">
                  <a:moveTo>
                    <a:pt x="5740" y="4316"/>
                  </a:moveTo>
                  <a:lnTo>
                    <a:pt x="0" y="4316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431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accent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smtClean="0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grpSp>
          <p:nvGrpSpPr>
            <p:cNvPr id="6" name="Group 4"/>
            <p:cNvGrpSpPr>
              <a:grpSpLocks/>
            </p:cNvGrpSpPr>
            <p:nvPr userDrawn="1"/>
          </p:nvGrpSpPr>
          <p:grpSpPr bwMode="auto">
            <a:xfrm>
              <a:off x="3528" y="3715"/>
              <a:ext cx="792" cy="521"/>
              <a:chOff x="3527" y="3715"/>
              <a:chExt cx="792" cy="521"/>
            </a:xfrm>
          </p:grpSpPr>
          <p:sp>
            <p:nvSpPr>
              <p:cNvPr id="57" name="Oval 5"/>
              <p:cNvSpPr>
                <a:spLocks noChangeArrowheads="1"/>
              </p:cNvSpPr>
              <p:nvPr/>
            </p:nvSpPr>
            <p:spPr bwMode="hidden">
              <a:xfrm>
                <a:off x="3686" y="3810"/>
                <a:ext cx="532" cy="32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58" name="Oval 6"/>
              <p:cNvSpPr>
                <a:spLocks noChangeArrowheads="1"/>
              </p:cNvSpPr>
              <p:nvPr/>
            </p:nvSpPr>
            <p:spPr bwMode="hidden">
              <a:xfrm>
                <a:off x="3726" y="3840"/>
                <a:ext cx="452" cy="275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59" name="Oval 7"/>
              <p:cNvSpPr>
                <a:spLocks noChangeArrowheads="1"/>
              </p:cNvSpPr>
              <p:nvPr/>
            </p:nvSpPr>
            <p:spPr bwMode="hidden">
              <a:xfrm>
                <a:off x="3782" y="3872"/>
                <a:ext cx="344" cy="20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60" name="Oval 8"/>
              <p:cNvSpPr>
                <a:spLocks noChangeArrowheads="1"/>
              </p:cNvSpPr>
              <p:nvPr/>
            </p:nvSpPr>
            <p:spPr bwMode="hidden">
              <a:xfrm>
                <a:off x="3822" y="3896"/>
                <a:ext cx="262" cy="15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61" name="Oval 9"/>
              <p:cNvSpPr>
                <a:spLocks noChangeArrowheads="1"/>
              </p:cNvSpPr>
              <p:nvPr/>
            </p:nvSpPr>
            <p:spPr bwMode="hidden">
              <a:xfrm>
                <a:off x="3856" y="3922"/>
                <a:ext cx="192" cy="10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62" name="Freeform 10"/>
              <p:cNvSpPr>
                <a:spLocks/>
              </p:cNvSpPr>
              <p:nvPr/>
            </p:nvSpPr>
            <p:spPr bwMode="hidden">
              <a:xfrm>
                <a:off x="3575" y="3715"/>
                <a:ext cx="383" cy="161"/>
              </a:xfrm>
              <a:custGeom>
                <a:avLst/>
                <a:gdLst/>
                <a:ahLst/>
                <a:cxnLst>
                  <a:cxn ang="0">
                    <a:pos x="376" y="12"/>
                  </a:cxn>
                  <a:cxn ang="0">
                    <a:pos x="257" y="24"/>
                  </a:cxn>
                  <a:cxn ang="0">
                    <a:pos x="149" y="54"/>
                  </a:cxn>
                  <a:cxn ang="0">
                    <a:pos x="101" y="77"/>
                  </a:cxn>
                  <a:cxn ang="0">
                    <a:pos x="59" y="101"/>
                  </a:cxn>
                  <a:cxn ang="0">
                    <a:pos x="24" y="131"/>
                  </a:cxn>
                  <a:cxn ang="0">
                    <a:pos x="0" y="161"/>
                  </a:cxn>
                  <a:cxn ang="0">
                    <a:pos x="0" y="137"/>
                  </a:cxn>
                  <a:cxn ang="0">
                    <a:pos x="29" y="107"/>
                  </a:cxn>
                  <a:cxn ang="0">
                    <a:pos x="65" y="83"/>
                  </a:cxn>
                  <a:cxn ang="0">
                    <a:pos x="155" y="36"/>
                  </a:cxn>
                  <a:cxn ang="0">
                    <a:pos x="257" y="12"/>
                  </a:cxn>
                  <a:cxn ang="0">
                    <a:pos x="376" y="0"/>
                  </a:cxn>
                  <a:cxn ang="0">
                    <a:pos x="376" y="0"/>
                  </a:cxn>
                  <a:cxn ang="0">
                    <a:pos x="382" y="0"/>
                  </a:cxn>
                  <a:cxn ang="0">
                    <a:pos x="382" y="12"/>
                  </a:cxn>
                  <a:cxn ang="0">
                    <a:pos x="376" y="12"/>
                  </a:cxn>
                  <a:cxn ang="0">
                    <a:pos x="376" y="12"/>
                  </a:cxn>
                  <a:cxn ang="0">
                    <a:pos x="376" y="12"/>
                  </a:cxn>
                </a:cxnLst>
                <a:rect l="0" t="0" r="r" b="b"/>
                <a:pathLst>
                  <a:path w="382" h="161">
                    <a:moveTo>
                      <a:pt x="376" y="12"/>
                    </a:moveTo>
                    <a:lnTo>
                      <a:pt x="257" y="24"/>
                    </a:lnTo>
                    <a:lnTo>
                      <a:pt x="149" y="54"/>
                    </a:lnTo>
                    <a:lnTo>
                      <a:pt x="101" y="77"/>
                    </a:lnTo>
                    <a:lnTo>
                      <a:pt x="59" y="101"/>
                    </a:lnTo>
                    <a:lnTo>
                      <a:pt x="24" y="131"/>
                    </a:lnTo>
                    <a:lnTo>
                      <a:pt x="0" y="161"/>
                    </a:lnTo>
                    <a:lnTo>
                      <a:pt x="0" y="137"/>
                    </a:lnTo>
                    <a:lnTo>
                      <a:pt x="29" y="107"/>
                    </a:lnTo>
                    <a:lnTo>
                      <a:pt x="65" y="83"/>
                    </a:lnTo>
                    <a:lnTo>
                      <a:pt x="155" y="36"/>
                    </a:lnTo>
                    <a:lnTo>
                      <a:pt x="257" y="12"/>
                    </a:lnTo>
                    <a:lnTo>
                      <a:pt x="376" y="0"/>
                    </a:lnTo>
                    <a:lnTo>
                      <a:pt x="376" y="0"/>
                    </a:lnTo>
                    <a:lnTo>
                      <a:pt x="382" y="0"/>
                    </a:lnTo>
                    <a:lnTo>
                      <a:pt x="382" y="12"/>
                    </a:lnTo>
                    <a:lnTo>
                      <a:pt x="376" y="12"/>
                    </a:lnTo>
                    <a:lnTo>
                      <a:pt x="376" y="12"/>
                    </a:lnTo>
                    <a:lnTo>
                      <a:pt x="376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63" name="Freeform 11"/>
              <p:cNvSpPr>
                <a:spLocks/>
              </p:cNvSpPr>
              <p:nvPr/>
            </p:nvSpPr>
            <p:spPr bwMode="hidden">
              <a:xfrm>
                <a:off x="3695" y="4170"/>
                <a:ext cx="444" cy="66"/>
              </a:xfrm>
              <a:custGeom>
                <a:avLst/>
                <a:gdLst/>
                <a:ahLst/>
                <a:cxnLst>
                  <a:cxn ang="0">
                    <a:pos x="257" y="54"/>
                  </a:cxn>
                  <a:cxn ang="0">
                    <a:pos x="353" y="48"/>
                  </a:cxn>
                  <a:cxn ang="0">
                    <a:pos x="443" y="24"/>
                  </a:cxn>
                  <a:cxn ang="0">
                    <a:pos x="443" y="36"/>
                  </a:cxn>
                  <a:cxn ang="0">
                    <a:pos x="353" y="60"/>
                  </a:cxn>
                  <a:cxn ang="0">
                    <a:pos x="257" y="66"/>
                  </a:cxn>
                  <a:cxn ang="0">
                    <a:pos x="186" y="60"/>
                  </a:cxn>
                  <a:cxn ang="0">
                    <a:pos x="120" y="48"/>
                  </a:cxn>
                  <a:cxn ang="0">
                    <a:pos x="60" y="36"/>
                  </a:cxn>
                  <a:cxn ang="0">
                    <a:pos x="0" y="12"/>
                  </a:cxn>
                  <a:cxn ang="0">
                    <a:pos x="0" y="0"/>
                  </a:cxn>
                  <a:cxn ang="0">
                    <a:pos x="54" y="24"/>
                  </a:cxn>
                  <a:cxn ang="0">
                    <a:pos x="120" y="36"/>
                  </a:cxn>
                  <a:cxn ang="0">
                    <a:pos x="186" y="48"/>
                  </a:cxn>
                  <a:cxn ang="0">
                    <a:pos x="257" y="54"/>
                  </a:cxn>
                  <a:cxn ang="0">
                    <a:pos x="257" y="54"/>
                  </a:cxn>
                </a:cxnLst>
                <a:rect l="0" t="0" r="r" b="b"/>
                <a:pathLst>
                  <a:path w="443" h="66">
                    <a:moveTo>
                      <a:pt x="257" y="54"/>
                    </a:moveTo>
                    <a:lnTo>
                      <a:pt x="353" y="48"/>
                    </a:lnTo>
                    <a:lnTo>
                      <a:pt x="443" y="24"/>
                    </a:lnTo>
                    <a:lnTo>
                      <a:pt x="443" y="36"/>
                    </a:lnTo>
                    <a:lnTo>
                      <a:pt x="353" y="60"/>
                    </a:lnTo>
                    <a:lnTo>
                      <a:pt x="257" y="66"/>
                    </a:lnTo>
                    <a:lnTo>
                      <a:pt x="186" y="60"/>
                    </a:lnTo>
                    <a:lnTo>
                      <a:pt x="120" y="48"/>
                    </a:lnTo>
                    <a:lnTo>
                      <a:pt x="60" y="36"/>
                    </a:lnTo>
                    <a:lnTo>
                      <a:pt x="0" y="12"/>
                    </a:lnTo>
                    <a:lnTo>
                      <a:pt x="0" y="0"/>
                    </a:lnTo>
                    <a:lnTo>
                      <a:pt x="54" y="24"/>
                    </a:lnTo>
                    <a:lnTo>
                      <a:pt x="120" y="36"/>
                    </a:lnTo>
                    <a:lnTo>
                      <a:pt x="186" y="48"/>
                    </a:lnTo>
                    <a:lnTo>
                      <a:pt x="257" y="54"/>
                    </a:lnTo>
                    <a:lnTo>
                      <a:pt x="257" y="5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84706"/>
                      <a:invGamma/>
                    </a:schemeClr>
                  </a:gs>
                  <a:gs pos="100000">
                    <a:schemeClr val="accent2"/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64" name="Freeform 12"/>
              <p:cNvSpPr>
                <a:spLocks/>
              </p:cNvSpPr>
              <p:nvPr/>
            </p:nvSpPr>
            <p:spPr bwMode="hidden">
              <a:xfrm>
                <a:off x="3527" y="3906"/>
                <a:ext cx="89" cy="216"/>
              </a:xfrm>
              <a:custGeom>
                <a:avLst/>
                <a:gdLst/>
                <a:ahLst/>
                <a:cxnLst>
                  <a:cxn ang="0">
                    <a:pos x="12" y="66"/>
                  </a:cxn>
                  <a:cxn ang="0">
                    <a:pos x="18" y="108"/>
                  </a:cxn>
                  <a:cxn ang="0">
                    <a:pos x="36" y="144"/>
                  </a:cxn>
                  <a:cxn ang="0">
                    <a:pos x="60" y="180"/>
                  </a:cxn>
                  <a:cxn ang="0">
                    <a:pos x="89" y="216"/>
                  </a:cxn>
                  <a:cxn ang="0">
                    <a:pos x="72" y="216"/>
                  </a:cxn>
                  <a:cxn ang="0">
                    <a:pos x="42" y="180"/>
                  </a:cxn>
                  <a:cxn ang="0">
                    <a:pos x="18" y="144"/>
                  </a:cxn>
                  <a:cxn ang="0">
                    <a:pos x="6" y="108"/>
                  </a:cxn>
                  <a:cxn ang="0">
                    <a:pos x="0" y="66"/>
                  </a:cxn>
                  <a:cxn ang="0">
                    <a:pos x="0" y="30"/>
                  </a:cxn>
                  <a:cxn ang="0">
                    <a:pos x="12" y="0"/>
                  </a:cxn>
                  <a:cxn ang="0">
                    <a:pos x="30" y="0"/>
                  </a:cxn>
                  <a:cxn ang="0">
                    <a:pos x="18" y="30"/>
                  </a:cxn>
                  <a:cxn ang="0">
                    <a:pos x="12" y="66"/>
                  </a:cxn>
                  <a:cxn ang="0">
                    <a:pos x="12" y="66"/>
                  </a:cxn>
                </a:cxnLst>
                <a:rect l="0" t="0" r="r" b="b"/>
                <a:pathLst>
                  <a:path w="89" h="216">
                    <a:moveTo>
                      <a:pt x="12" y="66"/>
                    </a:moveTo>
                    <a:lnTo>
                      <a:pt x="18" y="108"/>
                    </a:lnTo>
                    <a:lnTo>
                      <a:pt x="36" y="144"/>
                    </a:lnTo>
                    <a:lnTo>
                      <a:pt x="60" y="180"/>
                    </a:lnTo>
                    <a:lnTo>
                      <a:pt x="89" y="216"/>
                    </a:lnTo>
                    <a:lnTo>
                      <a:pt x="72" y="216"/>
                    </a:lnTo>
                    <a:lnTo>
                      <a:pt x="42" y="180"/>
                    </a:lnTo>
                    <a:lnTo>
                      <a:pt x="18" y="144"/>
                    </a:lnTo>
                    <a:lnTo>
                      <a:pt x="6" y="108"/>
                    </a:lnTo>
                    <a:lnTo>
                      <a:pt x="0" y="66"/>
                    </a:lnTo>
                    <a:lnTo>
                      <a:pt x="0" y="30"/>
                    </a:lnTo>
                    <a:lnTo>
                      <a:pt x="12" y="0"/>
                    </a:lnTo>
                    <a:lnTo>
                      <a:pt x="30" y="0"/>
                    </a:lnTo>
                    <a:lnTo>
                      <a:pt x="18" y="30"/>
                    </a:lnTo>
                    <a:lnTo>
                      <a:pt x="12" y="66"/>
                    </a:lnTo>
                    <a:lnTo>
                      <a:pt x="12" y="6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65" name="Freeform 13"/>
              <p:cNvSpPr>
                <a:spLocks/>
              </p:cNvSpPr>
              <p:nvPr/>
            </p:nvSpPr>
            <p:spPr bwMode="hidden">
              <a:xfrm>
                <a:off x="3569" y="3745"/>
                <a:ext cx="750" cy="461"/>
              </a:xfrm>
              <a:custGeom>
                <a:avLst/>
                <a:gdLst/>
                <a:ahLst/>
                <a:cxnLst>
                  <a:cxn ang="0">
                    <a:pos x="382" y="443"/>
                  </a:cxn>
                  <a:cxn ang="0">
                    <a:pos x="311" y="437"/>
                  </a:cxn>
                  <a:cxn ang="0">
                    <a:pos x="245" y="425"/>
                  </a:cxn>
                  <a:cxn ang="0">
                    <a:pos x="185" y="407"/>
                  </a:cxn>
                  <a:cxn ang="0">
                    <a:pos x="131" y="383"/>
                  </a:cxn>
                  <a:cxn ang="0">
                    <a:pos x="83" y="347"/>
                  </a:cxn>
                  <a:cxn ang="0">
                    <a:pos x="53" y="311"/>
                  </a:cxn>
                  <a:cxn ang="0">
                    <a:pos x="30" y="269"/>
                  </a:cxn>
                  <a:cxn ang="0">
                    <a:pos x="24" y="227"/>
                  </a:cxn>
                  <a:cxn ang="0">
                    <a:pos x="30" y="185"/>
                  </a:cxn>
                  <a:cxn ang="0">
                    <a:pos x="53" y="143"/>
                  </a:cxn>
                  <a:cxn ang="0">
                    <a:pos x="83" y="107"/>
                  </a:cxn>
                  <a:cxn ang="0">
                    <a:pos x="131" y="77"/>
                  </a:cxn>
                  <a:cxn ang="0">
                    <a:pos x="185" y="47"/>
                  </a:cxn>
                  <a:cxn ang="0">
                    <a:pos x="245" y="30"/>
                  </a:cxn>
                  <a:cxn ang="0">
                    <a:pos x="311" y="18"/>
                  </a:cxn>
                  <a:cxn ang="0">
                    <a:pos x="382" y="12"/>
                  </a:cxn>
                  <a:cxn ang="0">
                    <a:pos x="478" y="18"/>
                  </a:cxn>
                  <a:cxn ang="0">
                    <a:pos x="562" y="41"/>
                  </a:cxn>
                  <a:cxn ang="0">
                    <a:pos x="562" y="36"/>
                  </a:cxn>
                  <a:cxn ang="0">
                    <a:pos x="562" y="30"/>
                  </a:cxn>
                  <a:cxn ang="0">
                    <a:pos x="478" y="6"/>
                  </a:cxn>
                  <a:cxn ang="0">
                    <a:pos x="382" y="0"/>
                  </a:cxn>
                  <a:cxn ang="0">
                    <a:pos x="305" y="6"/>
                  </a:cxn>
                  <a:cxn ang="0">
                    <a:pos x="233" y="18"/>
                  </a:cxn>
                  <a:cxn ang="0">
                    <a:pos x="167" y="41"/>
                  </a:cxn>
                  <a:cxn ang="0">
                    <a:pos x="113" y="65"/>
                  </a:cxn>
                  <a:cxn ang="0">
                    <a:pos x="65" y="101"/>
                  </a:cxn>
                  <a:cxn ang="0">
                    <a:pos x="30" y="137"/>
                  </a:cxn>
                  <a:cxn ang="0">
                    <a:pos x="6" y="179"/>
                  </a:cxn>
                  <a:cxn ang="0">
                    <a:pos x="0" y="227"/>
                  </a:cxn>
                  <a:cxn ang="0">
                    <a:pos x="6" y="275"/>
                  </a:cxn>
                  <a:cxn ang="0">
                    <a:pos x="30" y="317"/>
                  </a:cxn>
                  <a:cxn ang="0">
                    <a:pos x="65" y="359"/>
                  </a:cxn>
                  <a:cxn ang="0">
                    <a:pos x="113" y="395"/>
                  </a:cxn>
                  <a:cxn ang="0">
                    <a:pos x="167" y="419"/>
                  </a:cxn>
                  <a:cxn ang="0">
                    <a:pos x="233" y="443"/>
                  </a:cxn>
                  <a:cxn ang="0">
                    <a:pos x="305" y="455"/>
                  </a:cxn>
                  <a:cxn ang="0">
                    <a:pos x="382" y="461"/>
                  </a:cxn>
                  <a:cxn ang="0">
                    <a:pos x="448" y="455"/>
                  </a:cxn>
                  <a:cxn ang="0">
                    <a:pos x="508" y="449"/>
                  </a:cxn>
                  <a:cxn ang="0">
                    <a:pos x="609" y="413"/>
                  </a:cxn>
                  <a:cxn ang="0">
                    <a:pos x="657" y="389"/>
                  </a:cxn>
                  <a:cxn ang="0">
                    <a:pos x="693" y="359"/>
                  </a:cxn>
                  <a:cxn ang="0">
                    <a:pos x="723" y="329"/>
                  </a:cxn>
                  <a:cxn ang="0">
                    <a:pos x="747" y="293"/>
                  </a:cxn>
                  <a:cxn ang="0">
                    <a:pos x="741" y="287"/>
                  </a:cxn>
                  <a:cxn ang="0">
                    <a:pos x="729" y="281"/>
                  </a:cxn>
                  <a:cxn ang="0">
                    <a:pos x="711" y="317"/>
                  </a:cxn>
                  <a:cxn ang="0">
                    <a:pos x="681" y="347"/>
                  </a:cxn>
                  <a:cxn ang="0">
                    <a:pos x="645" y="377"/>
                  </a:cxn>
                  <a:cxn ang="0">
                    <a:pos x="604" y="401"/>
                  </a:cxn>
                  <a:cxn ang="0">
                    <a:pos x="502" y="431"/>
                  </a:cxn>
                  <a:cxn ang="0">
                    <a:pos x="442" y="443"/>
                  </a:cxn>
                  <a:cxn ang="0">
                    <a:pos x="382" y="443"/>
                  </a:cxn>
                  <a:cxn ang="0">
                    <a:pos x="382" y="443"/>
                  </a:cxn>
                </a:cxnLst>
                <a:rect l="0" t="0" r="r" b="b"/>
                <a:pathLst>
                  <a:path w="747" h="461">
                    <a:moveTo>
                      <a:pt x="382" y="443"/>
                    </a:moveTo>
                    <a:lnTo>
                      <a:pt x="311" y="437"/>
                    </a:lnTo>
                    <a:lnTo>
                      <a:pt x="245" y="425"/>
                    </a:lnTo>
                    <a:lnTo>
                      <a:pt x="185" y="407"/>
                    </a:lnTo>
                    <a:lnTo>
                      <a:pt x="131" y="383"/>
                    </a:lnTo>
                    <a:lnTo>
                      <a:pt x="83" y="347"/>
                    </a:lnTo>
                    <a:lnTo>
                      <a:pt x="53" y="311"/>
                    </a:lnTo>
                    <a:lnTo>
                      <a:pt x="30" y="269"/>
                    </a:lnTo>
                    <a:lnTo>
                      <a:pt x="24" y="227"/>
                    </a:lnTo>
                    <a:lnTo>
                      <a:pt x="30" y="185"/>
                    </a:lnTo>
                    <a:lnTo>
                      <a:pt x="53" y="143"/>
                    </a:lnTo>
                    <a:lnTo>
                      <a:pt x="83" y="107"/>
                    </a:lnTo>
                    <a:lnTo>
                      <a:pt x="131" y="77"/>
                    </a:lnTo>
                    <a:lnTo>
                      <a:pt x="185" y="47"/>
                    </a:lnTo>
                    <a:lnTo>
                      <a:pt x="245" y="30"/>
                    </a:lnTo>
                    <a:lnTo>
                      <a:pt x="311" y="18"/>
                    </a:lnTo>
                    <a:lnTo>
                      <a:pt x="382" y="12"/>
                    </a:lnTo>
                    <a:lnTo>
                      <a:pt x="478" y="18"/>
                    </a:lnTo>
                    <a:lnTo>
                      <a:pt x="562" y="41"/>
                    </a:lnTo>
                    <a:lnTo>
                      <a:pt x="562" y="36"/>
                    </a:lnTo>
                    <a:lnTo>
                      <a:pt x="562" y="30"/>
                    </a:lnTo>
                    <a:lnTo>
                      <a:pt x="478" y="6"/>
                    </a:lnTo>
                    <a:lnTo>
                      <a:pt x="382" y="0"/>
                    </a:lnTo>
                    <a:lnTo>
                      <a:pt x="305" y="6"/>
                    </a:lnTo>
                    <a:lnTo>
                      <a:pt x="233" y="18"/>
                    </a:lnTo>
                    <a:lnTo>
                      <a:pt x="167" y="41"/>
                    </a:lnTo>
                    <a:lnTo>
                      <a:pt x="113" y="65"/>
                    </a:lnTo>
                    <a:lnTo>
                      <a:pt x="65" y="101"/>
                    </a:lnTo>
                    <a:lnTo>
                      <a:pt x="30" y="137"/>
                    </a:lnTo>
                    <a:lnTo>
                      <a:pt x="6" y="179"/>
                    </a:lnTo>
                    <a:lnTo>
                      <a:pt x="0" y="227"/>
                    </a:lnTo>
                    <a:lnTo>
                      <a:pt x="6" y="275"/>
                    </a:lnTo>
                    <a:lnTo>
                      <a:pt x="30" y="317"/>
                    </a:lnTo>
                    <a:lnTo>
                      <a:pt x="65" y="359"/>
                    </a:lnTo>
                    <a:lnTo>
                      <a:pt x="113" y="395"/>
                    </a:lnTo>
                    <a:lnTo>
                      <a:pt x="167" y="419"/>
                    </a:lnTo>
                    <a:lnTo>
                      <a:pt x="233" y="443"/>
                    </a:lnTo>
                    <a:lnTo>
                      <a:pt x="305" y="455"/>
                    </a:lnTo>
                    <a:lnTo>
                      <a:pt x="382" y="461"/>
                    </a:lnTo>
                    <a:lnTo>
                      <a:pt x="448" y="455"/>
                    </a:lnTo>
                    <a:lnTo>
                      <a:pt x="508" y="449"/>
                    </a:lnTo>
                    <a:lnTo>
                      <a:pt x="609" y="413"/>
                    </a:lnTo>
                    <a:lnTo>
                      <a:pt x="657" y="389"/>
                    </a:lnTo>
                    <a:lnTo>
                      <a:pt x="693" y="359"/>
                    </a:lnTo>
                    <a:lnTo>
                      <a:pt x="723" y="329"/>
                    </a:lnTo>
                    <a:lnTo>
                      <a:pt x="747" y="293"/>
                    </a:lnTo>
                    <a:lnTo>
                      <a:pt x="741" y="287"/>
                    </a:lnTo>
                    <a:lnTo>
                      <a:pt x="729" y="281"/>
                    </a:lnTo>
                    <a:lnTo>
                      <a:pt x="711" y="317"/>
                    </a:lnTo>
                    <a:lnTo>
                      <a:pt x="681" y="347"/>
                    </a:lnTo>
                    <a:lnTo>
                      <a:pt x="645" y="377"/>
                    </a:lnTo>
                    <a:lnTo>
                      <a:pt x="604" y="401"/>
                    </a:lnTo>
                    <a:lnTo>
                      <a:pt x="502" y="431"/>
                    </a:lnTo>
                    <a:lnTo>
                      <a:pt x="442" y="443"/>
                    </a:lnTo>
                    <a:lnTo>
                      <a:pt x="382" y="443"/>
                    </a:lnTo>
                    <a:lnTo>
                      <a:pt x="382" y="443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path path="rect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66" name="Freeform 14"/>
              <p:cNvSpPr>
                <a:spLocks/>
              </p:cNvSpPr>
              <p:nvPr/>
            </p:nvSpPr>
            <p:spPr bwMode="hidden">
              <a:xfrm>
                <a:off x="4037" y="3721"/>
                <a:ext cx="96" cy="3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2"/>
                  </a:cxn>
                  <a:cxn ang="0">
                    <a:pos x="48" y="18"/>
                  </a:cxn>
                  <a:cxn ang="0">
                    <a:pos x="96" y="30"/>
                  </a:cxn>
                  <a:cxn ang="0">
                    <a:pos x="96" y="24"/>
                  </a:cxn>
                  <a:cxn ang="0">
                    <a:pos x="96" y="18"/>
                  </a:cxn>
                  <a:cxn ang="0">
                    <a:pos x="48" y="12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96" h="30">
                    <a:moveTo>
                      <a:pt x="0" y="0"/>
                    </a:moveTo>
                    <a:lnTo>
                      <a:pt x="0" y="12"/>
                    </a:lnTo>
                    <a:lnTo>
                      <a:pt x="48" y="18"/>
                    </a:lnTo>
                    <a:lnTo>
                      <a:pt x="96" y="30"/>
                    </a:lnTo>
                    <a:lnTo>
                      <a:pt x="96" y="24"/>
                    </a:lnTo>
                    <a:lnTo>
                      <a:pt x="96" y="18"/>
                    </a:lnTo>
                    <a:lnTo>
                      <a:pt x="48" y="1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67" name="Oval 15"/>
              <p:cNvSpPr>
                <a:spLocks noChangeArrowheads="1"/>
              </p:cNvSpPr>
              <p:nvPr/>
            </p:nvSpPr>
            <p:spPr bwMode="hidden">
              <a:xfrm>
                <a:off x="3910" y="3948"/>
                <a:ext cx="84" cy="53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 New Roman" panose="02020603050405020304" pitchFamily="18" charset="0"/>
                </a:endParaRPr>
              </a:p>
            </p:txBody>
          </p:sp>
        </p:grpSp>
        <p:grpSp>
          <p:nvGrpSpPr>
            <p:cNvPr id="7" name="Group 16"/>
            <p:cNvGrpSpPr>
              <a:grpSpLocks/>
            </p:cNvGrpSpPr>
            <p:nvPr userDrawn="1"/>
          </p:nvGrpSpPr>
          <p:grpSpPr bwMode="auto">
            <a:xfrm>
              <a:off x="1776" y="3631"/>
              <a:ext cx="1626" cy="683"/>
              <a:chOff x="1776" y="3631"/>
              <a:chExt cx="1626" cy="683"/>
            </a:xfrm>
          </p:grpSpPr>
          <p:sp>
            <p:nvSpPr>
              <p:cNvPr id="39" name="Oval 17"/>
              <p:cNvSpPr>
                <a:spLocks noChangeArrowheads="1"/>
              </p:cNvSpPr>
              <p:nvPr/>
            </p:nvSpPr>
            <p:spPr bwMode="hidden">
              <a:xfrm>
                <a:off x="2268" y="3934"/>
                <a:ext cx="638" cy="377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40" name="Oval 18"/>
              <p:cNvSpPr>
                <a:spLocks noChangeArrowheads="1"/>
              </p:cNvSpPr>
              <p:nvPr/>
            </p:nvSpPr>
            <p:spPr bwMode="hidden">
              <a:xfrm>
                <a:off x="2314" y="3958"/>
                <a:ext cx="543" cy="332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41" name="Oval 19"/>
              <p:cNvSpPr>
                <a:spLocks noChangeArrowheads="1"/>
              </p:cNvSpPr>
              <p:nvPr/>
            </p:nvSpPr>
            <p:spPr bwMode="hidden">
              <a:xfrm>
                <a:off x="2341" y="3979"/>
                <a:ext cx="501" cy="29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42" name="Oval 20"/>
              <p:cNvSpPr>
                <a:spLocks noChangeArrowheads="1"/>
              </p:cNvSpPr>
              <p:nvPr/>
            </p:nvSpPr>
            <p:spPr bwMode="hidden">
              <a:xfrm>
                <a:off x="2368" y="3997"/>
                <a:ext cx="444" cy="258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43" name="Oval 21"/>
              <p:cNvSpPr>
                <a:spLocks noChangeArrowheads="1"/>
              </p:cNvSpPr>
              <p:nvPr/>
            </p:nvSpPr>
            <p:spPr bwMode="hidden">
              <a:xfrm>
                <a:off x="2385" y="4005"/>
                <a:ext cx="413" cy="240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44" name="Oval 22"/>
              <p:cNvSpPr>
                <a:spLocks noChangeArrowheads="1"/>
              </p:cNvSpPr>
              <p:nvPr/>
            </p:nvSpPr>
            <p:spPr bwMode="hidden">
              <a:xfrm>
                <a:off x="2437" y="4026"/>
                <a:ext cx="306" cy="192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45" name="Oval 23"/>
              <p:cNvSpPr>
                <a:spLocks noChangeArrowheads="1"/>
              </p:cNvSpPr>
              <p:nvPr/>
            </p:nvSpPr>
            <p:spPr bwMode="hidden">
              <a:xfrm>
                <a:off x="2476" y="4056"/>
                <a:ext cx="227" cy="135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46" name="Oval 24"/>
              <p:cNvSpPr>
                <a:spLocks noChangeArrowheads="1"/>
              </p:cNvSpPr>
              <p:nvPr/>
            </p:nvSpPr>
            <p:spPr bwMode="hidden">
              <a:xfrm>
                <a:off x="2542" y="4097"/>
                <a:ext cx="90" cy="60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47" name="Freeform 25"/>
              <p:cNvSpPr>
                <a:spLocks/>
              </p:cNvSpPr>
              <p:nvPr/>
            </p:nvSpPr>
            <p:spPr bwMode="hidden">
              <a:xfrm>
                <a:off x="2585" y="3822"/>
                <a:ext cx="449" cy="186"/>
              </a:xfrm>
              <a:custGeom>
                <a:avLst/>
                <a:gdLst/>
                <a:ahLst/>
                <a:cxnLst>
                  <a:cxn ang="0">
                    <a:pos x="6" y="6"/>
                  </a:cxn>
                  <a:cxn ang="0">
                    <a:pos x="78" y="12"/>
                  </a:cxn>
                  <a:cxn ang="0">
                    <a:pos x="150" y="18"/>
                  </a:cxn>
                  <a:cxn ang="0">
                    <a:pos x="215" y="36"/>
                  </a:cxn>
                  <a:cxn ang="0">
                    <a:pos x="275" y="60"/>
                  </a:cxn>
                  <a:cxn ang="0">
                    <a:pos x="329" y="84"/>
                  </a:cxn>
                  <a:cxn ang="0">
                    <a:pos x="377" y="114"/>
                  </a:cxn>
                  <a:cxn ang="0">
                    <a:pos x="419" y="150"/>
                  </a:cxn>
                  <a:cxn ang="0">
                    <a:pos x="448" y="186"/>
                  </a:cxn>
                  <a:cxn ang="0">
                    <a:pos x="448" y="162"/>
                  </a:cxn>
                  <a:cxn ang="0">
                    <a:pos x="413" y="126"/>
                  </a:cxn>
                  <a:cxn ang="0">
                    <a:pos x="371" y="96"/>
                  </a:cxn>
                  <a:cxn ang="0">
                    <a:pos x="323" y="66"/>
                  </a:cxn>
                  <a:cxn ang="0">
                    <a:pos x="269" y="48"/>
                  </a:cxn>
                  <a:cxn ang="0">
                    <a:pos x="144" y="12"/>
                  </a:cxn>
                  <a:cxn ang="0">
                    <a:pos x="78" y="6"/>
                  </a:cxn>
                  <a:cxn ang="0">
                    <a:pos x="6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6" y="6"/>
                  </a:cxn>
                  <a:cxn ang="0">
                    <a:pos x="6" y="6"/>
                  </a:cxn>
                </a:cxnLst>
                <a:rect l="0" t="0" r="r" b="b"/>
                <a:pathLst>
                  <a:path w="448" h="186">
                    <a:moveTo>
                      <a:pt x="6" y="6"/>
                    </a:moveTo>
                    <a:lnTo>
                      <a:pt x="78" y="12"/>
                    </a:lnTo>
                    <a:lnTo>
                      <a:pt x="150" y="18"/>
                    </a:lnTo>
                    <a:lnTo>
                      <a:pt x="215" y="36"/>
                    </a:lnTo>
                    <a:lnTo>
                      <a:pt x="275" y="60"/>
                    </a:lnTo>
                    <a:lnTo>
                      <a:pt x="329" y="84"/>
                    </a:lnTo>
                    <a:lnTo>
                      <a:pt x="377" y="114"/>
                    </a:lnTo>
                    <a:lnTo>
                      <a:pt x="419" y="150"/>
                    </a:lnTo>
                    <a:lnTo>
                      <a:pt x="448" y="186"/>
                    </a:lnTo>
                    <a:lnTo>
                      <a:pt x="448" y="162"/>
                    </a:lnTo>
                    <a:lnTo>
                      <a:pt x="413" y="126"/>
                    </a:lnTo>
                    <a:lnTo>
                      <a:pt x="371" y="96"/>
                    </a:lnTo>
                    <a:lnTo>
                      <a:pt x="323" y="66"/>
                    </a:lnTo>
                    <a:lnTo>
                      <a:pt x="269" y="48"/>
                    </a:lnTo>
                    <a:lnTo>
                      <a:pt x="144" y="12"/>
                    </a:lnTo>
                    <a:lnTo>
                      <a:pt x="78" y="6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6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48" name="Freeform 26"/>
              <p:cNvSpPr>
                <a:spLocks/>
              </p:cNvSpPr>
              <p:nvPr/>
            </p:nvSpPr>
            <p:spPr bwMode="hidden">
              <a:xfrm>
                <a:off x="2142" y="3852"/>
                <a:ext cx="892" cy="462"/>
              </a:xfrm>
              <a:custGeom>
                <a:avLst/>
                <a:gdLst/>
                <a:ahLst/>
                <a:cxnLst>
                  <a:cxn ang="0">
                    <a:pos x="23" y="276"/>
                  </a:cxn>
                  <a:cxn ang="0">
                    <a:pos x="29" y="222"/>
                  </a:cxn>
                  <a:cxn ang="0">
                    <a:pos x="59" y="174"/>
                  </a:cxn>
                  <a:cxn ang="0">
                    <a:pos x="95" y="132"/>
                  </a:cxn>
                  <a:cxn ang="0">
                    <a:pos x="149" y="96"/>
                  </a:cxn>
                  <a:cxn ang="0">
                    <a:pos x="209" y="60"/>
                  </a:cxn>
                  <a:cxn ang="0">
                    <a:pos x="281" y="36"/>
                  </a:cxn>
                  <a:cxn ang="0">
                    <a:pos x="364" y="24"/>
                  </a:cxn>
                  <a:cxn ang="0">
                    <a:pos x="448" y="18"/>
                  </a:cxn>
                  <a:cxn ang="0">
                    <a:pos x="532" y="24"/>
                  </a:cxn>
                  <a:cxn ang="0">
                    <a:pos x="609" y="36"/>
                  </a:cxn>
                  <a:cxn ang="0">
                    <a:pos x="681" y="60"/>
                  </a:cxn>
                  <a:cxn ang="0">
                    <a:pos x="741" y="96"/>
                  </a:cxn>
                  <a:cxn ang="0">
                    <a:pos x="795" y="132"/>
                  </a:cxn>
                  <a:cxn ang="0">
                    <a:pos x="831" y="174"/>
                  </a:cxn>
                  <a:cxn ang="0">
                    <a:pos x="861" y="222"/>
                  </a:cxn>
                  <a:cxn ang="0">
                    <a:pos x="867" y="276"/>
                  </a:cxn>
                  <a:cxn ang="0">
                    <a:pos x="855" y="330"/>
                  </a:cxn>
                  <a:cxn ang="0">
                    <a:pos x="831" y="378"/>
                  </a:cxn>
                  <a:cxn ang="0">
                    <a:pos x="783" y="426"/>
                  </a:cxn>
                  <a:cxn ang="0">
                    <a:pos x="723" y="462"/>
                  </a:cxn>
                  <a:cxn ang="0">
                    <a:pos x="765" y="462"/>
                  </a:cxn>
                  <a:cxn ang="0">
                    <a:pos x="819" y="426"/>
                  </a:cxn>
                  <a:cxn ang="0">
                    <a:pos x="855" y="378"/>
                  </a:cxn>
                  <a:cxn ang="0">
                    <a:pos x="884" y="330"/>
                  </a:cxn>
                  <a:cxn ang="0">
                    <a:pos x="890" y="276"/>
                  </a:cxn>
                  <a:cxn ang="0">
                    <a:pos x="884" y="222"/>
                  </a:cxn>
                  <a:cxn ang="0">
                    <a:pos x="855" y="168"/>
                  </a:cxn>
                  <a:cxn ang="0">
                    <a:pos x="813" y="120"/>
                  </a:cxn>
                  <a:cxn ang="0">
                    <a:pos x="759" y="84"/>
                  </a:cxn>
                  <a:cxn ang="0">
                    <a:pos x="693" y="48"/>
                  </a:cxn>
                  <a:cxn ang="0">
                    <a:pos x="621" y="24"/>
                  </a:cxn>
                  <a:cxn ang="0">
                    <a:pos x="538" y="6"/>
                  </a:cxn>
                  <a:cxn ang="0">
                    <a:pos x="448" y="0"/>
                  </a:cxn>
                  <a:cxn ang="0">
                    <a:pos x="358" y="6"/>
                  </a:cxn>
                  <a:cxn ang="0">
                    <a:pos x="275" y="24"/>
                  </a:cxn>
                  <a:cxn ang="0">
                    <a:pos x="197" y="48"/>
                  </a:cxn>
                  <a:cxn ang="0">
                    <a:pos x="131" y="84"/>
                  </a:cxn>
                  <a:cxn ang="0">
                    <a:pos x="77" y="120"/>
                  </a:cxn>
                  <a:cxn ang="0">
                    <a:pos x="35" y="168"/>
                  </a:cxn>
                  <a:cxn ang="0">
                    <a:pos x="12" y="222"/>
                  </a:cxn>
                  <a:cxn ang="0">
                    <a:pos x="0" y="276"/>
                  </a:cxn>
                  <a:cxn ang="0">
                    <a:pos x="6" y="330"/>
                  </a:cxn>
                  <a:cxn ang="0">
                    <a:pos x="35" y="378"/>
                  </a:cxn>
                  <a:cxn ang="0">
                    <a:pos x="71" y="426"/>
                  </a:cxn>
                  <a:cxn ang="0">
                    <a:pos x="125" y="462"/>
                  </a:cxn>
                  <a:cxn ang="0">
                    <a:pos x="167" y="462"/>
                  </a:cxn>
                  <a:cxn ang="0">
                    <a:pos x="107" y="426"/>
                  </a:cxn>
                  <a:cxn ang="0">
                    <a:pos x="59" y="378"/>
                  </a:cxn>
                  <a:cxn ang="0">
                    <a:pos x="35" y="330"/>
                  </a:cxn>
                  <a:cxn ang="0">
                    <a:pos x="23" y="276"/>
                  </a:cxn>
                  <a:cxn ang="0">
                    <a:pos x="23" y="276"/>
                  </a:cxn>
                </a:cxnLst>
                <a:rect l="0" t="0" r="r" b="b"/>
                <a:pathLst>
                  <a:path w="890" h="462">
                    <a:moveTo>
                      <a:pt x="23" y="276"/>
                    </a:moveTo>
                    <a:lnTo>
                      <a:pt x="29" y="222"/>
                    </a:lnTo>
                    <a:lnTo>
                      <a:pt x="59" y="174"/>
                    </a:lnTo>
                    <a:lnTo>
                      <a:pt x="95" y="132"/>
                    </a:lnTo>
                    <a:lnTo>
                      <a:pt x="149" y="96"/>
                    </a:lnTo>
                    <a:lnTo>
                      <a:pt x="209" y="60"/>
                    </a:lnTo>
                    <a:lnTo>
                      <a:pt x="281" y="36"/>
                    </a:lnTo>
                    <a:lnTo>
                      <a:pt x="364" y="24"/>
                    </a:lnTo>
                    <a:lnTo>
                      <a:pt x="448" y="18"/>
                    </a:lnTo>
                    <a:lnTo>
                      <a:pt x="532" y="24"/>
                    </a:lnTo>
                    <a:lnTo>
                      <a:pt x="609" y="36"/>
                    </a:lnTo>
                    <a:lnTo>
                      <a:pt x="681" y="60"/>
                    </a:lnTo>
                    <a:lnTo>
                      <a:pt x="741" y="96"/>
                    </a:lnTo>
                    <a:lnTo>
                      <a:pt x="795" y="132"/>
                    </a:lnTo>
                    <a:lnTo>
                      <a:pt x="831" y="174"/>
                    </a:lnTo>
                    <a:lnTo>
                      <a:pt x="861" y="222"/>
                    </a:lnTo>
                    <a:lnTo>
                      <a:pt x="867" y="276"/>
                    </a:lnTo>
                    <a:lnTo>
                      <a:pt x="855" y="330"/>
                    </a:lnTo>
                    <a:lnTo>
                      <a:pt x="831" y="378"/>
                    </a:lnTo>
                    <a:lnTo>
                      <a:pt x="783" y="426"/>
                    </a:lnTo>
                    <a:lnTo>
                      <a:pt x="723" y="462"/>
                    </a:lnTo>
                    <a:lnTo>
                      <a:pt x="765" y="462"/>
                    </a:lnTo>
                    <a:lnTo>
                      <a:pt x="819" y="426"/>
                    </a:lnTo>
                    <a:lnTo>
                      <a:pt x="855" y="378"/>
                    </a:lnTo>
                    <a:lnTo>
                      <a:pt x="884" y="330"/>
                    </a:lnTo>
                    <a:lnTo>
                      <a:pt x="890" y="276"/>
                    </a:lnTo>
                    <a:lnTo>
                      <a:pt x="884" y="222"/>
                    </a:lnTo>
                    <a:lnTo>
                      <a:pt x="855" y="168"/>
                    </a:lnTo>
                    <a:lnTo>
                      <a:pt x="813" y="120"/>
                    </a:lnTo>
                    <a:lnTo>
                      <a:pt x="759" y="84"/>
                    </a:lnTo>
                    <a:lnTo>
                      <a:pt x="693" y="48"/>
                    </a:lnTo>
                    <a:lnTo>
                      <a:pt x="621" y="24"/>
                    </a:lnTo>
                    <a:lnTo>
                      <a:pt x="538" y="6"/>
                    </a:lnTo>
                    <a:lnTo>
                      <a:pt x="448" y="0"/>
                    </a:lnTo>
                    <a:lnTo>
                      <a:pt x="358" y="6"/>
                    </a:lnTo>
                    <a:lnTo>
                      <a:pt x="275" y="24"/>
                    </a:lnTo>
                    <a:lnTo>
                      <a:pt x="197" y="48"/>
                    </a:lnTo>
                    <a:lnTo>
                      <a:pt x="131" y="84"/>
                    </a:lnTo>
                    <a:lnTo>
                      <a:pt x="77" y="120"/>
                    </a:lnTo>
                    <a:lnTo>
                      <a:pt x="35" y="168"/>
                    </a:lnTo>
                    <a:lnTo>
                      <a:pt x="12" y="222"/>
                    </a:lnTo>
                    <a:lnTo>
                      <a:pt x="0" y="276"/>
                    </a:lnTo>
                    <a:lnTo>
                      <a:pt x="6" y="330"/>
                    </a:lnTo>
                    <a:lnTo>
                      <a:pt x="35" y="378"/>
                    </a:lnTo>
                    <a:lnTo>
                      <a:pt x="71" y="426"/>
                    </a:lnTo>
                    <a:lnTo>
                      <a:pt x="125" y="462"/>
                    </a:lnTo>
                    <a:lnTo>
                      <a:pt x="167" y="462"/>
                    </a:lnTo>
                    <a:lnTo>
                      <a:pt x="107" y="426"/>
                    </a:lnTo>
                    <a:lnTo>
                      <a:pt x="59" y="378"/>
                    </a:lnTo>
                    <a:lnTo>
                      <a:pt x="35" y="330"/>
                    </a:lnTo>
                    <a:lnTo>
                      <a:pt x="23" y="276"/>
                    </a:lnTo>
                    <a:lnTo>
                      <a:pt x="23" y="27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4706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49" name="Freeform 27"/>
              <p:cNvSpPr>
                <a:spLocks/>
              </p:cNvSpPr>
              <p:nvPr/>
            </p:nvSpPr>
            <p:spPr bwMode="hidden">
              <a:xfrm>
                <a:off x="2082" y="3828"/>
                <a:ext cx="407" cy="486"/>
              </a:xfrm>
              <a:custGeom>
                <a:avLst/>
                <a:gdLst/>
                <a:ahLst/>
                <a:cxnLst>
                  <a:cxn ang="0">
                    <a:pos x="18" y="300"/>
                  </a:cxn>
                  <a:cxn ang="0">
                    <a:pos x="24" y="246"/>
                  </a:cxn>
                  <a:cxn ang="0">
                    <a:pos x="48" y="198"/>
                  </a:cxn>
                  <a:cxn ang="0">
                    <a:pos x="83" y="150"/>
                  </a:cxn>
                  <a:cxn ang="0">
                    <a:pos x="131" y="108"/>
                  </a:cxn>
                  <a:cxn ang="0">
                    <a:pos x="185" y="72"/>
                  </a:cxn>
                  <a:cxn ang="0">
                    <a:pos x="251" y="42"/>
                  </a:cxn>
                  <a:cxn ang="0">
                    <a:pos x="329" y="24"/>
                  </a:cxn>
                  <a:cxn ang="0">
                    <a:pos x="406" y="6"/>
                  </a:cxn>
                  <a:cxn ang="0">
                    <a:pos x="406" y="0"/>
                  </a:cxn>
                  <a:cxn ang="0">
                    <a:pos x="323" y="12"/>
                  </a:cxn>
                  <a:cxn ang="0">
                    <a:pos x="245" y="36"/>
                  </a:cxn>
                  <a:cxn ang="0">
                    <a:pos x="179" y="66"/>
                  </a:cxn>
                  <a:cxn ang="0">
                    <a:pos x="119" y="102"/>
                  </a:cxn>
                  <a:cxn ang="0">
                    <a:pos x="72" y="144"/>
                  </a:cxn>
                  <a:cxn ang="0">
                    <a:pos x="30" y="192"/>
                  </a:cxn>
                  <a:cxn ang="0">
                    <a:pos x="6" y="246"/>
                  </a:cxn>
                  <a:cxn ang="0">
                    <a:pos x="0" y="300"/>
                  </a:cxn>
                  <a:cxn ang="0">
                    <a:pos x="6" y="348"/>
                  </a:cxn>
                  <a:cxn ang="0">
                    <a:pos x="30" y="396"/>
                  </a:cxn>
                  <a:cxn ang="0">
                    <a:pos x="66" y="444"/>
                  </a:cxn>
                  <a:cxn ang="0">
                    <a:pos x="107" y="486"/>
                  </a:cxn>
                  <a:cxn ang="0">
                    <a:pos x="131" y="486"/>
                  </a:cxn>
                  <a:cxn ang="0">
                    <a:pos x="83" y="450"/>
                  </a:cxn>
                  <a:cxn ang="0">
                    <a:pos x="48" y="402"/>
                  </a:cxn>
                  <a:cxn ang="0">
                    <a:pos x="24" y="354"/>
                  </a:cxn>
                  <a:cxn ang="0">
                    <a:pos x="18" y="300"/>
                  </a:cxn>
                  <a:cxn ang="0">
                    <a:pos x="18" y="300"/>
                  </a:cxn>
                </a:cxnLst>
                <a:rect l="0" t="0" r="r" b="b"/>
                <a:pathLst>
                  <a:path w="406" h="486">
                    <a:moveTo>
                      <a:pt x="18" y="300"/>
                    </a:moveTo>
                    <a:lnTo>
                      <a:pt x="24" y="246"/>
                    </a:lnTo>
                    <a:lnTo>
                      <a:pt x="48" y="198"/>
                    </a:lnTo>
                    <a:lnTo>
                      <a:pt x="83" y="150"/>
                    </a:lnTo>
                    <a:lnTo>
                      <a:pt x="131" y="108"/>
                    </a:lnTo>
                    <a:lnTo>
                      <a:pt x="185" y="72"/>
                    </a:lnTo>
                    <a:lnTo>
                      <a:pt x="251" y="42"/>
                    </a:lnTo>
                    <a:lnTo>
                      <a:pt x="329" y="24"/>
                    </a:lnTo>
                    <a:lnTo>
                      <a:pt x="406" y="6"/>
                    </a:lnTo>
                    <a:lnTo>
                      <a:pt x="406" y="0"/>
                    </a:lnTo>
                    <a:lnTo>
                      <a:pt x="323" y="12"/>
                    </a:lnTo>
                    <a:lnTo>
                      <a:pt x="245" y="36"/>
                    </a:lnTo>
                    <a:lnTo>
                      <a:pt x="179" y="66"/>
                    </a:lnTo>
                    <a:lnTo>
                      <a:pt x="119" y="102"/>
                    </a:lnTo>
                    <a:lnTo>
                      <a:pt x="72" y="144"/>
                    </a:lnTo>
                    <a:lnTo>
                      <a:pt x="30" y="192"/>
                    </a:lnTo>
                    <a:lnTo>
                      <a:pt x="6" y="246"/>
                    </a:lnTo>
                    <a:lnTo>
                      <a:pt x="0" y="300"/>
                    </a:lnTo>
                    <a:lnTo>
                      <a:pt x="6" y="348"/>
                    </a:lnTo>
                    <a:lnTo>
                      <a:pt x="30" y="396"/>
                    </a:lnTo>
                    <a:lnTo>
                      <a:pt x="66" y="444"/>
                    </a:lnTo>
                    <a:lnTo>
                      <a:pt x="107" y="486"/>
                    </a:lnTo>
                    <a:lnTo>
                      <a:pt x="131" y="486"/>
                    </a:lnTo>
                    <a:lnTo>
                      <a:pt x="83" y="450"/>
                    </a:lnTo>
                    <a:lnTo>
                      <a:pt x="48" y="402"/>
                    </a:lnTo>
                    <a:lnTo>
                      <a:pt x="24" y="354"/>
                    </a:lnTo>
                    <a:lnTo>
                      <a:pt x="18" y="300"/>
                    </a:lnTo>
                    <a:lnTo>
                      <a:pt x="18" y="30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50" name="Freeform 28"/>
              <p:cNvSpPr>
                <a:spLocks/>
              </p:cNvSpPr>
              <p:nvPr/>
            </p:nvSpPr>
            <p:spPr bwMode="hidden">
              <a:xfrm>
                <a:off x="2987" y="4044"/>
                <a:ext cx="108" cy="252"/>
              </a:xfrm>
              <a:custGeom>
                <a:avLst/>
                <a:gdLst/>
                <a:ahLst/>
                <a:cxnLst>
                  <a:cxn ang="0">
                    <a:pos x="89" y="84"/>
                  </a:cxn>
                  <a:cxn ang="0">
                    <a:pos x="83" y="132"/>
                  </a:cxn>
                  <a:cxn ang="0">
                    <a:pos x="65" y="174"/>
                  </a:cxn>
                  <a:cxn ang="0">
                    <a:pos x="36" y="216"/>
                  </a:cxn>
                  <a:cxn ang="0">
                    <a:pos x="0" y="252"/>
                  </a:cxn>
                  <a:cxn ang="0">
                    <a:pos x="18" y="252"/>
                  </a:cxn>
                  <a:cxn ang="0">
                    <a:pos x="53" y="216"/>
                  </a:cxn>
                  <a:cxn ang="0">
                    <a:pos x="83" y="174"/>
                  </a:cxn>
                  <a:cxn ang="0">
                    <a:pos x="101" y="132"/>
                  </a:cxn>
                  <a:cxn ang="0">
                    <a:pos x="107" y="84"/>
                  </a:cxn>
                  <a:cxn ang="0">
                    <a:pos x="101" y="42"/>
                  </a:cxn>
                  <a:cxn ang="0">
                    <a:pos x="89" y="0"/>
                  </a:cxn>
                  <a:cxn ang="0">
                    <a:pos x="65" y="0"/>
                  </a:cxn>
                  <a:cxn ang="0">
                    <a:pos x="83" y="42"/>
                  </a:cxn>
                  <a:cxn ang="0">
                    <a:pos x="89" y="84"/>
                  </a:cxn>
                  <a:cxn ang="0">
                    <a:pos x="89" y="84"/>
                  </a:cxn>
                </a:cxnLst>
                <a:rect l="0" t="0" r="r" b="b"/>
                <a:pathLst>
                  <a:path w="107" h="252">
                    <a:moveTo>
                      <a:pt x="89" y="84"/>
                    </a:moveTo>
                    <a:lnTo>
                      <a:pt x="83" y="132"/>
                    </a:lnTo>
                    <a:lnTo>
                      <a:pt x="65" y="174"/>
                    </a:lnTo>
                    <a:lnTo>
                      <a:pt x="36" y="216"/>
                    </a:lnTo>
                    <a:lnTo>
                      <a:pt x="0" y="252"/>
                    </a:lnTo>
                    <a:lnTo>
                      <a:pt x="18" y="252"/>
                    </a:lnTo>
                    <a:lnTo>
                      <a:pt x="53" y="216"/>
                    </a:lnTo>
                    <a:lnTo>
                      <a:pt x="83" y="174"/>
                    </a:lnTo>
                    <a:lnTo>
                      <a:pt x="101" y="132"/>
                    </a:lnTo>
                    <a:lnTo>
                      <a:pt x="107" y="84"/>
                    </a:lnTo>
                    <a:lnTo>
                      <a:pt x="101" y="42"/>
                    </a:lnTo>
                    <a:lnTo>
                      <a:pt x="89" y="0"/>
                    </a:lnTo>
                    <a:lnTo>
                      <a:pt x="65" y="0"/>
                    </a:lnTo>
                    <a:lnTo>
                      <a:pt x="83" y="42"/>
                    </a:lnTo>
                    <a:lnTo>
                      <a:pt x="89" y="84"/>
                    </a:lnTo>
                    <a:lnTo>
                      <a:pt x="89" y="8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1961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51" name="Freeform 29"/>
              <p:cNvSpPr>
                <a:spLocks/>
              </p:cNvSpPr>
              <p:nvPr/>
            </p:nvSpPr>
            <p:spPr bwMode="hidden">
              <a:xfrm>
                <a:off x="2068" y="3685"/>
                <a:ext cx="835" cy="150"/>
              </a:xfrm>
              <a:custGeom>
                <a:avLst/>
                <a:gdLst>
                  <a:gd name="T0" fmla="*/ 518 w 835"/>
                  <a:gd name="T1" fmla="*/ 18 h 150"/>
                  <a:gd name="T2" fmla="*/ 597 w 835"/>
                  <a:gd name="T3" fmla="*/ 24 h 150"/>
                  <a:gd name="T4" fmla="*/ 682 w 835"/>
                  <a:gd name="T5" fmla="*/ 30 h 150"/>
                  <a:gd name="T6" fmla="*/ 755 w 835"/>
                  <a:gd name="T7" fmla="*/ 42 h 150"/>
                  <a:gd name="T8" fmla="*/ 828 w 835"/>
                  <a:gd name="T9" fmla="*/ 60 h 150"/>
                  <a:gd name="T10" fmla="*/ 835 w 835"/>
                  <a:gd name="T11" fmla="*/ 42 h 150"/>
                  <a:gd name="T12" fmla="*/ 761 w 835"/>
                  <a:gd name="T13" fmla="*/ 24 h 150"/>
                  <a:gd name="T14" fmla="*/ 688 w 835"/>
                  <a:gd name="T15" fmla="*/ 12 h 150"/>
                  <a:gd name="T16" fmla="*/ 603 w 835"/>
                  <a:gd name="T17" fmla="*/ 6 h 150"/>
                  <a:gd name="T18" fmla="*/ 518 w 835"/>
                  <a:gd name="T19" fmla="*/ 0 h 150"/>
                  <a:gd name="T20" fmla="*/ 372 w 835"/>
                  <a:gd name="T21" fmla="*/ 12 h 150"/>
                  <a:gd name="T22" fmla="*/ 232 w 835"/>
                  <a:gd name="T23" fmla="*/ 36 h 150"/>
                  <a:gd name="T24" fmla="*/ 110 w 835"/>
                  <a:gd name="T25" fmla="*/ 78 h 150"/>
                  <a:gd name="T26" fmla="*/ 0 w 835"/>
                  <a:gd name="T27" fmla="*/ 132 h 150"/>
                  <a:gd name="T28" fmla="*/ 19 w 835"/>
                  <a:gd name="T29" fmla="*/ 150 h 150"/>
                  <a:gd name="T30" fmla="*/ 122 w 835"/>
                  <a:gd name="T31" fmla="*/ 96 h 150"/>
                  <a:gd name="T32" fmla="*/ 244 w 835"/>
                  <a:gd name="T33" fmla="*/ 54 h 150"/>
                  <a:gd name="T34" fmla="*/ 378 w 835"/>
                  <a:gd name="T35" fmla="*/ 30 h 150"/>
                  <a:gd name="T36" fmla="*/ 518 w 835"/>
                  <a:gd name="T37" fmla="*/ 18 h 150"/>
                  <a:gd name="T38" fmla="*/ 518 w 835"/>
                  <a:gd name="T39" fmla="*/ 18 h 150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835" h="150">
                    <a:moveTo>
                      <a:pt x="518" y="18"/>
                    </a:moveTo>
                    <a:lnTo>
                      <a:pt x="597" y="24"/>
                    </a:lnTo>
                    <a:lnTo>
                      <a:pt x="682" y="30"/>
                    </a:lnTo>
                    <a:lnTo>
                      <a:pt x="755" y="42"/>
                    </a:lnTo>
                    <a:lnTo>
                      <a:pt x="828" y="60"/>
                    </a:lnTo>
                    <a:lnTo>
                      <a:pt x="835" y="42"/>
                    </a:lnTo>
                    <a:lnTo>
                      <a:pt x="761" y="24"/>
                    </a:lnTo>
                    <a:lnTo>
                      <a:pt x="688" y="12"/>
                    </a:lnTo>
                    <a:lnTo>
                      <a:pt x="603" y="6"/>
                    </a:lnTo>
                    <a:lnTo>
                      <a:pt x="518" y="0"/>
                    </a:lnTo>
                    <a:lnTo>
                      <a:pt x="372" y="12"/>
                    </a:lnTo>
                    <a:lnTo>
                      <a:pt x="232" y="36"/>
                    </a:lnTo>
                    <a:lnTo>
                      <a:pt x="110" y="78"/>
                    </a:lnTo>
                    <a:lnTo>
                      <a:pt x="0" y="132"/>
                    </a:lnTo>
                    <a:lnTo>
                      <a:pt x="19" y="150"/>
                    </a:lnTo>
                    <a:lnTo>
                      <a:pt x="122" y="96"/>
                    </a:lnTo>
                    <a:lnTo>
                      <a:pt x="244" y="54"/>
                    </a:lnTo>
                    <a:lnTo>
                      <a:pt x="378" y="30"/>
                    </a:lnTo>
                    <a:lnTo>
                      <a:pt x="518" y="18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smtClean="0">
                  <a:solidFill>
                    <a:srgbClr val="FFFFFF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52" name="Freeform 30"/>
              <p:cNvSpPr>
                <a:spLocks/>
              </p:cNvSpPr>
              <p:nvPr/>
            </p:nvSpPr>
            <p:spPr bwMode="hidden">
              <a:xfrm>
                <a:off x="1867" y="3853"/>
                <a:ext cx="171" cy="461"/>
              </a:xfrm>
              <a:custGeom>
                <a:avLst/>
                <a:gdLst>
                  <a:gd name="T0" fmla="*/ 31 w 171"/>
                  <a:gd name="T1" fmla="*/ 263 h 461"/>
                  <a:gd name="T2" fmla="*/ 43 w 171"/>
                  <a:gd name="T3" fmla="*/ 191 h 461"/>
                  <a:gd name="T4" fmla="*/ 67 w 171"/>
                  <a:gd name="T5" fmla="*/ 131 h 461"/>
                  <a:gd name="T6" fmla="*/ 116 w 171"/>
                  <a:gd name="T7" fmla="*/ 72 h 461"/>
                  <a:gd name="T8" fmla="*/ 171 w 171"/>
                  <a:gd name="T9" fmla="*/ 18 h 461"/>
                  <a:gd name="T10" fmla="*/ 153 w 171"/>
                  <a:gd name="T11" fmla="*/ 0 h 461"/>
                  <a:gd name="T12" fmla="*/ 86 w 171"/>
                  <a:gd name="T13" fmla="*/ 60 h 461"/>
                  <a:gd name="T14" fmla="*/ 43 w 171"/>
                  <a:gd name="T15" fmla="*/ 120 h 461"/>
                  <a:gd name="T16" fmla="*/ 13 w 171"/>
                  <a:gd name="T17" fmla="*/ 191 h 461"/>
                  <a:gd name="T18" fmla="*/ 0 w 171"/>
                  <a:gd name="T19" fmla="*/ 263 h 461"/>
                  <a:gd name="T20" fmla="*/ 6 w 171"/>
                  <a:gd name="T21" fmla="*/ 317 h 461"/>
                  <a:gd name="T22" fmla="*/ 25 w 171"/>
                  <a:gd name="T23" fmla="*/ 365 h 461"/>
                  <a:gd name="T24" fmla="*/ 49 w 171"/>
                  <a:gd name="T25" fmla="*/ 413 h 461"/>
                  <a:gd name="T26" fmla="*/ 86 w 171"/>
                  <a:gd name="T27" fmla="*/ 461 h 461"/>
                  <a:gd name="T28" fmla="*/ 122 w 171"/>
                  <a:gd name="T29" fmla="*/ 461 h 461"/>
                  <a:gd name="T30" fmla="*/ 86 w 171"/>
                  <a:gd name="T31" fmla="*/ 413 h 461"/>
                  <a:gd name="T32" fmla="*/ 55 w 171"/>
                  <a:gd name="T33" fmla="*/ 365 h 461"/>
                  <a:gd name="T34" fmla="*/ 37 w 171"/>
                  <a:gd name="T35" fmla="*/ 317 h 461"/>
                  <a:gd name="T36" fmla="*/ 31 w 171"/>
                  <a:gd name="T37" fmla="*/ 263 h 461"/>
                  <a:gd name="T38" fmla="*/ 31 w 171"/>
                  <a:gd name="T39" fmla="*/ 263 h 461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171" h="461">
                    <a:moveTo>
                      <a:pt x="31" y="263"/>
                    </a:moveTo>
                    <a:lnTo>
                      <a:pt x="43" y="191"/>
                    </a:lnTo>
                    <a:lnTo>
                      <a:pt x="67" y="131"/>
                    </a:lnTo>
                    <a:lnTo>
                      <a:pt x="116" y="72"/>
                    </a:lnTo>
                    <a:lnTo>
                      <a:pt x="171" y="18"/>
                    </a:lnTo>
                    <a:lnTo>
                      <a:pt x="153" y="0"/>
                    </a:lnTo>
                    <a:lnTo>
                      <a:pt x="86" y="60"/>
                    </a:lnTo>
                    <a:lnTo>
                      <a:pt x="43" y="120"/>
                    </a:lnTo>
                    <a:lnTo>
                      <a:pt x="13" y="191"/>
                    </a:lnTo>
                    <a:lnTo>
                      <a:pt x="0" y="263"/>
                    </a:lnTo>
                    <a:lnTo>
                      <a:pt x="6" y="317"/>
                    </a:lnTo>
                    <a:lnTo>
                      <a:pt x="25" y="365"/>
                    </a:lnTo>
                    <a:lnTo>
                      <a:pt x="49" y="413"/>
                    </a:lnTo>
                    <a:lnTo>
                      <a:pt x="86" y="461"/>
                    </a:lnTo>
                    <a:lnTo>
                      <a:pt x="122" y="461"/>
                    </a:lnTo>
                    <a:lnTo>
                      <a:pt x="86" y="413"/>
                    </a:lnTo>
                    <a:lnTo>
                      <a:pt x="55" y="365"/>
                    </a:lnTo>
                    <a:lnTo>
                      <a:pt x="37" y="317"/>
                    </a:lnTo>
                    <a:lnTo>
                      <a:pt x="31" y="263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smtClean="0">
                  <a:solidFill>
                    <a:srgbClr val="FFFFFF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53" name="Freeform 31"/>
              <p:cNvSpPr>
                <a:spLocks/>
              </p:cNvSpPr>
              <p:nvPr/>
            </p:nvSpPr>
            <p:spPr bwMode="hidden">
              <a:xfrm>
                <a:off x="2951" y="3751"/>
                <a:ext cx="360" cy="563"/>
              </a:xfrm>
              <a:custGeom>
                <a:avLst/>
                <a:gdLst/>
                <a:ahLst/>
                <a:cxnLst>
                  <a:cxn ang="0">
                    <a:pos x="360" y="365"/>
                  </a:cxn>
                  <a:cxn ang="0">
                    <a:pos x="353" y="305"/>
                  </a:cxn>
                  <a:cxn ang="0">
                    <a:pos x="335" y="251"/>
                  </a:cxn>
                  <a:cxn ang="0">
                    <a:pos x="305" y="204"/>
                  </a:cxn>
                  <a:cxn ang="0">
                    <a:pos x="262" y="156"/>
                  </a:cxn>
                  <a:cxn ang="0">
                    <a:pos x="213" y="108"/>
                  </a:cxn>
                  <a:cxn ang="0">
                    <a:pos x="159" y="66"/>
                  </a:cxn>
                  <a:cxn ang="0">
                    <a:pos x="92" y="30"/>
                  </a:cxn>
                  <a:cxn ang="0">
                    <a:pos x="19" y="0"/>
                  </a:cxn>
                  <a:cxn ang="0">
                    <a:pos x="0" y="12"/>
                  </a:cxn>
                  <a:cxn ang="0">
                    <a:pos x="67" y="42"/>
                  </a:cxn>
                  <a:cxn ang="0">
                    <a:pos x="134" y="78"/>
                  </a:cxn>
                  <a:cxn ang="0">
                    <a:pos x="189" y="114"/>
                  </a:cxn>
                  <a:cxn ang="0">
                    <a:pos x="238" y="162"/>
                  </a:cxn>
                  <a:cxn ang="0">
                    <a:pos x="274" y="210"/>
                  </a:cxn>
                  <a:cxn ang="0">
                    <a:pos x="299" y="257"/>
                  </a:cxn>
                  <a:cxn ang="0">
                    <a:pos x="317" y="311"/>
                  </a:cxn>
                  <a:cxn ang="0">
                    <a:pos x="323" y="365"/>
                  </a:cxn>
                  <a:cxn ang="0">
                    <a:pos x="317" y="419"/>
                  </a:cxn>
                  <a:cxn ang="0">
                    <a:pos x="299" y="467"/>
                  </a:cxn>
                  <a:cxn ang="0">
                    <a:pos x="274" y="515"/>
                  </a:cxn>
                  <a:cxn ang="0">
                    <a:pos x="238" y="563"/>
                  </a:cxn>
                  <a:cxn ang="0">
                    <a:pos x="268" y="563"/>
                  </a:cxn>
                  <a:cxn ang="0">
                    <a:pos x="311" y="515"/>
                  </a:cxn>
                  <a:cxn ang="0">
                    <a:pos x="335" y="467"/>
                  </a:cxn>
                  <a:cxn ang="0">
                    <a:pos x="353" y="419"/>
                  </a:cxn>
                  <a:cxn ang="0">
                    <a:pos x="360" y="365"/>
                  </a:cxn>
                  <a:cxn ang="0">
                    <a:pos x="360" y="365"/>
                  </a:cxn>
                </a:cxnLst>
                <a:rect l="0" t="0" r="r" b="b"/>
                <a:pathLst>
                  <a:path w="360" h="563">
                    <a:moveTo>
                      <a:pt x="360" y="365"/>
                    </a:moveTo>
                    <a:lnTo>
                      <a:pt x="353" y="305"/>
                    </a:lnTo>
                    <a:lnTo>
                      <a:pt x="335" y="251"/>
                    </a:lnTo>
                    <a:lnTo>
                      <a:pt x="305" y="204"/>
                    </a:lnTo>
                    <a:lnTo>
                      <a:pt x="262" y="156"/>
                    </a:lnTo>
                    <a:lnTo>
                      <a:pt x="213" y="108"/>
                    </a:lnTo>
                    <a:lnTo>
                      <a:pt x="159" y="66"/>
                    </a:lnTo>
                    <a:lnTo>
                      <a:pt x="92" y="30"/>
                    </a:lnTo>
                    <a:lnTo>
                      <a:pt x="19" y="0"/>
                    </a:lnTo>
                    <a:lnTo>
                      <a:pt x="0" y="12"/>
                    </a:lnTo>
                    <a:lnTo>
                      <a:pt x="67" y="42"/>
                    </a:lnTo>
                    <a:lnTo>
                      <a:pt x="134" y="78"/>
                    </a:lnTo>
                    <a:lnTo>
                      <a:pt x="189" y="114"/>
                    </a:lnTo>
                    <a:lnTo>
                      <a:pt x="238" y="162"/>
                    </a:lnTo>
                    <a:lnTo>
                      <a:pt x="274" y="210"/>
                    </a:lnTo>
                    <a:lnTo>
                      <a:pt x="299" y="257"/>
                    </a:lnTo>
                    <a:lnTo>
                      <a:pt x="317" y="311"/>
                    </a:lnTo>
                    <a:lnTo>
                      <a:pt x="323" y="365"/>
                    </a:lnTo>
                    <a:lnTo>
                      <a:pt x="317" y="419"/>
                    </a:lnTo>
                    <a:lnTo>
                      <a:pt x="299" y="467"/>
                    </a:lnTo>
                    <a:lnTo>
                      <a:pt x="274" y="515"/>
                    </a:lnTo>
                    <a:lnTo>
                      <a:pt x="238" y="563"/>
                    </a:lnTo>
                    <a:lnTo>
                      <a:pt x="268" y="563"/>
                    </a:lnTo>
                    <a:lnTo>
                      <a:pt x="311" y="515"/>
                    </a:lnTo>
                    <a:lnTo>
                      <a:pt x="335" y="467"/>
                    </a:lnTo>
                    <a:lnTo>
                      <a:pt x="353" y="419"/>
                    </a:lnTo>
                    <a:lnTo>
                      <a:pt x="360" y="365"/>
                    </a:lnTo>
                    <a:lnTo>
                      <a:pt x="360" y="3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54" name="Freeform 32"/>
              <p:cNvSpPr>
                <a:spLocks/>
              </p:cNvSpPr>
              <p:nvPr/>
            </p:nvSpPr>
            <p:spPr bwMode="hidden">
              <a:xfrm>
                <a:off x="2318" y="3631"/>
                <a:ext cx="1078" cy="425"/>
              </a:xfrm>
              <a:custGeom>
                <a:avLst/>
                <a:gdLst/>
                <a:ahLst/>
                <a:cxnLst>
                  <a:cxn ang="0">
                    <a:pos x="1053" y="425"/>
                  </a:cxn>
                  <a:cxn ang="0">
                    <a:pos x="1078" y="419"/>
                  </a:cxn>
                  <a:cxn ang="0">
                    <a:pos x="1066" y="377"/>
                  </a:cxn>
                  <a:cxn ang="0">
                    <a:pos x="1047" y="336"/>
                  </a:cxn>
                  <a:cxn ang="0">
                    <a:pos x="986" y="252"/>
                  </a:cxn>
                  <a:cxn ang="0">
                    <a:pos x="907" y="180"/>
                  </a:cxn>
                  <a:cxn ang="0">
                    <a:pos x="810" y="120"/>
                  </a:cxn>
                  <a:cxn ang="0">
                    <a:pos x="694" y="72"/>
                  </a:cxn>
                  <a:cxn ang="0">
                    <a:pos x="560" y="30"/>
                  </a:cxn>
                  <a:cxn ang="0">
                    <a:pos x="420" y="6"/>
                  </a:cxn>
                  <a:cxn ang="0">
                    <a:pos x="268" y="0"/>
                  </a:cxn>
                  <a:cxn ang="0">
                    <a:pos x="134" y="6"/>
                  </a:cxn>
                  <a:cxn ang="0">
                    <a:pos x="0" y="24"/>
                  </a:cxn>
                  <a:cxn ang="0">
                    <a:pos x="12" y="36"/>
                  </a:cxn>
                  <a:cxn ang="0">
                    <a:pos x="134" y="18"/>
                  </a:cxn>
                  <a:cxn ang="0">
                    <a:pos x="268" y="12"/>
                  </a:cxn>
                  <a:cxn ang="0">
                    <a:pos x="420" y="18"/>
                  </a:cxn>
                  <a:cxn ang="0">
                    <a:pos x="554" y="42"/>
                  </a:cxn>
                  <a:cxn ang="0">
                    <a:pos x="682" y="84"/>
                  </a:cxn>
                  <a:cxn ang="0">
                    <a:pos x="798" y="132"/>
                  </a:cxn>
                  <a:cxn ang="0">
                    <a:pos x="895" y="192"/>
                  </a:cxn>
                  <a:cxn ang="0">
                    <a:pos x="968" y="264"/>
                  </a:cxn>
                  <a:cxn ang="0">
                    <a:pos x="999" y="300"/>
                  </a:cxn>
                  <a:cxn ang="0">
                    <a:pos x="1023" y="342"/>
                  </a:cxn>
                  <a:cxn ang="0">
                    <a:pos x="1041" y="383"/>
                  </a:cxn>
                  <a:cxn ang="0">
                    <a:pos x="1053" y="425"/>
                  </a:cxn>
                  <a:cxn ang="0">
                    <a:pos x="1053" y="425"/>
                  </a:cxn>
                </a:cxnLst>
                <a:rect l="0" t="0" r="r" b="b"/>
                <a:pathLst>
                  <a:path w="1078" h="425">
                    <a:moveTo>
                      <a:pt x="1053" y="425"/>
                    </a:moveTo>
                    <a:lnTo>
                      <a:pt x="1078" y="419"/>
                    </a:lnTo>
                    <a:lnTo>
                      <a:pt x="1066" y="377"/>
                    </a:lnTo>
                    <a:lnTo>
                      <a:pt x="1047" y="336"/>
                    </a:lnTo>
                    <a:lnTo>
                      <a:pt x="986" y="252"/>
                    </a:lnTo>
                    <a:lnTo>
                      <a:pt x="907" y="180"/>
                    </a:lnTo>
                    <a:lnTo>
                      <a:pt x="810" y="120"/>
                    </a:lnTo>
                    <a:lnTo>
                      <a:pt x="694" y="72"/>
                    </a:lnTo>
                    <a:lnTo>
                      <a:pt x="560" y="30"/>
                    </a:lnTo>
                    <a:lnTo>
                      <a:pt x="420" y="6"/>
                    </a:lnTo>
                    <a:lnTo>
                      <a:pt x="268" y="0"/>
                    </a:lnTo>
                    <a:lnTo>
                      <a:pt x="134" y="6"/>
                    </a:lnTo>
                    <a:lnTo>
                      <a:pt x="0" y="24"/>
                    </a:lnTo>
                    <a:lnTo>
                      <a:pt x="12" y="36"/>
                    </a:lnTo>
                    <a:lnTo>
                      <a:pt x="134" y="18"/>
                    </a:lnTo>
                    <a:lnTo>
                      <a:pt x="268" y="12"/>
                    </a:lnTo>
                    <a:lnTo>
                      <a:pt x="420" y="18"/>
                    </a:lnTo>
                    <a:lnTo>
                      <a:pt x="554" y="42"/>
                    </a:lnTo>
                    <a:lnTo>
                      <a:pt x="682" y="84"/>
                    </a:lnTo>
                    <a:lnTo>
                      <a:pt x="798" y="132"/>
                    </a:lnTo>
                    <a:lnTo>
                      <a:pt x="895" y="192"/>
                    </a:lnTo>
                    <a:lnTo>
                      <a:pt x="968" y="264"/>
                    </a:lnTo>
                    <a:lnTo>
                      <a:pt x="999" y="300"/>
                    </a:lnTo>
                    <a:lnTo>
                      <a:pt x="1023" y="342"/>
                    </a:lnTo>
                    <a:lnTo>
                      <a:pt x="1041" y="383"/>
                    </a:lnTo>
                    <a:lnTo>
                      <a:pt x="1053" y="425"/>
                    </a:lnTo>
                    <a:lnTo>
                      <a:pt x="1053" y="42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55" name="Freeform 33"/>
              <p:cNvSpPr>
                <a:spLocks/>
              </p:cNvSpPr>
              <p:nvPr/>
            </p:nvSpPr>
            <p:spPr bwMode="hidden">
              <a:xfrm>
                <a:off x="3304" y="4080"/>
                <a:ext cx="98" cy="234"/>
              </a:xfrm>
              <a:custGeom>
                <a:avLst/>
                <a:gdLst/>
                <a:ahLst/>
                <a:cxnLst>
                  <a:cxn ang="0">
                    <a:pos x="0" y="234"/>
                  </a:cxn>
                  <a:cxn ang="0">
                    <a:pos x="25" y="234"/>
                  </a:cxn>
                  <a:cxn ang="0">
                    <a:pos x="55" y="186"/>
                  </a:cxn>
                  <a:cxn ang="0">
                    <a:pos x="80" y="138"/>
                  </a:cxn>
                  <a:cxn ang="0">
                    <a:pos x="92" y="90"/>
                  </a:cxn>
                  <a:cxn ang="0">
                    <a:pos x="98" y="36"/>
                  </a:cxn>
                  <a:cxn ang="0">
                    <a:pos x="98" y="0"/>
                  </a:cxn>
                  <a:cxn ang="0">
                    <a:pos x="74" y="0"/>
                  </a:cxn>
                  <a:cxn ang="0">
                    <a:pos x="74" y="36"/>
                  </a:cxn>
                  <a:cxn ang="0">
                    <a:pos x="67" y="90"/>
                  </a:cxn>
                  <a:cxn ang="0">
                    <a:pos x="55" y="138"/>
                  </a:cxn>
                  <a:cxn ang="0">
                    <a:pos x="31" y="186"/>
                  </a:cxn>
                  <a:cxn ang="0">
                    <a:pos x="0" y="234"/>
                  </a:cxn>
                  <a:cxn ang="0">
                    <a:pos x="0" y="234"/>
                  </a:cxn>
                </a:cxnLst>
                <a:rect l="0" t="0" r="r" b="b"/>
                <a:pathLst>
                  <a:path w="98" h="234">
                    <a:moveTo>
                      <a:pt x="0" y="234"/>
                    </a:moveTo>
                    <a:lnTo>
                      <a:pt x="25" y="234"/>
                    </a:lnTo>
                    <a:lnTo>
                      <a:pt x="55" y="186"/>
                    </a:lnTo>
                    <a:lnTo>
                      <a:pt x="80" y="138"/>
                    </a:lnTo>
                    <a:lnTo>
                      <a:pt x="92" y="90"/>
                    </a:lnTo>
                    <a:lnTo>
                      <a:pt x="98" y="36"/>
                    </a:lnTo>
                    <a:lnTo>
                      <a:pt x="98" y="0"/>
                    </a:lnTo>
                    <a:lnTo>
                      <a:pt x="74" y="0"/>
                    </a:lnTo>
                    <a:lnTo>
                      <a:pt x="74" y="36"/>
                    </a:lnTo>
                    <a:lnTo>
                      <a:pt x="67" y="90"/>
                    </a:lnTo>
                    <a:lnTo>
                      <a:pt x="55" y="138"/>
                    </a:lnTo>
                    <a:lnTo>
                      <a:pt x="31" y="186"/>
                    </a:lnTo>
                    <a:lnTo>
                      <a:pt x="0" y="234"/>
                    </a:lnTo>
                    <a:lnTo>
                      <a:pt x="0" y="23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56" name="Freeform 34"/>
              <p:cNvSpPr>
                <a:spLocks/>
              </p:cNvSpPr>
              <p:nvPr/>
            </p:nvSpPr>
            <p:spPr bwMode="hidden">
              <a:xfrm>
                <a:off x="1776" y="3673"/>
                <a:ext cx="481" cy="641"/>
              </a:xfrm>
              <a:custGeom>
                <a:avLst/>
                <a:gdLst>
                  <a:gd name="T0" fmla="*/ 18 w 481"/>
                  <a:gd name="T1" fmla="*/ 443 h 641"/>
                  <a:gd name="T2" fmla="*/ 24 w 481"/>
                  <a:gd name="T3" fmla="*/ 371 h 641"/>
                  <a:gd name="T4" fmla="*/ 55 w 481"/>
                  <a:gd name="T5" fmla="*/ 305 h 641"/>
                  <a:gd name="T6" fmla="*/ 91 w 481"/>
                  <a:gd name="T7" fmla="*/ 246 h 641"/>
                  <a:gd name="T8" fmla="*/ 146 w 481"/>
                  <a:gd name="T9" fmla="*/ 186 h 641"/>
                  <a:gd name="T10" fmla="*/ 213 w 481"/>
                  <a:gd name="T11" fmla="*/ 132 h 641"/>
                  <a:gd name="T12" fmla="*/ 292 w 481"/>
                  <a:gd name="T13" fmla="*/ 84 h 641"/>
                  <a:gd name="T14" fmla="*/ 384 w 481"/>
                  <a:gd name="T15" fmla="*/ 48 h 641"/>
                  <a:gd name="T16" fmla="*/ 481 w 481"/>
                  <a:gd name="T17" fmla="*/ 12 h 641"/>
                  <a:gd name="T18" fmla="*/ 457 w 481"/>
                  <a:gd name="T19" fmla="*/ 0 h 641"/>
                  <a:gd name="T20" fmla="*/ 359 w 481"/>
                  <a:gd name="T21" fmla="*/ 36 h 641"/>
                  <a:gd name="T22" fmla="*/ 274 w 481"/>
                  <a:gd name="T23" fmla="*/ 78 h 641"/>
                  <a:gd name="T24" fmla="*/ 195 w 481"/>
                  <a:gd name="T25" fmla="*/ 126 h 641"/>
                  <a:gd name="T26" fmla="*/ 128 w 481"/>
                  <a:gd name="T27" fmla="*/ 180 h 641"/>
                  <a:gd name="T28" fmla="*/ 73 w 481"/>
                  <a:gd name="T29" fmla="*/ 240 h 641"/>
                  <a:gd name="T30" fmla="*/ 37 w 481"/>
                  <a:gd name="T31" fmla="*/ 305 h 641"/>
                  <a:gd name="T32" fmla="*/ 6 w 481"/>
                  <a:gd name="T33" fmla="*/ 371 h 641"/>
                  <a:gd name="T34" fmla="*/ 0 w 481"/>
                  <a:gd name="T35" fmla="*/ 443 h 641"/>
                  <a:gd name="T36" fmla="*/ 6 w 481"/>
                  <a:gd name="T37" fmla="*/ 497 h 641"/>
                  <a:gd name="T38" fmla="*/ 18 w 481"/>
                  <a:gd name="T39" fmla="*/ 545 h 641"/>
                  <a:gd name="T40" fmla="*/ 43 w 481"/>
                  <a:gd name="T41" fmla="*/ 593 h 641"/>
                  <a:gd name="T42" fmla="*/ 73 w 481"/>
                  <a:gd name="T43" fmla="*/ 641 h 641"/>
                  <a:gd name="T44" fmla="*/ 97 w 481"/>
                  <a:gd name="T45" fmla="*/ 641 h 641"/>
                  <a:gd name="T46" fmla="*/ 67 w 481"/>
                  <a:gd name="T47" fmla="*/ 593 h 641"/>
                  <a:gd name="T48" fmla="*/ 43 w 481"/>
                  <a:gd name="T49" fmla="*/ 545 h 641"/>
                  <a:gd name="T50" fmla="*/ 24 w 481"/>
                  <a:gd name="T51" fmla="*/ 497 h 641"/>
                  <a:gd name="T52" fmla="*/ 18 w 481"/>
                  <a:gd name="T53" fmla="*/ 443 h 641"/>
                  <a:gd name="T54" fmla="*/ 18 w 481"/>
                  <a:gd name="T55" fmla="*/ 443 h 641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481" h="641">
                    <a:moveTo>
                      <a:pt x="18" y="443"/>
                    </a:moveTo>
                    <a:lnTo>
                      <a:pt x="24" y="371"/>
                    </a:lnTo>
                    <a:lnTo>
                      <a:pt x="55" y="305"/>
                    </a:lnTo>
                    <a:lnTo>
                      <a:pt x="91" y="246"/>
                    </a:lnTo>
                    <a:lnTo>
                      <a:pt x="146" y="186"/>
                    </a:lnTo>
                    <a:lnTo>
                      <a:pt x="213" y="132"/>
                    </a:lnTo>
                    <a:lnTo>
                      <a:pt x="292" y="84"/>
                    </a:lnTo>
                    <a:lnTo>
                      <a:pt x="384" y="48"/>
                    </a:lnTo>
                    <a:lnTo>
                      <a:pt x="481" y="12"/>
                    </a:lnTo>
                    <a:lnTo>
                      <a:pt x="457" y="0"/>
                    </a:lnTo>
                    <a:lnTo>
                      <a:pt x="359" y="36"/>
                    </a:lnTo>
                    <a:lnTo>
                      <a:pt x="274" y="78"/>
                    </a:lnTo>
                    <a:lnTo>
                      <a:pt x="195" y="126"/>
                    </a:lnTo>
                    <a:lnTo>
                      <a:pt x="128" y="180"/>
                    </a:lnTo>
                    <a:lnTo>
                      <a:pt x="73" y="240"/>
                    </a:lnTo>
                    <a:lnTo>
                      <a:pt x="37" y="305"/>
                    </a:lnTo>
                    <a:lnTo>
                      <a:pt x="6" y="371"/>
                    </a:lnTo>
                    <a:lnTo>
                      <a:pt x="0" y="443"/>
                    </a:lnTo>
                    <a:lnTo>
                      <a:pt x="6" y="497"/>
                    </a:lnTo>
                    <a:lnTo>
                      <a:pt x="18" y="545"/>
                    </a:lnTo>
                    <a:lnTo>
                      <a:pt x="43" y="593"/>
                    </a:lnTo>
                    <a:lnTo>
                      <a:pt x="73" y="641"/>
                    </a:lnTo>
                    <a:lnTo>
                      <a:pt x="97" y="641"/>
                    </a:lnTo>
                    <a:lnTo>
                      <a:pt x="67" y="593"/>
                    </a:lnTo>
                    <a:lnTo>
                      <a:pt x="43" y="545"/>
                    </a:lnTo>
                    <a:lnTo>
                      <a:pt x="24" y="497"/>
                    </a:lnTo>
                    <a:lnTo>
                      <a:pt x="18" y="443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smtClean="0">
                  <a:solidFill>
                    <a:srgbClr val="FFFFFF"/>
                  </a:solidFill>
                  <a:latin typeface="Times New Roman" panose="02020603050405020304" pitchFamily="18" charset="0"/>
                </a:endParaRPr>
              </a:p>
            </p:txBody>
          </p:sp>
        </p:grpSp>
        <p:grpSp>
          <p:nvGrpSpPr>
            <p:cNvPr id="8" name="Group 35"/>
            <p:cNvGrpSpPr>
              <a:grpSpLocks/>
            </p:cNvGrpSpPr>
            <p:nvPr userDrawn="1"/>
          </p:nvGrpSpPr>
          <p:grpSpPr bwMode="auto">
            <a:xfrm>
              <a:off x="4128" y="3360"/>
              <a:ext cx="1351" cy="821"/>
              <a:chOff x="4128" y="3360"/>
              <a:chExt cx="1351" cy="821"/>
            </a:xfrm>
          </p:grpSpPr>
          <p:sp>
            <p:nvSpPr>
              <p:cNvPr id="22" name="Freeform 36"/>
              <p:cNvSpPr>
                <a:spLocks noEditPoints="1"/>
              </p:cNvSpPr>
              <p:nvPr/>
            </p:nvSpPr>
            <p:spPr bwMode="hidden">
              <a:xfrm>
                <a:off x="4200" y="3402"/>
                <a:ext cx="1201" cy="731"/>
              </a:xfrm>
              <a:custGeom>
                <a:avLst/>
                <a:gdLst/>
                <a:ahLst/>
                <a:cxnLst>
                  <a:cxn ang="0">
                    <a:pos x="484" y="6"/>
                  </a:cxn>
                  <a:cxn ang="0">
                    <a:pos x="263" y="60"/>
                  </a:cxn>
                  <a:cxn ang="0">
                    <a:pos x="101" y="162"/>
                  </a:cxn>
                  <a:cxn ang="0">
                    <a:pos x="12" y="294"/>
                  </a:cxn>
                  <a:cxn ang="0">
                    <a:pos x="0" y="366"/>
                  </a:cxn>
                  <a:cxn ang="0">
                    <a:pos x="12" y="437"/>
                  </a:cxn>
                  <a:cxn ang="0">
                    <a:pos x="101" y="569"/>
                  </a:cxn>
                  <a:cxn ang="0">
                    <a:pos x="263" y="671"/>
                  </a:cxn>
                  <a:cxn ang="0">
                    <a:pos x="484" y="725"/>
                  </a:cxn>
                  <a:cxn ang="0">
                    <a:pos x="723" y="725"/>
                  </a:cxn>
                  <a:cxn ang="0">
                    <a:pos x="938" y="671"/>
                  </a:cxn>
                  <a:cxn ang="0">
                    <a:pos x="1100" y="569"/>
                  </a:cxn>
                  <a:cxn ang="0">
                    <a:pos x="1189" y="437"/>
                  </a:cxn>
                  <a:cxn ang="0">
                    <a:pos x="1201" y="366"/>
                  </a:cxn>
                  <a:cxn ang="0">
                    <a:pos x="1189" y="294"/>
                  </a:cxn>
                  <a:cxn ang="0">
                    <a:pos x="1100" y="162"/>
                  </a:cxn>
                  <a:cxn ang="0">
                    <a:pos x="938" y="60"/>
                  </a:cxn>
                  <a:cxn ang="0">
                    <a:pos x="723" y="6"/>
                  </a:cxn>
                  <a:cxn ang="0">
                    <a:pos x="604" y="0"/>
                  </a:cxn>
                  <a:cxn ang="0">
                    <a:pos x="490" y="701"/>
                  </a:cxn>
                  <a:cxn ang="0">
                    <a:pos x="287" y="647"/>
                  </a:cxn>
                  <a:cxn ang="0">
                    <a:pos x="131" y="557"/>
                  </a:cxn>
                  <a:cxn ang="0">
                    <a:pos x="48" y="437"/>
                  </a:cxn>
                  <a:cxn ang="0">
                    <a:pos x="36" y="366"/>
                  </a:cxn>
                  <a:cxn ang="0">
                    <a:pos x="48" y="300"/>
                  </a:cxn>
                  <a:cxn ang="0">
                    <a:pos x="131" y="174"/>
                  </a:cxn>
                  <a:cxn ang="0">
                    <a:pos x="287" y="84"/>
                  </a:cxn>
                  <a:cxn ang="0">
                    <a:pos x="490" y="30"/>
                  </a:cxn>
                  <a:cxn ang="0">
                    <a:pos x="717" y="30"/>
                  </a:cxn>
                  <a:cxn ang="0">
                    <a:pos x="920" y="84"/>
                  </a:cxn>
                  <a:cxn ang="0">
                    <a:pos x="1070" y="174"/>
                  </a:cxn>
                  <a:cxn ang="0">
                    <a:pos x="1153" y="300"/>
                  </a:cxn>
                  <a:cxn ang="0">
                    <a:pos x="1153" y="437"/>
                  </a:cxn>
                  <a:cxn ang="0">
                    <a:pos x="1070" y="557"/>
                  </a:cxn>
                  <a:cxn ang="0">
                    <a:pos x="920" y="647"/>
                  </a:cxn>
                  <a:cxn ang="0">
                    <a:pos x="717" y="701"/>
                  </a:cxn>
                  <a:cxn ang="0">
                    <a:pos x="604" y="707"/>
                  </a:cxn>
                </a:cxnLst>
                <a:rect l="0" t="0" r="r" b="b"/>
                <a:pathLst>
                  <a:path w="1201" h="731">
                    <a:moveTo>
                      <a:pt x="604" y="0"/>
                    </a:moveTo>
                    <a:lnTo>
                      <a:pt x="484" y="6"/>
                    </a:lnTo>
                    <a:lnTo>
                      <a:pt x="370" y="30"/>
                    </a:lnTo>
                    <a:lnTo>
                      <a:pt x="263" y="60"/>
                    </a:lnTo>
                    <a:lnTo>
                      <a:pt x="179" y="108"/>
                    </a:lnTo>
                    <a:lnTo>
                      <a:pt x="101" y="162"/>
                    </a:lnTo>
                    <a:lnTo>
                      <a:pt x="48" y="222"/>
                    </a:lnTo>
                    <a:lnTo>
                      <a:pt x="12" y="294"/>
                    </a:lnTo>
                    <a:lnTo>
                      <a:pt x="6" y="330"/>
                    </a:lnTo>
                    <a:lnTo>
                      <a:pt x="0" y="366"/>
                    </a:lnTo>
                    <a:lnTo>
                      <a:pt x="6" y="401"/>
                    </a:lnTo>
                    <a:lnTo>
                      <a:pt x="12" y="437"/>
                    </a:lnTo>
                    <a:lnTo>
                      <a:pt x="48" y="509"/>
                    </a:lnTo>
                    <a:lnTo>
                      <a:pt x="101" y="569"/>
                    </a:lnTo>
                    <a:lnTo>
                      <a:pt x="179" y="623"/>
                    </a:lnTo>
                    <a:lnTo>
                      <a:pt x="263" y="671"/>
                    </a:lnTo>
                    <a:lnTo>
                      <a:pt x="370" y="701"/>
                    </a:lnTo>
                    <a:lnTo>
                      <a:pt x="484" y="725"/>
                    </a:lnTo>
                    <a:lnTo>
                      <a:pt x="604" y="731"/>
                    </a:lnTo>
                    <a:lnTo>
                      <a:pt x="723" y="725"/>
                    </a:lnTo>
                    <a:lnTo>
                      <a:pt x="837" y="701"/>
                    </a:lnTo>
                    <a:lnTo>
                      <a:pt x="938" y="671"/>
                    </a:lnTo>
                    <a:lnTo>
                      <a:pt x="1028" y="623"/>
                    </a:lnTo>
                    <a:lnTo>
                      <a:pt x="1100" y="569"/>
                    </a:lnTo>
                    <a:lnTo>
                      <a:pt x="1153" y="509"/>
                    </a:lnTo>
                    <a:lnTo>
                      <a:pt x="1189" y="437"/>
                    </a:lnTo>
                    <a:lnTo>
                      <a:pt x="1201" y="401"/>
                    </a:lnTo>
                    <a:lnTo>
                      <a:pt x="1201" y="366"/>
                    </a:lnTo>
                    <a:lnTo>
                      <a:pt x="1201" y="330"/>
                    </a:lnTo>
                    <a:lnTo>
                      <a:pt x="1189" y="294"/>
                    </a:lnTo>
                    <a:lnTo>
                      <a:pt x="1153" y="222"/>
                    </a:lnTo>
                    <a:lnTo>
                      <a:pt x="1100" y="162"/>
                    </a:lnTo>
                    <a:lnTo>
                      <a:pt x="1028" y="108"/>
                    </a:lnTo>
                    <a:lnTo>
                      <a:pt x="938" y="60"/>
                    </a:lnTo>
                    <a:lnTo>
                      <a:pt x="837" y="30"/>
                    </a:lnTo>
                    <a:lnTo>
                      <a:pt x="723" y="6"/>
                    </a:lnTo>
                    <a:lnTo>
                      <a:pt x="604" y="0"/>
                    </a:lnTo>
                    <a:lnTo>
                      <a:pt x="604" y="0"/>
                    </a:lnTo>
                    <a:close/>
                    <a:moveTo>
                      <a:pt x="604" y="707"/>
                    </a:moveTo>
                    <a:lnTo>
                      <a:pt x="490" y="701"/>
                    </a:lnTo>
                    <a:lnTo>
                      <a:pt x="382" y="683"/>
                    </a:lnTo>
                    <a:lnTo>
                      <a:pt x="287" y="647"/>
                    </a:lnTo>
                    <a:lnTo>
                      <a:pt x="203" y="611"/>
                    </a:lnTo>
                    <a:lnTo>
                      <a:pt x="131" y="557"/>
                    </a:lnTo>
                    <a:lnTo>
                      <a:pt x="83" y="497"/>
                    </a:lnTo>
                    <a:lnTo>
                      <a:pt x="48" y="437"/>
                    </a:lnTo>
                    <a:lnTo>
                      <a:pt x="42" y="401"/>
                    </a:lnTo>
                    <a:lnTo>
                      <a:pt x="36" y="366"/>
                    </a:lnTo>
                    <a:lnTo>
                      <a:pt x="42" y="330"/>
                    </a:lnTo>
                    <a:lnTo>
                      <a:pt x="48" y="300"/>
                    </a:lnTo>
                    <a:lnTo>
                      <a:pt x="83" y="234"/>
                    </a:lnTo>
                    <a:lnTo>
                      <a:pt x="131" y="174"/>
                    </a:lnTo>
                    <a:lnTo>
                      <a:pt x="203" y="126"/>
                    </a:lnTo>
                    <a:lnTo>
                      <a:pt x="287" y="84"/>
                    </a:lnTo>
                    <a:lnTo>
                      <a:pt x="382" y="54"/>
                    </a:lnTo>
                    <a:lnTo>
                      <a:pt x="490" y="30"/>
                    </a:lnTo>
                    <a:lnTo>
                      <a:pt x="604" y="24"/>
                    </a:lnTo>
                    <a:lnTo>
                      <a:pt x="717" y="30"/>
                    </a:lnTo>
                    <a:lnTo>
                      <a:pt x="825" y="54"/>
                    </a:lnTo>
                    <a:lnTo>
                      <a:pt x="920" y="84"/>
                    </a:lnTo>
                    <a:lnTo>
                      <a:pt x="1004" y="126"/>
                    </a:lnTo>
                    <a:lnTo>
                      <a:pt x="1070" y="174"/>
                    </a:lnTo>
                    <a:lnTo>
                      <a:pt x="1124" y="234"/>
                    </a:lnTo>
                    <a:lnTo>
                      <a:pt x="1153" y="300"/>
                    </a:lnTo>
                    <a:lnTo>
                      <a:pt x="1165" y="366"/>
                    </a:lnTo>
                    <a:lnTo>
                      <a:pt x="1153" y="437"/>
                    </a:lnTo>
                    <a:lnTo>
                      <a:pt x="1124" y="497"/>
                    </a:lnTo>
                    <a:lnTo>
                      <a:pt x="1070" y="557"/>
                    </a:lnTo>
                    <a:lnTo>
                      <a:pt x="1004" y="611"/>
                    </a:lnTo>
                    <a:lnTo>
                      <a:pt x="920" y="647"/>
                    </a:lnTo>
                    <a:lnTo>
                      <a:pt x="825" y="683"/>
                    </a:lnTo>
                    <a:lnTo>
                      <a:pt x="717" y="701"/>
                    </a:lnTo>
                    <a:lnTo>
                      <a:pt x="604" y="707"/>
                    </a:lnTo>
                    <a:lnTo>
                      <a:pt x="604" y="707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" name="Freeform 37"/>
              <p:cNvSpPr>
                <a:spLocks/>
              </p:cNvSpPr>
              <p:nvPr/>
            </p:nvSpPr>
            <p:spPr bwMode="hidden">
              <a:xfrm>
                <a:off x="4128" y="3366"/>
                <a:ext cx="544" cy="737"/>
              </a:xfrm>
              <a:custGeom>
                <a:avLst/>
                <a:gdLst/>
                <a:ahLst/>
                <a:cxnLst>
                  <a:cxn ang="0">
                    <a:pos x="24" y="402"/>
                  </a:cxn>
                  <a:cxn ang="0">
                    <a:pos x="36" y="330"/>
                  </a:cxn>
                  <a:cxn ang="0">
                    <a:pos x="66" y="264"/>
                  </a:cxn>
                  <a:cxn ang="0">
                    <a:pos x="108" y="204"/>
                  </a:cxn>
                  <a:cxn ang="0">
                    <a:pos x="173" y="150"/>
                  </a:cxn>
                  <a:cxn ang="0">
                    <a:pos x="251" y="102"/>
                  </a:cxn>
                  <a:cxn ang="0">
                    <a:pos x="335" y="60"/>
                  </a:cxn>
                  <a:cxn ang="0">
                    <a:pos x="436" y="30"/>
                  </a:cxn>
                  <a:cxn ang="0">
                    <a:pos x="544" y="12"/>
                  </a:cxn>
                  <a:cxn ang="0">
                    <a:pos x="544" y="0"/>
                  </a:cxn>
                  <a:cxn ang="0">
                    <a:pos x="430" y="18"/>
                  </a:cxn>
                  <a:cxn ang="0">
                    <a:pos x="329" y="48"/>
                  </a:cxn>
                  <a:cxn ang="0">
                    <a:pos x="233" y="90"/>
                  </a:cxn>
                  <a:cxn ang="0">
                    <a:pos x="155" y="138"/>
                  </a:cxn>
                  <a:cxn ang="0">
                    <a:pos x="90" y="198"/>
                  </a:cxn>
                  <a:cxn ang="0">
                    <a:pos x="42" y="258"/>
                  </a:cxn>
                  <a:cxn ang="0">
                    <a:pos x="12" y="330"/>
                  </a:cxn>
                  <a:cxn ang="0">
                    <a:pos x="0" y="402"/>
                  </a:cxn>
                  <a:cxn ang="0">
                    <a:pos x="6" y="455"/>
                  </a:cxn>
                  <a:cxn ang="0">
                    <a:pos x="18" y="503"/>
                  </a:cxn>
                  <a:cxn ang="0">
                    <a:pos x="42" y="545"/>
                  </a:cxn>
                  <a:cxn ang="0">
                    <a:pos x="78" y="593"/>
                  </a:cxn>
                  <a:cxn ang="0">
                    <a:pos x="114" y="635"/>
                  </a:cxn>
                  <a:cxn ang="0">
                    <a:pos x="161" y="671"/>
                  </a:cxn>
                  <a:cxn ang="0">
                    <a:pos x="221" y="707"/>
                  </a:cxn>
                  <a:cxn ang="0">
                    <a:pos x="281" y="737"/>
                  </a:cxn>
                  <a:cxn ang="0">
                    <a:pos x="323" y="737"/>
                  </a:cxn>
                  <a:cxn ang="0">
                    <a:pos x="257" y="707"/>
                  </a:cxn>
                  <a:cxn ang="0">
                    <a:pos x="203" y="671"/>
                  </a:cxn>
                  <a:cxn ang="0">
                    <a:pos x="149" y="635"/>
                  </a:cxn>
                  <a:cxn ang="0">
                    <a:pos x="108" y="593"/>
                  </a:cxn>
                  <a:cxn ang="0">
                    <a:pos x="72" y="551"/>
                  </a:cxn>
                  <a:cxn ang="0">
                    <a:pos x="48" y="503"/>
                  </a:cxn>
                  <a:cxn ang="0">
                    <a:pos x="30" y="455"/>
                  </a:cxn>
                  <a:cxn ang="0">
                    <a:pos x="24" y="402"/>
                  </a:cxn>
                  <a:cxn ang="0">
                    <a:pos x="24" y="402"/>
                  </a:cxn>
                </a:cxnLst>
                <a:rect l="0" t="0" r="r" b="b"/>
                <a:pathLst>
                  <a:path w="544" h="737">
                    <a:moveTo>
                      <a:pt x="24" y="402"/>
                    </a:moveTo>
                    <a:lnTo>
                      <a:pt x="36" y="330"/>
                    </a:lnTo>
                    <a:lnTo>
                      <a:pt x="66" y="264"/>
                    </a:lnTo>
                    <a:lnTo>
                      <a:pt x="108" y="204"/>
                    </a:lnTo>
                    <a:lnTo>
                      <a:pt x="173" y="150"/>
                    </a:lnTo>
                    <a:lnTo>
                      <a:pt x="251" y="102"/>
                    </a:lnTo>
                    <a:lnTo>
                      <a:pt x="335" y="60"/>
                    </a:lnTo>
                    <a:lnTo>
                      <a:pt x="436" y="30"/>
                    </a:lnTo>
                    <a:lnTo>
                      <a:pt x="544" y="12"/>
                    </a:lnTo>
                    <a:lnTo>
                      <a:pt x="544" y="0"/>
                    </a:lnTo>
                    <a:lnTo>
                      <a:pt x="430" y="18"/>
                    </a:lnTo>
                    <a:lnTo>
                      <a:pt x="329" y="48"/>
                    </a:lnTo>
                    <a:lnTo>
                      <a:pt x="233" y="90"/>
                    </a:lnTo>
                    <a:lnTo>
                      <a:pt x="155" y="138"/>
                    </a:lnTo>
                    <a:lnTo>
                      <a:pt x="90" y="198"/>
                    </a:lnTo>
                    <a:lnTo>
                      <a:pt x="42" y="258"/>
                    </a:lnTo>
                    <a:lnTo>
                      <a:pt x="12" y="330"/>
                    </a:lnTo>
                    <a:lnTo>
                      <a:pt x="0" y="402"/>
                    </a:lnTo>
                    <a:lnTo>
                      <a:pt x="6" y="455"/>
                    </a:lnTo>
                    <a:lnTo>
                      <a:pt x="18" y="503"/>
                    </a:lnTo>
                    <a:lnTo>
                      <a:pt x="42" y="545"/>
                    </a:lnTo>
                    <a:lnTo>
                      <a:pt x="78" y="593"/>
                    </a:lnTo>
                    <a:lnTo>
                      <a:pt x="114" y="635"/>
                    </a:lnTo>
                    <a:lnTo>
                      <a:pt x="161" y="671"/>
                    </a:lnTo>
                    <a:lnTo>
                      <a:pt x="221" y="707"/>
                    </a:lnTo>
                    <a:lnTo>
                      <a:pt x="281" y="737"/>
                    </a:lnTo>
                    <a:lnTo>
                      <a:pt x="323" y="737"/>
                    </a:lnTo>
                    <a:lnTo>
                      <a:pt x="257" y="707"/>
                    </a:lnTo>
                    <a:lnTo>
                      <a:pt x="203" y="671"/>
                    </a:lnTo>
                    <a:lnTo>
                      <a:pt x="149" y="635"/>
                    </a:lnTo>
                    <a:lnTo>
                      <a:pt x="108" y="593"/>
                    </a:lnTo>
                    <a:lnTo>
                      <a:pt x="72" y="551"/>
                    </a:lnTo>
                    <a:lnTo>
                      <a:pt x="48" y="503"/>
                    </a:lnTo>
                    <a:lnTo>
                      <a:pt x="30" y="455"/>
                    </a:lnTo>
                    <a:lnTo>
                      <a:pt x="24" y="402"/>
                    </a:lnTo>
                    <a:lnTo>
                      <a:pt x="24" y="40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4" name="Freeform 38"/>
              <p:cNvSpPr>
                <a:spLocks/>
              </p:cNvSpPr>
              <p:nvPr/>
            </p:nvSpPr>
            <p:spPr bwMode="hidden">
              <a:xfrm>
                <a:off x="4792" y="3360"/>
                <a:ext cx="609" cy="252"/>
              </a:xfrm>
              <a:custGeom>
                <a:avLst/>
                <a:gdLst/>
                <a:ahLst/>
                <a:cxnLst>
                  <a:cxn ang="0">
                    <a:pos x="12" y="12"/>
                  </a:cxn>
                  <a:cxn ang="0">
                    <a:pos x="113" y="18"/>
                  </a:cxn>
                  <a:cxn ang="0">
                    <a:pos x="203" y="30"/>
                  </a:cxn>
                  <a:cxn ang="0">
                    <a:pos x="292" y="48"/>
                  </a:cxn>
                  <a:cxn ang="0">
                    <a:pos x="376" y="78"/>
                  </a:cxn>
                  <a:cxn ang="0">
                    <a:pos x="448" y="114"/>
                  </a:cxn>
                  <a:cxn ang="0">
                    <a:pos x="514" y="156"/>
                  </a:cxn>
                  <a:cxn ang="0">
                    <a:pos x="567" y="198"/>
                  </a:cxn>
                  <a:cxn ang="0">
                    <a:pos x="609" y="252"/>
                  </a:cxn>
                  <a:cxn ang="0">
                    <a:pos x="609" y="216"/>
                  </a:cxn>
                  <a:cxn ang="0">
                    <a:pos x="561" y="168"/>
                  </a:cxn>
                  <a:cxn ang="0">
                    <a:pos x="502" y="126"/>
                  </a:cxn>
                  <a:cxn ang="0">
                    <a:pos x="436" y="90"/>
                  </a:cxn>
                  <a:cxn ang="0">
                    <a:pos x="364" y="60"/>
                  </a:cxn>
                  <a:cxn ang="0">
                    <a:pos x="286" y="36"/>
                  </a:cxn>
                  <a:cxn ang="0">
                    <a:pos x="197" y="18"/>
                  </a:cxn>
                  <a:cxn ang="0">
                    <a:pos x="107" y="6"/>
                  </a:cxn>
                  <a:cxn ang="0">
                    <a:pos x="12" y="0"/>
                  </a:cxn>
                  <a:cxn ang="0">
                    <a:pos x="6" y="0"/>
                  </a:cxn>
                  <a:cxn ang="0">
                    <a:pos x="0" y="0"/>
                  </a:cxn>
                  <a:cxn ang="0">
                    <a:pos x="0" y="12"/>
                  </a:cxn>
                  <a:cxn ang="0">
                    <a:pos x="6" y="12"/>
                  </a:cxn>
                  <a:cxn ang="0">
                    <a:pos x="12" y="12"/>
                  </a:cxn>
                  <a:cxn ang="0">
                    <a:pos x="12" y="12"/>
                  </a:cxn>
                </a:cxnLst>
                <a:rect l="0" t="0" r="r" b="b"/>
                <a:pathLst>
                  <a:path w="609" h="252">
                    <a:moveTo>
                      <a:pt x="12" y="12"/>
                    </a:moveTo>
                    <a:lnTo>
                      <a:pt x="113" y="18"/>
                    </a:lnTo>
                    <a:lnTo>
                      <a:pt x="203" y="30"/>
                    </a:lnTo>
                    <a:lnTo>
                      <a:pt x="292" y="48"/>
                    </a:lnTo>
                    <a:lnTo>
                      <a:pt x="376" y="78"/>
                    </a:lnTo>
                    <a:lnTo>
                      <a:pt x="448" y="114"/>
                    </a:lnTo>
                    <a:lnTo>
                      <a:pt x="514" y="156"/>
                    </a:lnTo>
                    <a:lnTo>
                      <a:pt x="567" y="198"/>
                    </a:lnTo>
                    <a:lnTo>
                      <a:pt x="609" y="252"/>
                    </a:lnTo>
                    <a:lnTo>
                      <a:pt x="609" y="216"/>
                    </a:lnTo>
                    <a:lnTo>
                      <a:pt x="561" y="168"/>
                    </a:lnTo>
                    <a:lnTo>
                      <a:pt x="502" y="126"/>
                    </a:lnTo>
                    <a:lnTo>
                      <a:pt x="436" y="90"/>
                    </a:lnTo>
                    <a:lnTo>
                      <a:pt x="364" y="60"/>
                    </a:lnTo>
                    <a:lnTo>
                      <a:pt x="286" y="36"/>
                    </a:lnTo>
                    <a:lnTo>
                      <a:pt x="197" y="18"/>
                    </a:lnTo>
                    <a:lnTo>
                      <a:pt x="107" y="6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6" y="12"/>
                    </a:lnTo>
                    <a:lnTo>
                      <a:pt x="12" y="12"/>
                    </a:lnTo>
                    <a:lnTo>
                      <a:pt x="12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5" name="Freeform 39"/>
              <p:cNvSpPr>
                <a:spLocks/>
              </p:cNvSpPr>
              <p:nvPr/>
            </p:nvSpPr>
            <p:spPr bwMode="hidden">
              <a:xfrm>
                <a:off x="5246" y="4007"/>
                <a:ext cx="72" cy="54"/>
              </a:xfrm>
              <a:custGeom>
                <a:avLst/>
                <a:gdLst/>
                <a:ahLst/>
                <a:cxnLst>
                  <a:cxn ang="0">
                    <a:pos x="72" y="0"/>
                  </a:cxn>
                  <a:cxn ang="0">
                    <a:pos x="36" y="30"/>
                  </a:cxn>
                  <a:cxn ang="0">
                    <a:pos x="0" y="54"/>
                  </a:cxn>
                  <a:cxn ang="0">
                    <a:pos x="36" y="54"/>
                  </a:cxn>
                  <a:cxn ang="0">
                    <a:pos x="54" y="42"/>
                  </a:cxn>
                  <a:cxn ang="0">
                    <a:pos x="72" y="24"/>
                  </a:cxn>
                  <a:cxn ang="0">
                    <a:pos x="72" y="24"/>
                  </a:cxn>
                  <a:cxn ang="0">
                    <a:pos x="72" y="0"/>
                  </a:cxn>
                  <a:cxn ang="0">
                    <a:pos x="72" y="0"/>
                  </a:cxn>
                </a:cxnLst>
                <a:rect l="0" t="0" r="r" b="b"/>
                <a:pathLst>
                  <a:path w="72" h="54">
                    <a:moveTo>
                      <a:pt x="72" y="0"/>
                    </a:moveTo>
                    <a:lnTo>
                      <a:pt x="36" y="30"/>
                    </a:lnTo>
                    <a:lnTo>
                      <a:pt x="0" y="54"/>
                    </a:lnTo>
                    <a:lnTo>
                      <a:pt x="36" y="54"/>
                    </a:lnTo>
                    <a:lnTo>
                      <a:pt x="54" y="42"/>
                    </a:lnTo>
                    <a:lnTo>
                      <a:pt x="72" y="24"/>
                    </a:lnTo>
                    <a:lnTo>
                      <a:pt x="72" y="24"/>
                    </a:lnTo>
                    <a:lnTo>
                      <a:pt x="72" y="0"/>
                    </a:lnTo>
                    <a:lnTo>
                      <a:pt x="7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6" name="Freeform 40"/>
              <p:cNvSpPr>
                <a:spLocks/>
              </p:cNvSpPr>
              <p:nvPr/>
            </p:nvSpPr>
            <p:spPr bwMode="hidden">
              <a:xfrm>
                <a:off x="4505" y="4073"/>
                <a:ext cx="705" cy="108"/>
              </a:xfrm>
              <a:custGeom>
                <a:avLst/>
                <a:gdLst/>
                <a:ahLst/>
                <a:cxnLst>
                  <a:cxn ang="0">
                    <a:pos x="299" y="90"/>
                  </a:cxn>
                  <a:cxn ang="0">
                    <a:pos x="221" y="90"/>
                  </a:cxn>
                  <a:cxn ang="0">
                    <a:pos x="143" y="78"/>
                  </a:cxn>
                  <a:cxn ang="0">
                    <a:pos x="0" y="48"/>
                  </a:cxn>
                  <a:cxn ang="0">
                    <a:pos x="0" y="66"/>
                  </a:cxn>
                  <a:cxn ang="0">
                    <a:pos x="143" y="96"/>
                  </a:cxn>
                  <a:cxn ang="0">
                    <a:pos x="221" y="108"/>
                  </a:cxn>
                  <a:cxn ang="0">
                    <a:pos x="299" y="108"/>
                  </a:cxn>
                  <a:cxn ang="0">
                    <a:pos x="412" y="102"/>
                  </a:cxn>
                  <a:cxn ang="0">
                    <a:pos x="520" y="84"/>
                  </a:cxn>
                  <a:cxn ang="0">
                    <a:pos x="615" y="60"/>
                  </a:cxn>
                  <a:cxn ang="0">
                    <a:pos x="705" y="24"/>
                  </a:cxn>
                  <a:cxn ang="0">
                    <a:pos x="705" y="0"/>
                  </a:cxn>
                  <a:cxn ang="0">
                    <a:pos x="615" y="42"/>
                  </a:cxn>
                  <a:cxn ang="0">
                    <a:pos x="520" y="66"/>
                  </a:cxn>
                  <a:cxn ang="0">
                    <a:pos x="412" y="84"/>
                  </a:cxn>
                  <a:cxn ang="0">
                    <a:pos x="299" y="90"/>
                  </a:cxn>
                  <a:cxn ang="0">
                    <a:pos x="299" y="90"/>
                  </a:cxn>
                </a:cxnLst>
                <a:rect l="0" t="0" r="r" b="b"/>
                <a:pathLst>
                  <a:path w="705" h="108">
                    <a:moveTo>
                      <a:pt x="299" y="90"/>
                    </a:moveTo>
                    <a:lnTo>
                      <a:pt x="221" y="90"/>
                    </a:lnTo>
                    <a:lnTo>
                      <a:pt x="143" y="78"/>
                    </a:lnTo>
                    <a:lnTo>
                      <a:pt x="0" y="48"/>
                    </a:lnTo>
                    <a:lnTo>
                      <a:pt x="0" y="66"/>
                    </a:lnTo>
                    <a:lnTo>
                      <a:pt x="143" y="96"/>
                    </a:lnTo>
                    <a:lnTo>
                      <a:pt x="221" y="108"/>
                    </a:lnTo>
                    <a:lnTo>
                      <a:pt x="299" y="108"/>
                    </a:lnTo>
                    <a:lnTo>
                      <a:pt x="412" y="102"/>
                    </a:lnTo>
                    <a:lnTo>
                      <a:pt x="520" y="84"/>
                    </a:lnTo>
                    <a:lnTo>
                      <a:pt x="615" y="60"/>
                    </a:lnTo>
                    <a:lnTo>
                      <a:pt x="705" y="24"/>
                    </a:lnTo>
                    <a:lnTo>
                      <a:pt x="705" y="0"/>
                    </a:lnTo>
                    <a:lnTo>
                      <a:pt x="615" y="42"/>
                    </a:lnTo>
                    <a:lnTo>
                      <a:pt x="520" y="66"/>
                    </a:lnTo>
                    <a:lnTo>
                      <a:pt x="412" y="84"/>
                    </a:lnTo>
                    <a:lnTo>
                      <a:pt x="299" y="90"/>
                    </a:lnTo>
                    <a:lnTo>
                      <a:pt x="29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7" name="Freeform 41"/>
              <p:cNvSpPr>
                <a:spLocks/>
              </p:cNvSpPr>
              <p:nvPr/>
            </p:nvSpPr>
            <p:spPr bwMode="hidden">
              <a:xfrm>
                <a:off x="5336" y="3654"/>
                <a:ext cx="143" cy="341"/>
              </a:xfrm>
              <a:custGeom>
                <a:avLst/>
                <a:gdLst/>
                <a:ahLst/>
                <a:cxnLst>
                  <a:cxn ang="0">
                    <a:pos x="119" y="114"/>
                  </a:cxn>
                  <a:cxn ang="0">
                    <a:pos x="113" y="173"/>
                  </a:cxn>
                  <a:cxn ang="0">
                    <a:pos x="89" y="239"/>
                  </a:cxn>
                  <a:cxn ang="0">
                    <a:pos x="47" y="293"/>
                  </a:cxn>
                  <a:cxn ang="0">
                    <a:pos x="0" y="341"/>
                  </a:cxn>
                  <a:cxn ang="0">
                    <a:pos x="29" y="341"/>
                  </a:cxn>
                  <a:cxn ang="0">
                    <a:pos x="77" y="287"/>
                  </a:cxn>
                  <a:cxn ang="0">
                    <a:pos x="113" y="233"/>
                  </a:cxn>
                  <a:cxn ang="0">
                    <a:pos x="137" y="173"/>
                  </a:cxn>
                  <a:cxn ang="0">
                    <a:pos x="143" y="114"/>
                  </a:cxn>
                  <a:cxn ang="0">
                    <a:pos x="137" y="60"/>
                  </a:cxn>
                  <a:cxn ang="0">
                    <a:pos x="119" y="0"/>
                  </a:cxn>
                  <a:cxn ang="0">
                    <a:pos x="89" y="0"/>
                  </a:cxn>
                  <a:cxn ang="0">
                    <a:pos x="113" y="60"/>
                  </a:cxn>
                  <a:cxn ang="0">
                    <a:pos x="119" y="114"/>
                  </a:cxn>
                  <a:cxn ang="0">
                    <a:pos x="119" y="114"/>
                  </a:cxn>
                </a:cxnLst>
                <a:rect l="0" t="0" r="r" b="b"/>
                <a:pathLst>
                  <a:path w="143" h="341">
                    <a:moveTo>
                      <a:pt x="119" y="114"/>
                    </a:moveTo>
                    <a:lnTo>
                      <a:pt x="113" y="173"/>
                    </a:lnTo>
                    <a:lnTo>
                      <a:pt x="89" y="239"/>
                    </a:lnTo>
                    <a:lnTo>
                      <a:pt x="47" y="293"/>
                    </a:lnTo>
                    <a:lnTo>
                      <a:pt x="0" y="341"/>
                    </a:lnTo>
                    <a:lnTo>
                      <a:pt x="29" y="341"/>
                    </a:lnTo>
                    <a:lnTo>
                      <a:pt x="77" y="287"/>
                    </a:lnTo>
                    <a:lnTo>
                      <a:pt x="113" y="233"/>
                    </a:lnTo>
                    <a:lnTo>
                      <a:pt x="137" y="173"/>
                    </a:lnTo>
                    <a:lnTo>
                      <a:pt x="143" y="114"/>
                    </a:lnTo>
                    <a:lnTo>
                      <a:pt x="137" y="60"/>
                    </a:lnTo>
                    <a:lnTo>
                      <a:pt x="119" y="0"/>
                    </a:lnTo>
                    <a:lnTo>
                      <a:pt x="89" y="0"/>
                    </a:lnTo>
                    <a:lnTo>
                      <a:pt x="113" y="60"/>
                    </a:lnTo>
                    <a:lnTo>
                      <a:pt x="119" y="114"/>
                    </a:lnTo>
                    <a:lnTo>
                      <a:pt x="119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8" name="Freeform 42"/>
              <p:cNvSpPr>
                <a:spLocks/>
              </p:cNvSpPr>
              <p:nvPr/>
            </p:nvSpPr>
            <p:spPr bwMode="hidden">
              <a:xfrm>
                <a:off x="5061" y="3624"/>
                <a:ext cx="83" cy="90"/>
              </a:xfrm>
              <a:custGeom>
                <a:avLst/>
                <a:gdLst/>
                <a:ahLst/>
                <a:cxnLst>
                  <a:cxn ang="0">
                    <a:pos x="59" y="90"/>
                  </a:cxn>
                  <a:cxn ang="0">
                    <a:pos x="83" y="84"/>
                  </a:cxn>
                  <a:cxn ang="0">
                    <a:pos x="71" y="60"/>
                  </a:cxn>
                  <a:cxn ang="0">
                    <a:pos x="53" y="42"/>
                  </a:cxn>
                  <a:cxn ang="0">
                    <a:pos x="6" y="0"/>
                  </a:cxn>
                  <a:cxn ang="0">
                    <a:pos x="0" y="18"/>
                  </a:cxn>
                  <a:cxn ang="0">
                    <a:pos x="35" y="48"/>
                  </a:cxn>
                  <a:cxn ang="0">
                    <a:pos x="59" y="90"/>
                  </a:cxn>
                  <a:cxn ang="0">
                    <a:pos x="59" y="90"/>
                  </a:cxn>
                </a:cxnLst>
                <a:rect l="0" t="0" r="r" b="b"/>
                <a:pathLst>
                  <a:path w="83" h="90">
                    <a:moveTo>
                      <a:pt x="59" y="90"/>
                    </a:moveTo>
                    <a:lnTo>
                      <a:pt x="83" y="84"/>
                    </a:lnTo>
                    <a:lnTo>
                      <a:pt x="71" y="60"/>
                    </a:lnTo>
                    <a:lnTo>
                      <a:pt x="53" y="42"/>
                    </a:lnTo>
                    <a:lnTo>
                      <a:pt x="6" y="0"/>
                    </a:lnTo>
                    <a:lnTo>
                      <a:pt x="0" y="18"/>
                    </a:lnTo>
                    <a:lnTo>
                      <a:pt x="35" y="48"/>
                    </a:lnTo>
                    <a:lnTo>
                      <a:pt x="59" y="90"/>
                    </a:lnTo>
                    <a:lnTo>
                      <a:pt x="5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9" name="Freeform 43"/>
              <p:cNvSpPr>
                <a:spLocks/>
              </p:cNvSpPr>
              <p:nvPr/>
            </p:nvSpPr>
            <p:spPr bwMode="hidden">
              <a:xfrm>
                <a:off x="4445" y="3552"/>
                <a:ext cx="717" cy="431"/>
              </a:xfrm>
              <a:custGeom>
                <a:avLst/>
                <a:gdLst>
                  <a:gd name="T0" fmla="*/ 693 w 717"/>
                  <a:gd name="T1" fmla="*/ 216 h 431"/>
                  <a:gd name="T2" fmla="*/ 687 w 717"/>
                  <a:gd name="T3" fmla="*/ 257 h 431"/>
                  <a:gd name="T4" fmla="*/ 669 w 717"/>
                  <a:gd name="T5" fmla="*/ 293 h 431"/>
                  <a:gd name="T6" fmla="*/ 633 w 717"/>
                  <a:gd name="T7" fmla="*/ 329 h 431"/>
                  <a:gd name="T8" fmla="*/ 598 w 717"/>
                  <a:gd name="T9" fmla="*/ 359 h 431"/>
                  <a:gd name="T10" fmla="*/ 544 w 717"/>
                  <a:gd name="T11" fmla="*/ 383 h 431"/>
                  <a:gd name="T12" fmla="*/ 490 w 717"/>
                  <a:gd name="T13" fmla="*/ 401 h 431"/>
                  <a:gd name="T14" fmla="*/ 424 w 717"/>
                  <a:gd name="T15" fmla="*/ 413 h 431"/>
                  <a:gd name="T16" fmla="*/ 359 w 717"/>
                  <a:gd name="T17" fmla="*/ 419 h 431"/>
                  <a:gd name="T18" fmla="*/ 293 w 717"/>
                  <a:gd name="T19" fmla="*/ 413 h 431"/>
                  <a:gd name="T20" fmla="*/ 227 w 717"/>
                  <a:gd name="T21" fmla="*/ 401 h 431"/>
                  <a:gd name="T22" fmla="*/ 173 w 717"/>
                  <a:gd name="T23" fmla="*/ 383 h 431"/>
                  <a:gd name="T24" fmla="*/ 119 w 717"/>
                  <a:gd name="T25" fmla="*/ 359 h 431"/>
                  <a:gd name="T26" fmla="*/ 84 w 717"/>
                  <a:gd name="T27" fmla="*/ 329 h 431"/>
                  <a:gd name="T28" fmla="*/ 48 w 717"/>
                  <a:gd name="T29" fmla="*/ 293 h 431"/>
                  <a:gd name="T30" fmla="*/ 30 w 717"/>
                  <a:gd name="T31" fmla="*/ 257 h 431"/>
                  <a:gd name="T32" fmla="*/ 24 w 717"/>
                  <a:gd name="T33" fmla="*/ 216 h 431"/>
                  <a:gd name="T34" fmla="*/ 30 w 717"/>
                  <a:gd name="T35" fmla="*/ 174 h 431"/>
                  <a:gd name="T36" fmla="*/ 48 w 717"/>
                  <a:gd name="T37" fmla="*/ 138 h 431"/>
                  <a:gd name="T38" fmla="*/ 84 w 717"/>
                  <a:gd name="T39" fmla="*/ 102 h 431"/>
                  <a:gd name="T40" fmla="*/ 119 w 717"/>
                  <a:gd name="T41" fmla="*/ 72 h 431"/>
                  <a:gd name="T42" fmla="*/ 173 w 717"/>
                  <a:gd name="T43" fmla="*/ 48 h 431"/>
                  <a:gd name="T44" fmla="*/ 227 w 717"/>
                  <a:gd name="T45" fmla="*/ 30 h 431"/>
                  <a:gd name="T46" fmla="*/ 293 w 717"/>
                  <a:gd name="T47" fmla="*/ 18 h 431"/>
                  <a:gd name="T48" fmla="*/ 359 w 717"/>
                  <a:gd name="T49" fmla="*/ 12 h 431"/>
                  <a:gd name="T50" fmla="*/ 418 w 717"/>
                  <a:gd name="T51" fmla="*/ 18 h 431"/>
                  <a:gd name="T52" fmla="*/ 478 w 717"/>
                  <a:gd name="T53" fmla="*/ 30 h 431"/>
                  <a:gd name="T54" fmla="*/ 532 w 717"/>
                  <a:gd name="T55" fmla="*/ 48 h 431"/>
                  <a:gd name="T56" fmla="*/ 580 w 717"/>
                  <a:gd name="T57" fmla="*/ 66 h 431"/>
                  <a:gd name="T58" fmla="*/ 586 w 717"/>
                  <a:gd name="T59" fmla="*/ 48 h 431"/>
                  <a:gd name="T60" fmla="*/ 478 w 717"/>
                  <a:gd name="T61" fmla="*/ 12 h 431"/>
                  <a:gd name="T62" fmla="*/ 418 w 717"/>
                  <a:gd name="T63" fmla="*/ 6 h 431"/>
                  <a:gd name="T64" fmla="*/ 359 w 717"/>
                  <a:gd name="T65" fmla="*/ 0 h 431"/>
                  <a:gd name="T66" fmla="*/ 287 w 717"/>
                  <a:gd name="T67" fmla="*/ 6 h 431"/>
                  <a:gd name="T68" fmla="*/ 221 w 717"/>
                  <a:gd name="T69" fmla="*/ 18 h 431"/>
                  <a:gd name="T70" fmla="*/ 161 w 717"/>
                  <a:gd name="T71" fmla="*/ 36 h 431"/>
                  <a:gd name="T72" fmla="*/ 107 w 717"/>
                  <a:gd name="T73" fmla="*/ 66 h 431"/>
                  <a:gd name="T74" fmla="*/ 60 w 717"/>
                  <a:gd name="T75" fmla="*/ 96 h 431"/>
                  <a:gd name="T76" fmla="*/ 30 w 717"/>
                  <a:gd name="T77" fmla="*/ 132 h 431"/>
                  <a:gd name="T78" fmla="*/ 6 w 717"/>
                  <a:gd name="T79" fmla="*/ 174 h 431"/>
                  <a:gd name="T80" fmla="*/ 0 w 717"/>
                  <a:gd name="T81" fmla="*/ 216 h 431"/>
                  <a:gd name="T82" fmla="*/ 6 w 717"/>
                  <a:gd name="T83" fmla="*/ 257 h 431"/>
                  <a:gd name="T84" fmla="*/ 30 w 717"/>
                  <a:gd name="T85" fmla="*/ 299 h 431"/>
                  <a:gd name="T86" fmla="*/ 60 w 717"/>
                  <a:gd name="T87" fmla="*/ 335 h 431"/>
                  <a:gd name="T88" fmla="*/ 107 w 717"/>
                  <a:gd name="T89" fmla="*/ 371 h 431"/>
                  <a:gd name="T90" fmla="*/ 161 w 717"/>
                  <a:gd name="T91" fmla="*/ 395 h 431"/>
                  <a:gd name="T92" fmla="*/ 221 w 717"/>
                  <a:gd name="T93" fmla="*/ 413 h 431"/>
                  <a:gd name="T94" fmla="*/ 287 w 717"/>
                  <a:gd name="T95" fmla="*/ 425 h 431"/>
                  <a:gd name="T96" fmla="*/ 359 w 717"/>
                  <a:gd name="T97" fmla="*/ 431 h 431"/>
                  <a:gd name="T98" fmla="*/ 430 w 717"/>
                  <a:gd name="T99" fmla="*/ 425 h 431"/>
                  <a:gd name="T100" fmla="*/ 496 w 717"/>
                  <a:gd name="T101" fmla="*/ 413 h 431"/>
                  <a:gd name="T102" fmla="*/ 562 w 717"/>
                  <a:gd name="T103" fmla="*/ 395 h 431"/>
                  <a:gd name="T104" fmla="*/ 610 w 717"/>
                  <a:gd name="T105" fmla="*/ 371 h 431"/>
                  <a:gd name="T106" fmla="*/ 657 w 717"/>
                  <a:gd name="T107" fmla="*/ 335 h 431"/>
                  <a:gd name="T108" fmla="*/ 687 w 717"/>
                  <a:gd name="T109" fmla="*/ 299 h 431"/>
                  <a:gd name="T110" fmla="*/ 711 w 717"/>
                  <a:gd name="T111" fmla="*/ 257 h 431"/>
                  <a:gd name="T112" fmla="*/ 717 w 717"/>
                  <a:gd name="T113" fmla="*/ 216 h 431"/>
                  <a:gd name="T114" fmla="*/ 717 w 717"/>
                  <a:gd name="T115" fmla="*/ 204 h 431"/>
                  <a:gd name="T116" fmla="*/ 711 w 717"/>
                  <a:gd name="T117" fmla="*/ 192 h 431"/>
                  <a:gd name="T118" fmla="*/ 687 w 717"/>
                  <a:gd name="T119" fmla="*/ 198 h 431"/>
                  <a:gd name="T120" fmla="*/ 693 w 717"/>
                  <a:gd name="T121" fmla="*/ 210 h 431"/>
                  <a:gd name="T122" fmla="*/ 693 w 717"/>
                  <a:gd name="T123" fmla="*/ 216 h 431"/>
                  <a:gd name="T124" fmla="*/ 693 w 717"/>
                  <a:gd name="T125" fmla="*/ 216 h 431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0" t="0" r="r" b="b"/>
                <a:pathLst>
                  <a:path w="717" h="431">
                    <a:moveTo>
                      <a:pt x="693" y="216"/>
                    </a:moveTo>
                    <a:lnTo>
                      <a:pt x="687" y="257"/>
                    </a:lnTo>
                    <a:lnTo>
                      <a:pt x="669" y="293"/>
                    </a:lnTo>
                    <a:lnTo>
                      <a:pt x="633" y="329"/>
                    </a:lnTo>
                    <a:lnTo>
                      <a:pt x="598" y="359"/>
                    </a:lnTo>
                    <a:lnTo>
                      <a:pt x="544" y="383"/>
                    </a:lnTo>
                    <a:lnTo>
                      <a:pt x="490" y="401"/>
                    </a:lnTo>
                    <a:lnTo>
                      <a:pt x="424" y="413"/>
                    </a:lnTo>
                    <a:lnTo>
                      <a:pt x="359" y="419"/>
                    </a:lnTo>
                    <a:lnTo>
                      <a:pt x="293" y="413"/>
                    </a:lnTo>
                    <a:lnTo>
                      <a:pt x="227" y="401"/>
                    </a:lnTo>
                    <a:lnTo>
                      <a:pt x="173" y="383"/>
                    </a:lnTo>
                    <a:lnTo>
                      <a:pt x="119" y="359"/>
                    </a:lnTo>
                    <a:lnTo>
                      <a:pt x="84" y="329"/>
                    </a:lnTo>
                    <a:lnTo>
                      <a:pt x="48" y="293"/>
                    </a:lnTo>
                    <a:lnTo>
                      <a:pt x="30" y="257"/>
                    </a:lnTo>
                    <a:lnTo>
                      <a:pt x="24" y="216"/>
                    </a:lnTo>
                    <a:lnTo>
                      <a:pt x="30" y="174"/>
                    </a:lnTo>
                    <a:lnTo>
                      <a:pt x="48" y="138"/>
                    </a:lnTo>
                    <a:lnTo>
                      <a:pt x="84" y="102"/>
                    </a:lnTo>
                    <a:lnTo>
                      <a:pt x="119" y="72"/>
                    </a:lnTo>
                    <a:lnTo>
                      <a:pt x="173" y="48"/>
                    </a:lnTo>
                    <a:lnTo>
                      <a:pt x="227" y="30"/>
                    </a:lnTo>
                    <a:lnTo>
                      <a:pt x="293" y="18"/>
                    </a:lnTo>
                    <a:lnTo>
                      <a:pt x="359" y="12"/>
                    </a:lnTo>
                    <a:lnTo>
                      <a:pt x="418" y="18"/>
                    </a:lnTo>
                    <a:lnTo>
                      <a:pt x="478" y="30"/>
                    </a:lnTo>
                    <a:lnTo>
                      <a:pt x="532" y="48"/>
                    </a:lnTo>
                    <a:lnTo>
                      <a:pt x="580" y="66"/>
                    </a:lnTo>
                    <a:lnTo>
                      <a:pt x="586" y="48"/>
                    </a:lnTo>
                    <a:lnTo>
                      <a:pt x="478" y="12"/>
                    </a:lnTo>
                    <a:lnTo>
                      <a:pt x="418" y="6"/>
                    </a:lnTo>
                    <a:lnTo>
                      <a:pt x="359" y="0"/>
                    </a:lnTo>
                    <a:lnTo>
                      <a:pt x="287" y="6"/>
                    </a:lnTo>
                    <a:lnTo>
                      <a:pt x="221" y="18"/>
                    </a:lnTo>
                    <a:lnTo>
                      <a:pt x="161" y="36"/>
                    </a:lnTo>
                    <a:lnTo>
                      <a:pt x="107" y="66"/>
                    </a:lnTo>
                    <a:lnTo>
                      <a:pt x="60" y="96"/>
                    </a:lnTo>
                    <a:lnTo>
                      <a:pt x="30" y="132"/>
                    </a:lnTo>
                    <a:lnTo>
                      <a:pt x="6" y="174"/>
                    </a:lnTo>
                    <a:lnTo>
                      <a:pt x="0" y="216"/>
                    </a:lnTo>
                    <a:lnTo>
                      <a:pt x="6" y="257"/>
                    </a:lnTo>
                    <a:lnTo>
                      <a:pt x="30" y="299"/>
                    </a:lnTo>
                    <a:lnTo>
                      <a:pt x="60" y="335"/>
                    </a:lnTo>
                    <a:lnTo>
                      <a:pt x="107" y="371"/>
                    </a:lnTo>
                    <a:lnTo>
                      <a:pt x="161" y="395"/>
                    </a:lnTo>
                    <a:lnTo>
                      <a:pt x="221" y="413"/>
                    </a:lnTo>
                    <a:lnTo>
                      <a:pt x="287" y="425"/>
                    </a:lnTo>
                    <a:lnTo>
                      <a:pt x="359" y="431"/>
                    </a:lnTo>
                    <a:lnTo>
                      <a:pt x="430" y="425"/>
                    </a:lnTo>
                    <a:lnTo>
                      <a:pt x="496" y="413"/>
                    </a:lnTo>
                    <a:lnTo>
                      <a:pt x="562" y="395"/>
                    </a:lnTo>
                    <a:lnTo>
                      <a:pt x="610" y="371"/>
                    </a:lnTo>
                    <a:lnTo>
                      <a:pt x="657" y="335"/>
                    </a:lnTo>
                    <a:lnTo>
                      <a:pt x="687" y="299"/>
                    </a:lnTo>
                    <a:lnTo>
                      <a:pt x="711" y="257"/>
                    </a:lnTo>
                    <a:lnTo>
                      <a:pt x="717" y="216"/>
                    </a:lnTo>
                    <a:lnTo>
                      <a:pt x="717" y="204"/>
                    </a:lnTo>
                    <a:lnTo>
                      <a:pt x="711" y="192"/>
                    </a:lnTo>
                    <a:lnTo>
                      <a:pt x="687" y="198"/>
                    </a:lnTo>
                    <a:lnTo>
                      <a:pt x="693" y="210"/>
                    </a:lnTo>
                    <a:lnTo>
                      <a:pt x="693" y="216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smtClean="0">
                  <a:solidFill>
                    <a:srgbClr val="FFFFFF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0" name="Freeform 44"/>
              <p:cNvSpPr>
                <a:spLocks/>
              </p:cNvSpPr>
              <p:nvPr/>
            </p:nvSpPr>
            <p:spPr bwMode="hidden">
              <a:xfrm>
                <a:off x="4349" y="3510"/>
                <a:ext cx="909" cy="533"/>
              </a:xfrm>
              <a:custGeom>
                <a:avLst/>
                <a:gdLst/>
                <a:ahLst/>
                <a:cxnLst>
                  <a:cxn ang="0">
                    <a:pos x="616" y="0"/>
                  </a:cxn>
                  <a:cxn ang="0">
                    <a:pos x="616" y="18"/>
                  </a:cxn>
                  <a:cxn ang="0">
                    <a:pos x="724" y="60"/>
                  </a:cxn>
                  <a:cxn ang="0">
                    <a:pos x="765" y="84"/>
                  </a:cxn>
                  <a:cxn ang="0">
                    <a:pos x="807" y="114"/>
                  </a:cxn>
                  <a:cxn ang="0">
                    <a:pos x="837" y="144"/>
                  </a:cxn>
                  <a:cxn ang="0">
                    <a:pos x="861" y="180"/>
                  </a:cxn>
                  <a:cxn ang="0">
                    <a:pos x="873" y="216"/>
                  </a:cxn>
                  <a:cxn ang="0">
                    <a:pos x="879" y="258"/>
                  </a:cxn>
                  <a:cxn ang="0">
                    <a:pos x="873" y="311"/>
                  </a:cxn>
                  <a:cxn ang="0">
                    <a:pos x="843" y="359"/>
                  </a:cxn>
                  <a:cxn ang="0">
                    <a:pos x="807" y="401"/>
                  </a:cxn>
                  <a:cxn ang="0">
                    <a:pos x="753" y="443"/>
                  </a:cxn>
                  <a:cxn ang="0">
                    <a:pos x="694" y="473"/>
                  </a:cxn>
                  <a:cxn ang="0">
                    <a:pos x="622" y="497"/>
                  </a:cxn>
                  <a:cxn ang="0">
                    <a:pos x="538" y="509"/>
                  </a:cxn>
                  <a:cxn ang="0">
                    <a:pos x="455" y="515"/>
                  </a:cxn>
                  <a:cxn ang="0">
                    <a:pos x="371" y="509"/>
                  </a:cxn>
                  <a:cxn ang="0">
                    <a:pos x="287" y="497"/>
                  </a:cxn>
                  <a:cxn ang="0">
                    <a:pos x="215" y="473"/>
                  </a:cxn>
                  <a:cxn ang="0">
                    <a:pos x="156" y="443"/>
                  </a:cxn>
                  <a:cxn ang="0">
                    <a:pos x="102" y="401"/>
                  </a:cxn>
                  <a:cxn ang="0">
                    <a:pos x="66" y="359"/>
                  </a:cxn>
                  <a:cxn ang="0">
                    <a:pos x="36" y="311"/>
                  </a:cxn>
                  <a:cxn ang="0">
                    <a:pos x="30" y="258"/>
                  </a:cxn>
                  <a:cxn ang="0">
                    <a:pos x="36" y="222"/>
                  </a:cxn>
                  <a:cxn ang="0">
                    <a:pos x="48" y="186"/>
                  </a:cxn>
                  <a:cxn ang="0">
                    <a:pos x="66" y="156"/>
                  </a:cxn>
                  <a:cxn ang="0">
                    <a:pos x="90" y="126"/>
                  </a:cxn>
                  <a:cxn ang="0">
                    <a:pos x="66" y="114"/>
                  </a:cxn>
                  <a:cxn ang="0">
                    <a:pos x="36" y="144"/>
                  </a:cxn>
                  <a:cxn ang="0">
                    <a:pos x="18" y="180"/>
                  </a:cxn>
                  <a:cxn ang="0">
                    <a:pos x="6" y="216"/>
                  </a:cxn>
                  <a:cxn ang="0">
                    <a:pos x="0" y="258"/>
                  </a:cxn>
                  <a:cxn ang="0">
                    <a:pos x="12" y="311"/>
                  </a:cxn>
                  <a:cxn ang="0">
                    <a:pos x="36" y="365"/>
                  </a:cxn>
                  <a:cxn ang="0">
                    <a:pos x="78" y="413"/>
                  </a:cxn>
                  <a:cxn ang="0">
                    <a:pos x="132" y="449"/>
                  </a:cxn>
                  <a:cxn ang="0">
                    <a:pos x="203" y="485"/>
                  </a:cxn>
                  <a:cxn ang="0">
                    <a:pos x="275" y="509"/>
                  </a:cxn>
                  <a:cxn ang="0">
                    <a:pos x="365" y="527"/>
                  </a:cxn>
                  <a:cxn ang="0">
                    <a:pos x="455" y="533"/>
                  </a:cxn>
                  <a:cxn ang="0">
                    <a:pos x="544" y="527"/>
                  </a:cxn>
                  <a:cxn ang="0">
                    <a:pos x="634" y="509"/>
                  </a:cxn>
                  <a:cxn ang="0">
                    <a:pos x="712" y="485"/>
                  </a:cxn>
                  <a:cxn ang="0">
                    <a:pos x="777" y="449"/>
                  </a:cxn>
                  <a:cxn ang="0">
                    <a:pos x="831" y="413"/>
                  </a:cxn>
                  <a:cxn ang="0">
                    <a:pos x="873" y="365"/>
                  </a:cxn>
                  <a:cxn ang="0">
                    <a:pos x="897" y="311"/>
                  </a:cxn>
                  <a:cxn ang="0">
                    <a:pos x="909" y="258"/>
                  </a:cxn>
                  <a:cxn ang="0">
                    <a:pos x="903" y="216"/>
                  </a:cxn>
                  <a:cxn ang="0">
                    <a:pos x="885" y="174"/>
                  </a:cxn>
                  <a:cxn ang="0">
                    <a:pos x="861" y="132"/>
                  </a:cxn>
                  <a:cxn ang="0">
                    <a:pos x="825" y="102"/>
                  </a:cxn>
                  <a:cxn ang="0">
                    <a:pos x="783" y="66"/>
                  </a:cxn>
                  <a:cxn ang="0">
                    <a:pos x="735" y="42"/>
                  </a:cxn>
                  <a:cxn ang="0">
                    <a:pos x="616" y="0"/>
                  </a:cxn>
                  <a:cxn ang="0">
                    <a:pos x="616" y="0"/>
                  </a:cxn>
                </a:cxnLst>
                <a:rect l="0" t="0" r="r" b="b"/>
                <a:pathLst>
                  <a:path w="909" h="533">
                    <a:moveTo>
                      <a:pt x="616" y="0"/>
                    </a:moveTo>
                    <a:lnTo>
                      <a:pt x="616" y="18"/>
                    </a:lnTo>
                    <a:lnTo>
                      <a:pt x="724" y="60"/>
                    </a:lnTo>
                    <a:lnTo>
                      <a:pt x="765" y="84"/>
                    </a:lnTo>
                    <a:lnTo>
                      <a:pt x="807" y="114"/>
                    </a:lnTo>
                    <a:lnTo>
                      <a:pt x="837" y="144"/>
                    </a:lnTo>
                    <a:lnTo>
                      <a:pt x="861" y="180"/>
                    </a:lnTo>
                    <a:lnTo>
                      <a:pt x="873" y="216"/>
                    </a:lnTo>
                    <a:lnTo>
                      <a:pt x="879" y="258"/>
                    </a:lnTo>
                    <a:lnTo>
                      <a:pt x="873" y="311"/>
                    </a:lnTo>
                    <a:lnTo>
                      <a:pt x="843" y="359"/>
                    </a:lnTo>
                    <a:lnTo>
                      <a:pt x="807" y="401"/>
                    </a:lnTo>
                    <a:lnTo>
                      <a:pt x="753" y="443"/>
                    </a:lnTo>
                    <a:lnTo>
                      <a:pt x="694" y="473"/>
                    </a:lnTo>
                    <a:lnTo>
                      <a:pt x="622" y="497"/>
                    </a:lnTo>
                    <a:lnTo>
                      <a:pt x="538" y="509"/>
                    </a:lnTo>
                    <a:lnTo>
                      <a:pt x="455" y="515"/>
                    </a:lnTo>
                    <a:lnTo>
                      <a:pt x="371" y="509"/>
                    </a:lnTo>
                    <a:lnTo>
                      <a:pt x="287" y="497"/>
                    </a:lnTo>
                    <a:lnTo>
                      <a:pt x="215" y="473"/>
                    </a:lnTo>
                    <a:lnTo>
                      <a:pt x="156" y="443"/>
                    </a:lnTo>
                    <a:lnTo>
                      <a:pt x="102" y="401"/>
                    </a:lnTo>
                    <a:lnTo>
                      <a:pt x="66" y="359"/>
                    </a:lnTo>
                    <a:lnTo>
                      <a:pt x="36" y="311"/>
                    </a:lnTo>
                    <a:lnTo>
                      <a:pt x="30" y="258"/>
                    </a:lnTo>
                    <a:lnTo>
                      <a:pt x="36" y="222"/>
                    </a:lnTo>
                    <a:lnTo>
                      <a:pt x="48" y="186"/>
                    </a:lnTo>
                    <a:lnTo>
                      <a:pt x="66" y="156"/>
                    </a:lnTo>
                    <a:lnTo>
                      <a:pt x="90" y="126"/>
                    </a:lnTo>
                    <a:lnTo>
                      <a:pt x="66" y="114"/>
                    </a:lnTo>
                    <a:lnTo>
                      <a:pt x="36" y="144"/>
                    </a:lnTo>
                    <a:lnTo>
                      <a:pt x="18" y="180"/>
                    </a:lnTo>
                    <a:lnTo>
                      <a:pt x="6" y="216"/>
                    </a:lnTo>
                    <a:lnTo>
                      <a:pt x="0" y="258"/>
                    </a:lnTo>
                    <a:lnTo>
                      <a:pt x="12" y="311"/>
                    </a:lnTo>
                    <a:lnTo>
                      <a:pt x="36" y="365"/>
                    </a:lnTo>
                    <a:lnTo>
                      <a:pt x="78" y="413"/>
                    </a:lnTo>
                    <a:lnTo>
                      <a:pt x="132" y="449"/>
                    </a:lnTo>
                    <a:lnTo>
                      <a:pt x="203" y="485"/>
                    </a:lnTo>
                    <a:lnTo>
                      <a:pt x="275" y="509"/>
                    </a:lnTo>
                    <a:lnTo>
                      <a:pt x="365" y="527"/>
                    </a:lnTo>
                    <a:lnTo>
                      <a:pt x="455" y="533"/>
                    </a:lnTo>
                    <a:lnTo>
                      <a:pt x="544" y="527"/>
                    </a:lnTo>
                    <a:lnTo>
                      <a:pt x="634" y="509"/>
                    </a:lnTo>
                    <a:lnTo>
                      <a:pt x="712" y="485"/>
                    </a:lnTo>
                    <a:lnTo>
                      <a:pt x="777" y="449"/>
                    </a:lnTo>
                    <a:lnTo>
                      <a:pt x="831" y="413"/>
                    </a:lnTo>
                    <a:lnTo>
                      <a:pt x="873" y="365"/>
                    </a:lnTo>
                    <a:lnTo>
                      <a:pt x="897" y="311"/>
                    </a:lnTo>
                    <a:lnTo>
                      <a:pt x="909" y="258"/>
                    </a:lnTo>
                    <a:lnTo>
                      <a:pt x="903" y="216"/>
                    </a:lnTo>
                    <a:lnTo>
                      <a:pt x="885" y="174"/>
                    </a:lnTo>
                    <a:lnTo>
                      <a:pt x="861" y="132"/>
                    </a:lnTo>
                    <a:lnTo>
                      <a:pt x="825" y="102"/>
                    </a:lnTo>
                    <a:lnTo>
                      <a:pt x="783" y="66"/>
                    </a:lnTo>
                    <a:lnTo>
                      <a:pt x="735" y="42"/>
                    </a:lnTo>
                    <a:lnTo>
                      <a:pt x="616" y="0"/>
                    </a:lnTo>
                    <a:lnTo>
                      <a:pt x="616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1" name="Freeform 45"/>
              <p:cNvSpPr>
                <a:spLocks/>
              </p:cNvSpPr>
              <p:nvPr/>
            </p:nvSpPr>
            <p:spPr bwMode="hidden">
              <a:xfrm>
                <a:off x="4564" y="3492"/>
                <a:ext cx="365" cy="66"/>
              </a:xfrm>
              <a:custGeom>
                <a:avLst/>
                <a:gdLst/>
                <a:ahLst/>
                <a:cxnLst>
                  <a:cxn ang="0">
                    <a:pos x="240" y="18"/>
                  </a:cxn>
                  <a:cxn ang="0">
                    <a:pos x="299" y="24"/>
                  </a:cxn>
                  <a:cxn ang="0">
                    <a:pos x="359" y="30"/>
                  </a:cxn>
                  <a:cxn ang="0">
                    <a:pos x="365" y="12"/>
                  </a:cxn>
                  <a:cxn ang="0">
                    <a:pos x="305" y="6"/>
                  </a:cxn>
                  <a:cxn ang="0">
                    <a:pos x="240" y="0"/>
                  </a:cxn>
                  <a:cxn ang="0">
                    <a:pos x="174" y="6"/>
                  </a:cxn>
                  <a:cxn ang="0">
                    <a:pos x="114" y="12"/>
                  </a:cxn>
                  <a:cxn ang="0">
                    <a:pos x="0" y="42"/>
                  </a:cxn>
                  <a:cxn ang="0">
                    <a:pos x="0" y="66"/>
                  </a:cxn>
                  <a:cxn ang="0">
                    <a:pos x="54" y="48"/>
                  </a:cxn>
                  <a:cxn ang="0">
                    <a:pos x="114" y="30"/>
                  </a:cxn>
                  <a:cxn ang="0">
                    <a:pos x="174" y="24"/>
                  </a:cxn>
                  <a:cxn ang="0">
                    <a:pos x="240" y="18"/>
                  </a:cxn>
                  <a:cxn ang="0">
                    <a:pos x="240" y="18"/>
                  </a:cxn>
                </a:cxnLst>
                <a:rect l="0" t="0" r="r" b="b"/>
                <a:pathLst>
                  <a:path w="365" h="66">
                    <a:moveTo>
                      <a:pt x="240" y="18"/>
                    </a:moveTo>
                    <a:lnTo>
                      <a:pt x="299" y="24"/>
                    </a:lnTo>
                    <a:lnTo>
                      <a:pt x="359" y="30"/>
                    </a:lnTo>
                    <a:lnTo>
                      <a:pt x="365" y="12"/>
                    </a:lnTo>
                    <a:lnTo>
                      <a:pt x="305" y="6"/>
                    </a:lnTo>
                    <a:lnTo>
                      <a:pt x="240" y="0"/>
                    </a:lnTo>
                    <a:lnTo>
                      <a:pt x="174" y="6"/>
                    </a:lnTo>
                    <a:lnTo>
                      <a:pt x="114" y="12"/>
                    </a:lnTo>
                    <a:lnTo>
                      <a:pt x="0" y="42"/>
                    </a:lnTo>
                    <a:lnTo>
                      <a:pt x="0" y="66"/>
                    </a:lnTo>
                    <a:lnTo>
                      <a:pt x="54" y="48"/>
                    </a:lnTo>
                    <a:lnTo>
                      <a:pt x="114" y="30"/>
                    </a:lnTo>
                    <a:lnTo>
                      <a:pt x="174" y="24"/>
                    </a:lnTo>
                    <a:lnTo>
                      <a:pt x="240" y="18"/>
                    </a:lnTo>
                    <a:lnTo>
                      <a:pt x="240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2" name="Freeform 46"/>
              <p:cNvSpPr>
                <a:spLocks/>
              </p:cNvSpPr>
              <p:nvPr/>
            </p:nvSpPr>
            <p:spPr bwMode="hidden">
              <a:xfrm>
                <a:off x="4463" y="3558"/>
                <a:ext cx="66" cy="48"/>
              </a:xfrm>
              <a:custGeom>
                <a:avLst/>
                <a:gdLst/>
                <a:ahLst/>
                <a:cxnLst>
                  <a:cxn ang="0">
                    <a:pos x="66" y="18"/>
                  </a:cxn>
                  <a:cxn ang="0">
                    <a:pos x="48" y="0"/>
                  </a:cxn>
                  <a:cxn ang="0">
                    <a:pos x="24" y="12"/>
                  </a:cxn>
                  <a:cxn ang="0">
                    <a:pos x="0" y="30"/>
                  </a:cxn>
                  <a:cxn ang="0">
                    <a:pos x="12" y="48"/>
                  </a:cxn>
                  <a:cxn ang="0">
                    <a:pos x="42" y="30"/>
                  </a:cxn>
                  <a:cxn ang="0">
                    <a:pos x="66" y="18"/>
                  </a:cxn>
                  <a:cxn ang="0">
                    <a:pos x="66" y="18"/>
                  </a:cxn>
                </a:cxnLst>
                <a:rect l="0" t="0" r="r" b="b"/>
                <a:pathLst>
                  <a:path w="66" h="48">
                    <a:moveTo>
                      <a:pt x="66" y="18"/>
                    </a:moveTo>
                    <a:lnTo>
                      <a:pt x="48" y="0"/>
                    </a:lnTo>
                    <a:lnTo>
                      <a:pt x="24" y="12"/>
                    </a:lnTo>
                    <a:lnTo>
                      <a:pt x="0" y="30"/>
                    </a:lnTo>
                    <a:lnTo>
                      <a:pt x="12" y="48"/>
                    </a:lnTo>
                    <a:lnTo>
                      <a:pt x="42" y="30"/>
                    </a:lnTo>
                    <a:lnTo>
                      <a:pt x="66" y="18"/>
                    </a:lnTo>
                    <a:lnTo>
                      <a:pt x="66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3" name="Oval 47"/>
              <p:cNvSpPr>
                <a:spLocks noChangeArrowheads="1"/>
              </p:cNvSpPr>
              <p:nvPr/>
            </p:nvSpPr>
            <p:spPr bwMode="hidden">
              <a:xfrm>
                <a:off x="4546" y="3608"/>
                <a:ext cx="518" cy="31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4" name="Oval 48"/>
              <p:cNvSpPr>
                <a:spLocks noChangeArrowheads="1"/>
              </p:cNvSpPr>
              <p:nvPr/>
            </p:nvSpPr>
            <p:spPr bwMode="hidden">
              <a:xfrm>
                <a:off x="4578" y="3630"/>
                <a:ext cx="446" cy="271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5" name="Oval 49"/>
              <p:cNvSpPr>
                <a:spLocks noChangeArrowheads="1"/>
              </p:cNvSpPr>
              <p:nvPr/>
            </p:nvSpPr>
            <p:spPr bwMode="hidden">
              <a:xfrm>
                <a:off x="4610" y="3650"/>
                <a:ext cx="386" cy="233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6" name="Oval 50"/>
              <p:cNvSpPr>
                <a:spLocks noChangeArrowheads="1"/>
              </p:cNvSpPr>
              <p:nvPr/>
            </p:nvSpPr>
            <p:spPr bwMode="hidden">
              <a:xfrm>
                <a:off x="4654" y="3678"/>
                <a:ext cx="298" cy="177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7" name="Oval 51"/>
              <p:cNvSpPr>
                <a:spLocks noChangeArrowheads="1"/>
              </p:cNvSpPr>
              <p:nvPr/>
            </p:nvSpPr>
            <p:spPr bwMode="hidden">
              <a:xfrm>
                <a:off x="4690" y="3698"/>
                <a:ext cx="222" cy="139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8" name="Oval 52"/>
              <p:cNvSpPr>
                <a:spLocks noChangeArrowheads="1"/>
              </p:cNvSpPr>
              <p:nvPr/>
            </p:nvSpPr>
            <p:spPr bwMode="hidden">
              <a:xfrm>
                <a:off x="4738" y="3728"/>
                <a:ext cx="126" cy="81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 New Roman" panose="02020603050405020304" pitchFamily="18" charset="0"/>
                </a:endParaRPr>
              </a:p>
            </p:txBody>
          </p:sp>
        </p:grpSp>
        <p:grpSp>
          <p:nvGrpSpPr>
            <p:cNvPr id="9" name="Group 53"/>
            <p:cNvGrpSpPr>
              <a:grpSpLocks/>
            </p:cNvGrpSpPr>
            <p:nvPr userDrawn="1"/>
          </p:nvGrpSpPr>
          <p:grpSpPr bwMode="auto">
            <a:xfrm>
              <a:off x="5280" y="3024"/>
              <a:ext cx="425" cy="258"/>
              <a:chOff x="5280" y="3024"/>
              <a:chExt cx="425" cy="258"/>
            </a:xfrm>
          </p:grpSpPr>
          <p:sp>
            <p:nvSpPr>
              <p:cNvPr id="10" name="Freeform 54"/>
              <p:cNvSpPr>
                <a:spLocks/>
              </p:cNvSpPr>
              <p:nvPr/>
            </p:nvSpPr>
            <p:spPr bwMode="hidden">
              <a:xfrm>
                <a:off x="5280" y="3186"/>
                <a:ext cx="383" cy="96"/>
              </a:xfrm>
              <a:custGeom>
                <a:avLst/>
                <a:gdLst>
                  <a:gd name="T0" fmla="*/ 209 w 382"/>
                  <a:gd name="T1" fmla="*/ 96 h 96"/>
                  <a:gd name="T2" fmla="*/ 143 w 382"/>
                  <a:gd name="T3" fmla="*/ 90 h 96"/>
                  <a:gd name="T4" fmla="*/ 83 w 382"/>
                  <a:gd name="T5" fmla="*/ 66 h 96"/>
                  <a:gd name="T6" fmla="*/ 35 w 382"/>
                  <a:gd name="T7" fmla="*/ 36 h 96"/>
                  <a:gd name="T8" fmla="*/ 6 w 382"/>
                  <a:gd name="T9" fmla="*/ 0 h 96"/>
                  <a:gd name="T10" fmla="*/ 0 w 382"/>
                  <a:gd name="T11" fmla="*/ 6 h 96"/>
                  <a:gd name="T12" fmla="*/ 29 w 382"/>
                  <a:gd name="T13" fmla="*/ 42 h 96"/>
                  <a:gd name="T14" fmla="*/ 77 w 382"/>
                  <a:gd name="T15" fmla="*/ 72 h 96"/>
                  <a:gd name="T16" fmla="*/ 137 w 382"/>
                  <a:gd name="T17" fmla="*/ 90 h 96"/>
                  <a:gd name="T18" fmla="*/ 209 w 382"/>
                  <a:gd name="T19" fmla="*/ 96 h 96"/>
                  <a:gd name="T20" fmla="*/ 263 w 382"/>
                  <a:gd name="T21" fmla="*/ 90 h 96"/>
                  <a:gd name="T22" fmla="*/ 311 w 382"/>
                  <a:gd name="T23" fmla="*/ 84 h 96"/>
                  <a:gd name="T24" fmla="*/ 352 w 382"/>
                  <a:gd name="T25" fmla="*/ 66 h 96"/>
                  <a:gd name="T26" fmla="*/ 382 w 382"/>
                  <a:gd name="T27" fmla="*/ 42 h 96"/>
                  <a:gd name="T28" fmla="*/ 376 w 382"/>
                  <a:gd name="T29" fmla="*/ 42 h 96"/>
                  <a:gd name="T30" fmla="*/ 346 w 382"/>
                  <a:gd name="T31" fmla="*/ 66 h 96"/>
                  <a:gd name="T32" fmla="*/ 305 w 382"/>
                  <a:gd name="T33" fmla="*/ 78 h 96"/>
                  <a:gd name="T34" fmla="*/ 263 w 382"/>
                  <a:gd name="T35" fmla="*/ 90 h 96"/>
                  <a:gd name="T36" fmla="*/ 209 w 382"/>
                  <a:gd name="T37" fmla="*/ 96 h 96"/>
                  <a:gd name="T38" fmla="*/ 209 w 382"/>
                  <a:gd name="T39" fmla="*/ 96 h 9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382" h="96">
                    <a:moveTo>
                      <a:pt x="209" y="96"/>
                    </a:moveTo>
                    <a:lnTo>
                      <a:pt x="143" y="90"/>
                    </a:lnTo>
                    <a:lnTo>
                      <a:pt x="83" y="66"/>
                    </a:lnTo>
                    <a:lnTo>
                      <a:pt x="35" y="36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9" y="42"/>
                    </a:lnTo>
                    <a:lnTo>
                      <a:pt x="77" y="72"/>
                    </a:lnTo>
                    <a:lnTo>
                      <a:pt x="137" y="90"/>
                    </a:lnTo>
                    <a:lnTo>
                      <a:pt x="209" y="96"/>
                    </a:lnTo>
                    <a:lnTo>
                      <a:pt x="263" y="90"/>
                    </a:lnTo>
                    <a:lnTo>
                      <a:pt x="311" y="84"/>
                    </a:lnTo>
                    <a:lnTo>
                      <a:pt x="352" y="66"/>
                    </a:lnTo>
                    <a:lnTo>
                      <a:pt x="382" y="42"/>
                    </a:lnTo>
                    <a:lnTo>
                      <a:pt x="376" y="42"/>
                    </a:lnTo>
                    <a:lnTo>
                      <a:pt x="346" y="66"/>
                    </a:lnTo>
                    <a:lnTo>
                      <a:pt x="305" y="78"/>
                    </a:lnTo>
                    <a:lnTo>
                      <a:pt x="263" y="90"/>
                    </a:lnTo>
                    <a:lnTo>
                      <a:pt x="209" y="9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smtClean="0">
                  <a:solidFill>
                    <a:srgbClr val="FFFFFF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1" name="Freeform 55"/>
              <p:cNvSpPr>
                <a:spLocks/>
              </p:cNvSpPr>
              <p:nvPr/>
            </p:nvSpPr>
            <p:spPr bwMode="hidden">
              <a:xfrm>
                <a:off x="5315" y="3024"/>
                <a:ext cx="258" cy="54"/>
              </a:xfrm>
              <a:custGeom>
                <a:avLst/>
                <a:gdLst>
                  <a:gd name="T0" fmla="*/ 174 w 258"/>
                  <a:gd name="T1" fmla="*/ 0 h 54"/>
                  <a:gd name="T2" fmla="*/ 216 w 258"/>
                  <a:gd name="T3" fmla="*/ 6 h 54"/>
                  <a:gd name="T4" fmla="*/ 258 w 258"/>
                  <a:gd name="T5" fmla="*/ 12 h 54"/>
                  <a:gd name="T6" fmla="*/ 252 w 258"/>
                  <a:gd name="T7" fmla="*/ 6 h 54"/>
                  <a:gd name="T8" fmla="*/ 216 w 258"/>
                  <a:gd name="T9" fmla="*/ 0 h 54"/>
                  <a:gd name="T10" fmla="*/ 174 w 258"/>
                  <a:gd name="T11" fmla="*/ 0 h 54"/>
                  <a:gd name="T12" fmla="*/ 120 w 258"/>
                  <a:gd name="T13" fmla="*/ 6 h 54"/>
                  <a:gd name="T14" fmla="*/ 78 w 258"/>
                  <a:gd name="T15" fmla="*/ 12 h 54"/>
                  <a:gd name="T16" fmla="*/ 36 w 258"/>
                  <a:gd name="T17" fmla="*/ 30 h 54"/>
                  <a:gd name="T18" fmla="*/ 0 w 258"/>
                  <a:gd name="T19" fmla="*/ 48 h 54"/>
                  <a:gd name="T20" fmla="*/ 6 w 258"/>
                  <a:gd name="T21" fmla="*/ 54 h 54"/>
                  <a:gd name="T22" fmla="*/ 36 w 258"/>
                  <a:gd name="T23" fmla="*/ 36 h 54"/>
                  <a:gd name="T24" fmla="*/ 78 w 258"/>
                  <a:gd name="T25" fmla="*/ 18 h 54"/>
                  <a:gd name="T26" fmla="*/ 120 w 258"/>
                  <a:gd name="T27" fmla="*/ 6 h 54"/>
                  <a:gd name="T28" fmla="*/ 174 w 258"/>
                  <a:gd name="T29" fmla="*/ 0 h 54"/>
                  <a:gd name="T30" fmla="*/ 174 w 258"/>
                  <a:gd name="T31" fmla="*/ 0 h 54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258" h="54">
                    <a:moveTo>
                      <a:pt x="174" y="0"/>
                    </a:moveTo>
                    <a:lnTo>
                      <a:pt x="216" y="6"/>
                    </a:lnTo>
                    <a:lnTo>
                      <a:pt x="258" y="12"/>
                    </a:lnTo>
                    <a:lnTo>
                      <a:pt x="252" y="6"/>
                    </a:lnTo>
                    <a:lnTo>
                      <a:pt x="216" y="0"/>
                    </a:lnTo>
                    <a:lnTo>
                      <a:pt x="174" y="0"/>
                    </a:lnTo>
                    <a:lnTo>
                      <a:pt x="120" y="6"/>
                    </a:lnTo>
                    <a:lnTo>
                      <a:pt x="78" y="12"/>
                    </a:lnTo>
                    <a:lnTo>
                      <a:pt x="36" y="30"/>
                    </a:lnTo>
                    <a:lnTo>
                      <a:pt x="0" y="48"/>
                    </a:lnTo>
                    <a:lnTo>
                      <a:pt x="6" y="54"/>
                    </a:lnTo>
                    <a:lnTo>
                      <a:pt x="36" y="36"/>
                    </a:lnTo>
                    <a:lnTo>
                      <a:pt x="78" y="18"/>
                    </a:lnTo>
                    <a:lnTo>
                      <a:pt x="120" y="6"/>
                    </a:lnTo>
                    <a:lnTo>
                      <a:pt x="17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smtClean="0">
                  <a:solidFill>
                    <a:srgbClr val="FFFFFF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2" name="Freeform 56"/>
              <p:cNvSpPr>
                <a:spLocks/>
              </p:cNvSpPr>
              <p:nvPr/>
            </p:nvSpPr>
            <p:spPr bwMode="hidden">
              <a:xfrm>
                <a:off x="5645" y="3066"/>
                <a:ext cx="60" cy="156"/>
              </a:xfrm>
              <a:custGeom>
                <a:avLst/>
                <a:gdLst>
                  <a:gd name="T0" fmla="*/ 54 w 60"/>
                  <a:gd name="T1" fmla="*/ 90 h 156"/>
                  <a:gd name="T2" fmla="*/ 48 w 60"/>
                  <a:gd name="T3" fmla="*/ 126 h 156"/>
                  <a:gd name="T4" fmla="*/ 24 w 60"/>
                  <a:gd name="T5" fmla="*/ 156 h 156"/>
                  <a:gd name="T6" fmla="*/ 30 w 60"/>
                  <a:gd name="T7" fmla="*/ 156 h 156"/>
                  <a:gd name="T8" fmla="*/ 54 w 60"/>
                  <a:gd name="T9" fmla="*/ 126 h 156"/>
                  <a:gd name="T10" fmla="*/ 60 w 60"/>
                  <a:gd name="T11" fmla="*/ 90 h 156"/>
                  <a:gd name="T12" fmla="*/ 54 w 60"/>
                  <a:gd name="T13" fmla="*/ 66 h 156"/>
                  <a:gd name="T14" fmla="*/ 48 w 60"/>
                  <a:gd name="T15" fmla="*/ 42 h 156"/>
                  <a:gd name="T16" fmla="*/ 30 w 60"/>
                  <a:gd name="T17" fmla="*/ 18 h 156"/>
                  <a:gd name="T18" fmla="*/ 6 w 60"/>
                  <a:gd name="T19" fmla="*/ 0 h 156"/>
                  <a:gd name="T20" fmla="*/ 0 w 60"/>
                  <a:gd name="T21" fmla="*/ 6 h 156"/>
                  <a:gd name="T22" fmla="*/ 24 w 60"/>
                  <a:gd name="T23" fmla="*/ 24 h 156"/>
                  <a:gd name="T24" fmla="*/ 42 w 60"/>
                  <a:gd name="T25" fmla="*/ 42 h 156"/>
                  <a:gd name="T26" fmla="*/ 48 w 60"/>
                  <a:gd name="T27" fmla="*/ 66 h 156"/>
                  <a:gd name="T28" fmla="*/ 54 w 60"/>
                  <a:gd name="T29" fmla="*/ 90 h 156"/>
                  <a:gd name="T30" fmla="*/ 54 w 60"/>
                  <a:gd name="T31" fmla="*/ 90 h 15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60" h="156">
                    <a:moveTo>
                      <a:pt x="54" y="90"/>
                    </a:moveTo>
                    <a:lnTo>
                      <a:pt x="48" y="126"/>
                    </a:lnTo>
                    <a:lnTo>
                      <a:pt x="24" y="156"/>
                    </a:lnTo>
                    <a:lnTo>
                      <a:pt x="30" y="156"/>
                    </a:lnTo>
                    <a:lnTo>
                      <a:pt x="54" y="126"/>
                    </a:lnTo>
                    <a:lnTo>
                      <a:pt x="60" y="90"/>
                    </a:lnTo>
                    <a:lnTo>
                      <a:pt x="54" y="66"/>
                    </a:lnTo>
                    <a:lnTo>
                      <a:pt x="48" y="42"/>
                    </a:lnTo>
                    <a:lnTo>
                      <a:pt x="30" y="18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4" y="24"/>
                    </a:lnTo>
                    <a:lnTo>
                      <a:pt x="42" y="42"/>
                    </a:lnTo>
                    <a:lnTo>
                      <a:pt x="48" y="66"/>
                    </a:lnTo>
                    <a:lnTo>
                      <a:pt x="54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smtClean="0">
                  <a:solidFill>
                    <a:srgbClr val="FFFFFF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3" name="Freeform 57"/>
              <p:cNvSpPr>
                <a:spLocks/>
              </p:cNvSpPr>
              <p:nvPr/>
            </p:nvSpPr>
            <p:spPr bwMode="hidden">
              <a:xfrm>
                <a:off x="5375" y="3246"/>
                <a:ext cx="192" cy="18"/>
              </a:xfrm>
              <a:custGeom>
                <a:avLst/>
                <a:gdLst>
                  <a:gd name="T0" fmla="*/ 114 w 192"/>
                  <a:gd name="T1" fmla="*/ 12 h 18"/>
                  <a:gd name="T2" fmla="*/ 72 w 192"/>
                  <a:gd name="T3" fmla="*/ 6 h 18"/>
                  <a:gd name="T4" fmla="*/ 30 w 192"/>
                  <a:gd name="T5" fmla="*/ 0 h 18"/>
                  <a:gd name="T6" fmla="*/ 0 w 192"/>
                  <a:gd name="T7" fmla="*/ 0 h 18"/>
                  <a:gd name="T8" fmla="*/ 54 w 192"/>
                  <a:gd name="T9" fmla="*/ 12 h 18"/>
                  <a:gd name="T10" fmla="*/ 114 w 192"/>
                  <a:gd name="T11" fmla="*/ 18 h 18"/>
                  <a:gd name="T12" fmla="*/ 156 w 192"/>
                  <a:gd name="T13" fmla="*/ 18 h 18"/>
                  <a:gd name="T14" fmla="*/ 192 w 192"/>
                  <a:gd name="T15" fmla="*/ 12 h 18"/>
                  <a:gd name="T16" fmla="*/ 186 w 192"/>
                  <a:gd name="T17" fmla="*/ 0 h 18"/>
                  <a:gd name="T18" fmla="*/ 150 w 192"/>
                  <a:gd name="T19" fmla="*/ 6 h 18"/>
                  <a:gd name="T20" fmla="*/ 114 w 192"/>
                  <a:gd name="T21" fmla="*/ 12 h 18"/>
                  <a:gd name="T22" fmla="*/ 114 w 192"/>
                  <a:gd name="T23" fmla="*/ 12 h 18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92" h="18">
                    <a:moveTo>
                      <a:pt x="114" y="12"/>
                    </a:moveTo>
                    <a:lnTo>
                      <a:pt x="72" y="6"/>
                    </a:lnTo>
                    <a:lnTo>
                      <a:pt x="30" y="0"/>
                    </a:lnTo>
                    <a:lnTo>
                      <a:pt x="0" y="0"/>
                    </a:lnTo>
                    <a:lnTo>
                      <a:pt x="54" y="12"/>
                    </a:lnTo>
                    <a:lnTo>
                      <a:pt x="114" y="18"/>
                    </a:lnTo>
                    <a:lnTo>
                      <a:pt x="156" y="18"/>
                    </a:lnTo>
                    <a:lnTo>
                      <a:pt x="192" y="12"/>
                    </a:lnTo>
                    <a:lnTo>
                      <a:pt x="186" y="0"/>
                    </a:lnTo>
                    <a:lnTo>
                      <a:pt x="150" y="6"/>
                    </a:lnTo>
                    <a:lnTo>
                      <a:pt x="114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smtClean="0">
                  <a:solidFill>
                    <a:srgbClr val="FFFFFF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4" name="Freeform 58"/>
              <p:cNvSpPr>
                <a:spLocks/>
              </p:cNvSpPr>
              <p:nvPr/>
            </p:nvSpPr>
            <p:spPr bwMode="hidden">
              <a:xfrm>
                <a:off x="5304" y="3042"/>
                <a:ext cx="161" cy="186"/>
              </a:xfrm>
              <a:custGeom>
                <a:avLst/>
                <a:gdLst>
                  <a:gd name="T0" fmla="*/ 11 w 161"/>
                  <a:gd name="T1" fmla="*/ 114 h 186"/>
                  <a:gd name="T2" fmla="*/ 17 w 161"/>
                  <a:gd name="T3" fmla="*/ 96 h 186"/>
                  <a:gd name="T4" fmla="*/ 23 w 161"/>
                  <a:gd name="T5" fmla="*/ 78 h 186"/>
                  <a:gd name="T6" fmla="*/ 53 w 161"/>
                  <a:gd name="T7" fmla="*/ 42 h 186"/>
                  <a:gd name="T8" fmla="*/ 101 w 161"/>
                  <a:gd name="T9" fmla="*/ 18 h 186"/>
                  <a:gd name="T10" fmla="*/ 155 w 161"/>
                  <a:gd name="T11" fmla="*/ 6 h 186"/>
                  <a:gd name="T12" fmla="*/ 161 w 161"/>
                  <a:gd name="T13" fmla="*/ 0 h 186"/>
                  <a:gd name="T14" fmla="*/ 95 w 161"/>
                  <a:gd name="T15" fmla="*/ 12 h 186"/>
                  <a:gd name="T16" fmla="*/ 47 w 161"/>
                  <a:gd name="T17" fmla="*/ 36 h 186"/>
                  <a:gd name="T18" fmla="*/ 11 w 161"/>
                  <a:gd name="T19" fmla="*/ 72 h 186"/>
                  <a:gd name="T20" fmla="*/ 5 w 161"/>
                  <a:gd name="T21" fmla="*/ 90 h 186"/>
                  <a:gd name="T22" fmla="*/ 0 w 161"/>
                  <a:gd name="T23" fmla="*/ 114 h 186"/>
                  <a:gd name="T24" fmla="*/ 11 w 161"/>
                  <a:gd name="T25" fmla="*/ 150 h 186"/>
                  <a:gd name="T26" fmla="*/ 23 w 161"/>
                  <a:gd name="T27" fmla="*/ 168 h 186"/>
                  <a:gd name="T28" fmla="*/ 41 w 161"/>
                  <a:gd name="T29" fmla="*/ 186 h 186"/>
                  <a:gd name="T30" fmla="*/ 65 w 161"/>
                  <a:gd name="T31" fmla="*/ 186 h 186"/>
                  <a:gd name="T32" fmla="*/ 41 w 161"/>
                  <a:gd name="T33" fmla="*/ 168 h 186"/>
                  <a:gd name="T34" fmla="*/ 23 w 161"/>
                  <a:gd name="T35" fmla="*/ 150 h 186"/>
                  <a:gd name="T36" fmla="*/ 17 w 161"/>
                  <a:gd name="T37" fmla="*/ 132 h 186"/>
                  <a:gd name="T38" fmla="*/ 11 w 161"/>
                  <a:gd name="T39" fmla="*/ 114 h 186"/>
                  <a:gd name="T40" fmla="*/ 11 w 161"/>
                  <a:gd name="T41" fmla="*/ 114 h 18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161" h="186">
                    <a:moveTo>
                      <a:pt x="11" y="114"/>
                    </a:moveTo>
                    <a:lnTo>
                      <a:pt x="17" y="96"/>
                    </a:lnTo>
                    <a:lnTo>
                      <a:pt x="23" y="78"/>
                    </a:lnTo>
                    <a:lnTo>
                      <a:pt x="53" y="42"/>
                    </a:lnTo>
                    <a:lnTo>
                      <a:pt x="101" y="18"/>
                    </a:lnTo>
                    <a:lnTo>
                      <a:pt x="155" y="6"/>
                    </a:lnTo>
                    <a:lnTo>
                      <a:pt x="161" y="0"/>
                    </a:lnTo>
                    <a:lnTo>
                      <a:pt x="95" y="12"/>
                    </a:lnTo>
                    <a:lnTo>
                      <a:pt x="47" y="36"/>
                    </a:lnTo>
                    <a:lnTo>
                      <a:pt x="11" y="72"/>
                    </a:lnTo>
                    <a:lnTo>
                      <a:pt x="5" y="90"/>
                    </a:lnTo>
                    <a:lnTo>
                      <a:pt x="0" y="114"/>
                    </a:lnTo>
                    <a:lnTo>
                      <a:pt x="11" y="150"/>
                    </a:lnTo>
                    <a:lnTo>
                      <a:pt x="23" y="168"/>
                    </a:lnTo>
                    <a:lnTo>
                      <a:pt x="41" y="186"/>
                    </a:lnTo>
                    <a:lnTo>
                      <a:pt x="65" y="186"/>
                    </a:lnTo>
                    <a:lnTo>
                      <a:pt x="41" y="168"/>
                    </a:lnTo>
                    <a:lnTo>
                      <a:pt x="23" y="150"/>
                    </a:lnTo>
                    <a:lnTo>
                      <a:pt x="17" y="132"/>
                    </a:lnTo>
                    <a:lnTo>
                      <a:pt x="11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smtClean="0">
                  <a:solidFill>
                    <a:srgbClr val="FFFFFF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5" name="Freeform 59"/>
              <p:cNvSpPr>
                <a:spLocks/>
              </p:cNvSpPr>
              <p:nvPr/>
            </p:nvSpPr>
            <p:spPr bwMode="hidden">
              <a:xfrm>
                <a:off x="5489" y="3042"/>
                <a:ext cx="186" cy="210"/>
              </a:xfrm>
              <a:custGeom>
                <a:avLst/>
                <a:gdLst>
                  <a:gd name="T0" fmla="*/ 0 w 185"/>
                  <a:gd name="T1" fmla="*/ 6 h 210"/>
                  <a:gd name="T2" fmla="*/ 66 w 185"/>
                  <a:gd name="T3" fmla="*/ 12 h 210"/>
                  <a:gd name="T4" fmla="*/ 119 w 185"/>
                  <a:gd name="T5" fmla="*/ 36 h 210"/>
                  <a:gd name="T6" fmla="*/ 155 w 185"/>
                  <a:gd name="T7" fmla="*/ 72 h 210"/>
                  <a:gd name="T8" fmla="*/ 161 w 185"/>
                  <a:gd name="T9" fmla="*/ 90 h 210"/>
                  <a:gd name="T10" fmla="*/ 167 w 185"/>
                  <a:gd name="T11" fmla="*/ 114 h 210"/>
                  <a:gd name="T12" fmla="*/ 161 w 185"/>
                  <a:gd name="T13" fmla="*/ 138 h 210"/>
                  <a:gd name="T14" fmla="*/ 149 w 185"/>
                  <a:gd name="T15" fmla="*/ 162 h 210"/>
                  <a:gd name="T16" fmla="*/ 119 w 185"/>
                  <a:gd name="T17" fmla="*/ 180 h 210"/>
                  <a:gd name="T18" fmla="*/ 90 w 185"/>
                  <a:gd name="T19" fmla="*/ 198 h 210"/>
                  <a:gd name="T20" fmla="*/ 96 w 185"/>
                  <a:gd name="T21" fmla="*/ 210 h 210"/>
                  <a:gd name="T22" fmla="*/ 131 w 185"/>
                  <a:gd name="T23" fmla="*/ 192 h 210"/>
                  <a:gd name="T24" fmla="*/ 161 w 185"/>
                  <a:gd name="T25" fmla="*/ 168 h 210"/>
                  <a:gd name="T26" fmla="*/ 179 w 185"/>
                  <a:gd name="T27" fmla="*/ 144 h 210"/>
                  <a:gd name="T28" fmla="*/ 185 w 185"/>
                  <a:gd name="T29" fmla="*/ 114 h 210"/>
                  <a:gd name="T30" fmla="*/ 179 w 185"/>
                  <a:gd name="T31" fmla="*/ 90 h 210"/>
                  <a:gd name="T32" fmla="*/ 173 w 185"/>
                  <a:gd name="T33" fmla="*/ 66 h 210"/>
                  <a:gd name="T34" fmla="*/ 155 w 185"/>
                  <a:gd name="T35" fmla="*/ 48 h 210"/>
                  <a:gd name="T36" fmla="*/ 131 w 185"/>
                  <a:gd name="T37" fmla="*/ 30 h 210"/>
                  <a:gd name="T38" fmla="*/ 72 w 185"/>
                  <a:gd name="T39" fmla="*/ 6 h 210"/>
                  <a:gd name="T40" fmla="*/ 0 w 185"/>
                  <a:gd name="T41" fmla="*/ 0 h 210"/>
                  <a:gd name="T42" fmla="*/ 0 w 185"/>
                  <a:gd name="T43" fmla="*/ 6 h 210"/>
                  <a:gd name="T44" fmla="*/ 0 w 185"/>
                  <a:gd name="T45" fmla="*/ 6 h 210"/>
                  <a:gd name="T46" fmla="*/ 0 w 185"/>
                  <a:gd name="T47" fmla="*/ 6 h 210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185" h="210">
                    <a:moveTo>
                      <a:pt x="0" y="6"/>
                    </a:moveTo>
                    <a:lnTo>
                      <a:pt x="66" y="12"/>
                    </a:lnTo>
                    <a:lnTo>
                      <a:pt x="119" y="36"/>
                    </a:lnTo>
                    <a:lnTo>
                      <a:pt x="155" y="72"/>
                    </a:lnTo>
                    <a:lnTo>
                      <a:pt x="161" y="90"/>
                    </a:lnTo>
                    <a:lnTo>
                      <a:pt x="167" y="114"/>
                    </a:lnTo>
                    <a:lnTo>
                      <a:pt x="161" y="138"/>
                    </a:lnTo>
                    <a:lnTo>
                      <a:pt x="149" y="162"/>
                    </a:lnTo>
                    <a:lnTo>
                      <a:pt x="119" y="180"/>
                    </a:lnTo>
                    <a:lnTo>
                      <a:pt x="90" y="198"/>
                    </a:lnTo>
                    <a:lnTo>
                      <a:pt x="96" y="210"/>
                    </a:lnTo>
                    <a:lnTo>
                      <a:pt x="131" y="192"/>
                    </a:lnTo>
                    <a:lnTo>
                      <a:pt x="161" y="168"/>
                    </a:lnTo>
                    <a:lnTo>
                      <a:pt x="179" y="144"/>
                    </a:lnTo>
                    <a:lnTo>
                      <a:pt x="185" y="114"/>
                    </a:lnTo>
                    <a:lnTo>
                      <a:pt x="179" y="90"/>
                    </a:lnTo>
                    <a:lnTo>
                      <a:pt x="173" y="66"/>
                    </a:lnTo>
                    <a:lnTo>
                      <a:pt x="155" y="48"/>
                    </a:lnTo>
                    <a:lnTo>
                      <a:pt x="131" y="30"/>
                    </a:lnTo>
                    <a:lnTo>
                      <a:pt x="72" y="6"/>
                    </a:lnTo>
                    <a:lnTo>
                      <a:pt x="0" y="0"/>
                    </a:lnTo>
                    <a:lnTo>
                      <a:pt x="0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smtClean="0">
                  <a:solidFill>
                    <a:srgbClr val="FFFFFF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6" name="Freeform 60"/>
              <p:cNvSpPr>
                <a:spLocks noEditPoints="1"/>
              </p:cNvSpPr>
              <p:nvPr/>
            </p:nvSpPr>
            <p:spPr bwMode="hidden">
              <a:xfrm>
                <a:off x="5345" y="3058"/>
                <a:ext cx="299" cy="186"/>
              </a:xfrm>
              <a:custGeom>
                <a:avLst/>
                <a:gdLst>
                  <a:gd name="T0" fmla="*/ 150 w 299"/>
                  <a:gd name="T1" fmla="*/ 0 h 186"/>
                  <a:gd name="T2" fmla="*/ 90 w 299"/>
                  <a:gd name="T3" fmla="*/ 6 h 186"/>
                  <a:gd name="T4" fmla="*/ 42 w 299"/>
                  <a:gd name="T5" fmla="*/ 30 h 186"/>
                  <a:gd name="T6" fmla="*/ 12 w 299"/>
                  <a:gd name="T7" fmla="*/ 54 h 186"/>
                  <a:gd name="T8" fmla="*/ 6 w 299"/>
                  <a:gd name="T9" fmla="*/ 72 h 186"/>
                  <a:gd name="T10" fmla="*/ 0 w 299"/>
                  <a:gd name="T11" fmla="*/ 90 h 186"/>
                  <a:gd name="T12" fmla="*/ 6 w 299"/>
                  <a:gd name="T13" fmla="*/ 108 h 186"/>
                  <a:gd name="T14" fmla="*/ 12 w 299"/>
                  <a:gd name="T15" fmla="*/ 126 h 186"/>
                  <a:gd name="T16" fmla="*/ 42 w 299"/>
                  <a:gd name="T17" fmla="*/ 156 h 186"/>
                  <a:gd name="T18" fmla="*/ 90 w 299"/>
                  <a:gd name="T19" fmla="*/ 180 h 186"/>
                  <a:gd name="T20" fmla="*/ 150 w 299"/>
                  <a:gd name="T21" fmla="*/ 186 h 186"/>
                  <a:gd name="T22" fmla="*/ 209 w 299"/>
                  <a:gd name="T23" fmla="*/ 180 h 186"/>
                  <a:gd name="T24" fmla="*/ 257 w 299"/>
                  <a:gd name="T25" fmla="*/ 156 h 186"/>
                  <a:gd name="T26" fmla="*/ 287 w 299"/>
                  <a:gd name="T27" fmla="*/ 126 h 186"/>
                  <a:gd name="T28" fmla="*/ 299 w 299"/>
                  <a:gd name="T29" fmla="*/ 108 h 186"/>
                  <a:gd name="T30" fmla="*/ 299 w 299"/>
                  <a:gd name="T31" fmla="*/ 90 h 186"/>
                  <a:gd name="T32" fmla="*/ 299 w 299"/>
                  <a:gd name="T33" fmla="*/ 72 h 186"/>
                  <a:gd name="T34" fmla="*/ 287 w 299"/>
                  <a:gd name="T35" fmla="*/ 54 h 186"/>
                  <a:gd name="T36" fmla="*/ 257 w 299"/>
                  <a:gd name="T37" fmla="*/ 30 h 186"/>
                  <a:gd name="T38" fmla="*/ 209 w 299"/>
                  <a:gd name="T39" fmla="*/ 6 h 186"/>
                  <a:gd name="T40" fmla="*/ 150 w 299"/>
                  <a:gd name="T41" fmla="*/ 0 h 186"/>
                  <a:gd name="T42" fmla="*/ 150 w 299"/>
                  <a:gd name="T43" fmla="*/ 0 h 186"/>
                  <a:gd name="T44" fmla="*/ 150 w 299"/>
                  <a:gd name="T45" fmla="*/ 180 h 186"/>
                  <a:gd name="T46" fmla="*/ 96 w 299"/>
                  <a:gd name="T47" fmla="*/ 174 h 186"/>
                  <a:gd name="T48" fmla="*/ 48 w 299"/>
                  <a:gd name="T49" fmla="*/ 156 h 186"/>
                  <a:gd name="T50" fmla="*/ 18 w 299"/>
                  <a:gd name="T51" fmla="*/ 126 h 186"/>
                  <a:gd name="T52" fmla="*/ 12 w 299"/>
                  <a:gd name="T53" fmla="*/ 108 h 186"/>
                  <a:gd name="T54" fmla="*/ 6 w 299"/>
                  <a:gd name="T55" fmla="*/ 90 h 186"/>
                  <a:gd name="T56" fmla="*/ 12 w 299"/>
                  <a:gd name="T57" fmla="*/ 72 h 186"/>
                  <a:gd name="T58" fmla="*/ 18 w 299"/>
                  <a:gd name="T59" fmla="*/ 54 h 186"/>
                  <a:gd name="T60" fmla="*/ 48 w 299"/>
                  <a:gd name="T61" fmla="*/ 30 h 186"/>
                  <a:gd name="T62" fmla="*/ 96 w 299"/>
                  <a:gd name="T63" fmla="*/ 12 h 186"/>
                  <a:gd name="T64" fmla="*/ 150 w 299"/>
                  <a:gd name="T65" fmla="*/ 6 h 186"/>
                  <a:gd name="T66" fmla="*/ 203 w 299"/>
                  <a:gd name="T67" fmla="*/ 12 h 186"/>
                  <a:gd name="T68" fmla="*/ 251 w 299"/>
                  <a:gd name="T69" fmla="*/ 30 h 186"/>
                  <a:gd name="T70" fmla="*/ 281 w 299"/>
                  <a:gd name="T71" fmla="*/ 54 h 186"/>
                  <a:gd name="T72" fmla="*/ 293 w 299"/>
                  <a:gd name="T73" fmla="*/ 72 h 186"/>
                  <a:gd name="T74" fmla="*/ 293 w 299"/>
                  <a:gd name="T75" fmla="*/ 90 h 186"/>
                  <a:gd name="T76" fmla="*/ 293 w 299"/>
                  <a:gd name="T77" fmla="*/ 108 h 186"/>
                  <a:gd name="T78" fmla="*/ 281 w 299"/>
                  <a:gd name="T79" fmla="*/ 126 h 186"/>
                  <a:gd name="T80" fmla="*/ 251 w 299"/>
                  <a:gd name="T81" fmla="*/ 156 h 186"/>
                  <a:gd name="T82" fmla="*/ 203 w 299"/>
                  <a:gd name="T83" fmla="*/ 174 h 186"/>
                  <a:gd name="T84" fmla="*/ 150 w 299"/>
                  <a:gd name="T85" fmla="*/ 180 h 186"/>
                  <a:gd name="T86" fmla="*/ 150 w 299"/>
                  <a:gd name="T87" fmla="*/ 180 h 18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0" t="0" r="r" b="b"/>
                <a:pathLst>
                  <a:path w="299" h="186">
                    <a:moveTo>
                      <a:pt x="150" y="0"/>
                    </a:moveTo>
                    <a:lnTo>
                      <a:pt x="90" y="6"/>
                    </a:lnTo>
                    <a:lnTo>
                      <a:pt x="42" y="30"/>
                    </a:lnTo>
                    <a:lnTo>
                      <a:pt x="12" y="54"/>
                    </a:lnTo>
                    <a:lnTo>
                      <a:pt x="6" y="72"/>
                    </a:lnTo>
                    <a:lnTo>
                      <a:pt x="0" y="90"/>
                    </a:lnTo>
                    <a:lnTo>
                      <a:pt x="6" y="108"/>
                    </a:lnTo>
                    <a:lnTo>
                      <a:pt x="12" y="126"/>
                    </a:lnTo>
                    <a:lnTo>
                      <a:pt x="42" y="156"/>
                    </a:lnTo>
                    <a:lnTo>
                      <a:pt x="90" y="180"/>
                    </a:lnTo>
                    <a:lnTo>
                      <a:pt x="150" y="186"/>
                    </a:lnTo>
                    <a:lnTo>
                      <a:pt x="209" y="180"/>
                    </a:lnTo>
                    <a:lnTo>
                      <a:pt x="257" y="156"/>
                    </a:lnTo>
                    <a:lnTo>
                      <a:pt x="287" y="126"/>
                    </a:lnTo>
                    <a:lnTo>
                      <a:pt x="299" y="108"/>
                    </a:lnTo>
                    <a:lnTo>
                      <a:pt x="299" y="90"/>
                    </a:lnTo>
                    <a:lnTo>
                      <a:pt x="299" y="72"/>
                    </a:lnTo>
                    <a:lnTo>
                      <a:pt x="287" y="54"/>
                    </a:lnTo>
                    <a:lnTo>
                      <a:pt x="257" y="30"/>
                    </a:lnTo>
                    <a:lnTo>
                      <a:pt x="209" y="6"/>
                    </a:lnTo>
                    <a:lnTo>
                      <a:pt x="150" y="0"/>
                    </a:lnTo>
                    <a:close/>
                    <a:moveTo>
                      <a:pt x="150" y="180"/>
                    </a:moveTo>
                    <a:lnTo>
                      <a:pt x="96" y="174"/>
                    </a:lnTo>
                    <a:lnTo>
                      <a:pt x="48" y="156"/>
                    </a:lnTo>
                    <a:lnTo>
                      <a:pt x="18" y="126"/>
                    </a:lnTo>
                    <a:lnTo>
                      <a:pt x="12" y="108"/>
                    </a:lnTo>
                    <a:lnTo>
                      <a:pt x="6" y="90"/>
                    </a:lnTo>
                    <a:lnTo>
                      <a:pt x="12" y="72"/>
                    </a:lnTo>
                    <a:lnTo>
                      <a:pt x="18" y="54"/>
                    </a:lnTo>
                    <a:lnTo>
                      <a:pt x="48" y="30"/>
                    </a:lnTo>
                    <a:lnTo>
                      <a:pt x="96" y="12"/>
                    </a:lnTo>
                    <a:lnTo>
                      <a:pt x="150" y="6"/>
                    </a:lnTo>
                    <a:lnTo>
                      <a:pt x="203" y="12"/>
                    </a:lnTo>
                    <a:lnTo>
                      <a:pt x="251" y="30"/>
                    </a:lnTo>
                    <a:lnTo>
                      <a:pt x="281" y="54"/>
                    </a:lnTo>
                    <a:lnTo>
                      <a:pt x="293" y="72"/>
                    </a:lnTo>
                    <a:lnTo>
                      <a:pt x="293" y="90"/>
                    </a:lnTo>
                    <a:lnTo>
                      <a:pt x="293" y="108"/>
                    </a:lnTo>
                    <a:lnTo>
                      <a:pt x="281" y="126"/>
                    </a:lnTo>
                    <a:lnTo>
                      <a:pt x="251" y="156"/>
                    </a:lnTo>
                    <a:lnTo>
                      <a:pt x="203" y="174"/>
                    </a:lnTo>
                    <a:lnTo>
                      <a:pt x="150" y="18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smtClean="0">
                  <a:solidFill>
                    <a:srgbClr val="FFFFFF"/>
                  </a:solidFill>
                  <a:latin typeface="Times New Roman" panose="02020603050405020304" pitchFamily="18" charset="0"/>
                </a:endParaRPr>
              </a:p>
            </p:txBody>
          </p:sp>
          <p:grpSp>
            <p:nvGrpSpPr>
              <p:cNvPr id="17" name="Group 61"/>
              <p:cNvGrpSpPr>
                <a:grpSpLocks/>
              </p:cNvGrpSpPr>
              <p:nvPr/>
            </p:nvGrpSpPr>
            <p:grpSpPr bwMode="auto">
              <a:xfrm>
                <a:off x="5381" y="3085"/>
                <a:ext cx="227" cy="132"/>
                <a:chOff x="5381" y="3085"/>
                <a:chExt cx="227" cy="132"/>
              </a:xfrm>
            </p:grpSpPr>
            <p:sp>
              <p:nvSpPr>
                <p:cNvPr id="18" name="Oval 62"/>
                <p:cNvSpPr>
                  <a:spLocks noChangeArrowheads="1"/>
                </p:cNvSpPr>
                <p:nvPr userDrawn="1"/>
              </p:nvSpPr>
              <p:spPr bwMode="hidden">
                <a:xfrm>
                  <a:off x="5381" y="3085"/>
                  <a:ext cx="227" cy="13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defRPr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endParaRPr lang="vi-VN" smtClean="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9" name="Oval 63"/>
                <p:cNvSpPr>
                  <a:spLocks noChangeArrowheads="1"/>
                </p:cNvSpPr>
                <p:nvPr userDrawn="1"/>
              </p:nvSpPr>
              <p:spPr bwMode="hidden">
                <a:xfrm>
                  <a:off x="5403" y="3099"/>
                  <a:ext cx="182" cy="10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1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defRPr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endParaRPr lang="vi-VN" smtClean="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20" name="Oval 64"/>
                <p:cNvSpPr>
                  <a:spLocks noChangeArrowheads="1"/>
                </p:cNvSpPr>
                <p:nvPr userDrawn="1"/>
              </p:nvSpPr>
              <p:spPr bwMode="hidden">
                <a:xfrm>
                  <a:off x="5431" y="3109"/>
                  <a:ext cx="125" cy="8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defRPr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endParaRPr lang="vi-VN" smtClean="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21" name="Oval 65"/>
                <p:cNvSpPr>
                  <a:spLocks noChangeArrowheads="1"/>
                </p:cNvSpPr>
                <p:nvPr userDrawn="1"/>
              </p:nvSpPr>
              <p:spPr bwMode="hidden">
                <a:xfrm>
                  <a:off x="5458" y="3125"/>
                  <a:ext cx="73" cy="47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1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defRPr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endParaRPr lang="vi-VN" smtClean="0">
                    <a:solidFill>
                      <a:srgbClr val="FFFFFF"/>
                    </a:solidFill>
                  </a:endParaRPr>
                </a:p>
              </p:txBody>
            </p:sp>
          </p:grpSp>
        </p:grpSp>
      </p:grpSp>
      <p:sp>
        <p:nvSpPr>
          <p:cNvPr id="49218" name="Rectangle 66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692277"/>
            <a:ext cx="7772400" cy="1736725"/>
          </a:xfrm>
        </p:spPr>
        <p:txBody>
          <a:bodyPr anchor="b"/>
          <a:lstStyle>
            <a:lvl1pPr>
              <a:defRPr sz="405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9219" name="Rectangle 67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8" name="Rectangle 68"/>
          <p:cNvSpPr>
            <a:spLocks noGrp="1" noChangeArrowheads="1"/>
          </p:cNvSpPr>
          <p:nvPr>
            <p:ph type="dt" sz="quarter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9" name="Rectangle 69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0" name="Rectangle 70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C350A26-BC37-4E18-BC8C-B06EDA98D458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8105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4F8311-0EAA-477B-958E-C9B659B706DB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7487878"/>
      </p:ext>
    </p:extLst>
  </p:cSld>
  <p:clrMapOvr>
    <a:masterClrMapping/>
  </p:clrMapOvr>
  <p:transition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AC942B-380B-4CBE-A641-A77114D1F083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1752681"/>
      </p:ext>
    </p:extLst>
  </p:cSld>
  <p:clrMapOvr>
    <a:masterClrMapping/>
  </p:clrMapOvr>
  <p:transition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6C14F7-29BB-4095-991D-650C62CCE55C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8272498"/>
      </p:ext>
    </p:extLst>
  </p:cSld>
  <p:clrMapOvr>
    <a:masterClrMapping/>
  </p:clrMapOvr>
  <p:transition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CD6845-F22D-48C0-B8B7-FDAC15E797DD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1933672"/>
      </p:ext>
    </p:extLst>
  </p:cSld>
  <p:clrMapOvr>
    <a:masterClrMapping/>
  </p:clrMapOvr>
  <p:transition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79A0ED-A843-4C0F-BF8A-CF2D466FF0C9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1746776"/>
      </p:ext>
    </p:extLst>
  </p:cSld>
  <p:clrMapOvr>
    <a:masterClrMapping/>
  </p:clrMapOvr>
  <p:transition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2A0182-E58C-442E-8C14-74837EE16E18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5035036"/>
      </p:ext>
    </p:extLst>
  </p:cSld>
  <p:clrMapOvr>
    <a:masterClrMapping/>
  </p:clrMapOvr>
  <p:transition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E9CAA3-3362-4B0E-967C-5925299CB301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9118326"/>
      </p:ext>
    </p:extLst>
  </p:cSld>
  <p:clrMapOvr>
    <a:masterClrMapping/>
  </p:clrMapOvr>
  <p:transition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011BA8-0300-4CEC-BF73-6DB63423377B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2986593"/>
      </p:ext>
    </p:extLst>
  </p:cSld>
  <p:clrMapOvr>
    <a:masterClrMapping/>
  </p:clrMapOvr>
  <p:transition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7D303A-C52D-4304-AA36-4A46ABC09EDA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2172838"/>
      </p:ext>
    </p:extLst>
  </p:cSld>
  <p:clrMapOvr>
    <a:masterClrMapping/>
  </p:clrMapOvr>
  <p:transition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483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483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DA10BA-BEA2-4E49-9013-A1E51C675FCF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0142144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7813"/>
            <a:ext cx="8229600" cy="58483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1E2264-DD3A-4C59-90B9-88267696D774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1952240"/>
      </p:ext>
    </p:extLst>
  </p:cSld>
  <p:clrMapOvr>
    <a:masterClrMapping/>
  </p:clrMapOvr>
  <p:transition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oogle Shape;41;p4"/>
          <p:cNvGrpSpPr>
            <a:grpSpLocks/>
          </p:cNvGrpSpPr>
          <p:nvPr/>
        </p:nvGrpSpPr>
        <p:grpSpPr bwMode="auto">
          <a:xfrm>
            <a:off x="-12700" y="414338"/>
            <a:ext cx="9180513" cy="6049962"/>
            <a:chOff x="-12452" y="310275"/>
            <a:chExt cx="9180800" cy="4538300"/>
          </a:xfrm>
        </p:grpSpPr>
        <p:cxnSp>
          <p:nvCxnSpPr>
            <p:cNvPr id="13" name="Google Shape;42;p4"/>
            <p:cNvCxnSpPr>
              <a:cxnSpLocks noChangeShapeType="1"/>
            </p:cNvCxnSpPr>
            <p:nvPr/>
          </p:nvCxnSpPr>
          <p:spPr bwMode="auto">
            <a:xfrm>
              <a:off x="-552" y="4023430"/>
              <a:ext cx="9168900" cy="0"/>
            </a:xfrm>
            <a:prstGeom prst="straightConnector1">
              <a:avLst/>
            </a:prstGeom>
            <a:noFill/>
            <a:ln w="9525">
              <a:solidFill>
                <a:srgbClr val="FCE5C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4" name="Google Shape;43;p4"/>
            <p:cNvCxnSpPr>
              <a:cxnSpLocks noChangeShapeType="1"/>
            </p:cNvCxnSpPr>
            <p:nvPr/>
          </p:nvCxnSpPr>
          <p:spPr bwMode="auto">
            <a:xfrm>
              <a:off x="-12452" y="310275"/>
              <a:ext cx="9168900" cy="0"/>
            </a:xfrm>
            <a:prstGeom prst="straightConnector1">
              <a:avLst/>
            </a:prstGeom>
            <a:noFill/>
            <a:ln w="9525">
              <a:solidFill>
                <a:srgbClr val="FCE5C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5" name="Google Shape;44;p4"/>
            <p:cNvCxnSpPr>
              <a:cxnSpLocks noChangeShapeType="1"/>
            </p:cNvCxnSpPr>
            <p:nvPr/>
          </p:nvCxnSpPr>
          <p:spPr bwMode="auto">
            <a:xfrm>
              <a:off x="-552" y="722848"/>
              <a:ext cx="9168900" cy="0"/>
            </a:xfrm>
            <a:prstGeom prst="straightConnector1">
              <a:avLst/>
            </a:prstGeom>
            <a:noFill/>
            <a:ln w="9525">
              <a:solidFill>
                <a:srgbClr val="FCE5C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6" name="Google Shape;45;p4"/>
            <p:cNvCxnSpPr>
              <a:cxnSpLocks noChangeShapeType="1"/>
            </p:cNvCxnSpPr>
            <p:nvPr/>
          </p:nvCxnSpPr>
          <p:spPr bwMode="auto">
            <a:xfrm>
              <a:off x="-552" y="1135420"/>
              <a:ext cx="9168900" cy="0"/>
            </a:xfrm>
            <a:prstGeom prst="straightConnector1">
              <a:avLst/>
            </a:prstGeom>
            <a:noFill/>
            <a:ln w="9525">
              <a:solidFill>
                <a:srgbClr val="FCE5C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7" name="Google Shape;46;p4"/>
            <p:cNvCxnSpPr>
              <a:cxnSpLocks noChangeShapeType="1"/>
            </p:cNvCxnSpPr>
            <p:nvPr/>
          </p:nvCxnSpPr>
          <p:spPr bwMode="auto">
            <a:xfrm>
              <a:off x="-552" y="1547993"/>
              <a:ext cx="9168900" cy="0"/>
            </a:xfrm>
            <a:prstGeom prst="straightConnector1">
              <a:avLst/>
            </a:prstGeom>
            <a:noFill/>
            <a:ln w="9525">
              <a:solidFill>
                <a:srgbClr val="FCE5C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8" name="Google Shape;47;p4"/>
            <p:cNvCxnSpPr>
              <a:cxnSpLocks noChangeShapeType="1"/>
            </p:cNvCxnSpPr>
            <p:nvPr/>
          </p:nvCxnSpPr>
          <p:spPr bwMode="auto">
            <a:xfrm>
              <a:off x="-552" y="1960566"/>
              <a:ext cx="9168900" cy="0"/>
            </a:xfrm>
            <a:prstGeom prst="straightConnector1">
              <a:avLst/>
            </a:prstGeom>
            <a:noFill/>
            <a:ln w="9525">
              <a:solidFill>
                <a:srgbClr val="FCE5C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9" name="Google Shape;48;p4"/>
            <p:cNvCxnSpPr>
              <a:cxnSpLocks noChangeShapeType="1"/>
            </p:cNvCxnSpPr>
            <p:nvPr/>
          </p:nvCxnSpPr>
          <p:spPr bwMode="auto">
            <a:xfrm>
              <a:off x="-552" y="2373139"/>
              <a:ext cx="9168900" cy="0"/>
            </a:xfrm>
            <a:prstGeom prst="straightConnector1">
              <a:avLst/>
            </a:prstGeom>
            <a:noFill/>
            <a:ln w="9525">
              <a:solidFill>
                <a:srgbClr val="FCE5C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0" name="Google Shape;49;p4"/>
            <p:cNvCxnSpPr>
              <a:cxnSpLocks noChangeShapeType="1"/>
            </p:cNvCxnSpPr>
            <p:nvPr/>
          </p:nvCxnSpPr>
          <p:spPr bwMode="auto">
            <a:xfrm>
              <a:off x="-552" y="2785711"/>
              <a:ext cx="9168900" cy="0"/>
            </a:xfrm>
            <a:prstGeom prst="straightConnector1">
              <a:avLst/>
            </a:prstGeom>
            <a:noFill/>
            <a:ln w="9525">
              <a:solidFill>
                <a:srgbClr val="FCE5C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1" name="Google Shape;50;p4"/>
            <p:cNvCxnSpPr>
              <a:cxnSpLocks noChangeShapeType="1"/>
            </p:cNvCxnSpPr>
            <p:nvPr/>
          </p:nvCxnSpPr>
          <p:spPr bwMode="auto">
            <a:xfrm>
              <a:off x="-552" y="3198284"/>
              <a:ext cx="9168900" cy="0"/>
            </a:xfrm>
            <a:prstGeom prst="straightConnector1">
              <a:avLst/>
            </a:prstGeom>
            <a:noFill/>
            <a:ln w="9525">
              <a:solidFill>
                <a:srgbClr val="FCE5C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2" name="Google Shape;51;p4"/>
            <p:cNvCxnSpPr>
              <a:cxnSpLocks noChangeShapeType="1"/>
            </p:cNvCxnSpPr>
            <p:nvPr/>
          </p:nvCxnSpPr>
          <p:spPr bwMode="auto">
            <a:xfrm>
              <a:off x="-552" y="3610857"/>
              <a:ext cx="9168900" cy="0"/>
            </a:xfrm>
            <a:prstGeom prst="straightConnector1">
              <a:avLst/>
            </a:prstGeom>
            <a:noFill/>
            <a:ln w="9525">
              <a:solidFill>
                <a:srgbClr val="FCE5C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3" name="Google Shape;52;p4"/>
            <p:cNvCxnSpPr>
              <a:cxnSpLocks noChangeShapeType="1"/>
            </p:cNvCxnSpPr>
            <p:nvPr/>
          </p:nvCxnSpPr>
          <p:spPr bwMode="auto">
            <a:xfrm>
              <a:off x="-552" y="4436002"/>
              <a:ext cx="9168900" cy="0"/>
            </a:xfrm>
            <a:prstGeom prst="straightConnector1">
              <a:avLst/>
            </a:prstGeom>
            <a:noFill/>
            <a:ln w="9525">
              <a:solidFill>
                <a:srgbClr val="FCE5C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4" name="Google Shape;53;p4"/>
            <p:cNvCxnSpPr>
              <a:cxnSpLocks noChangeShapeType="1"/>
            </p:cNvCxnSpPr>
            <p:nvPr/>
          </p:nvCxnSpPr>
          <p:spPr bwMode="auto">
            <a:xfrm>
              <a:off x="-552" y="4848575"/>
              <a:ext cx="9168900" cy="0"/>
            </a:xfrm>
            <a:prstGeom prst="straightConnector1">
              <a:avLst/>
            </a:prstGeom>
            <a:noFill/>
            <a:ln w="9525">
              <a:solidFill>
                <a:srgbClr val="FCE5C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54" name="Google Shape;54;p4"/>
          <p:cNvSpPr txBox="1">
            <a:spLocks noGrp="1"/>
          </p:cNvSpPr>
          <p:nvPr>
            <p:ph type="title"/>
          </p:nvPr>
        </p:nvSpPr>
        <p:spPr>
          <a:xfrm>
            <a:off x="1421338" y="3121800"/>
            <a:ext cx="934200" cy="769600"/>
          </a:xfrm>
          <a:prstGeom prst="rect">
            <a:avLst/>
          </a:prstGeom>
        </p:spPr>
        <p:txBody>
          <a:bodyPr spcFirstLastPara="1" lIns="91425" tIns="91425" rIns="91425" bIns="91425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55" name="Google Shape;55;p4"/>
          <p:cNvSpPr txBox="1">
            <a:spLocks noGrp="1"/>
          </p:cNvSpPr>
          <p:nvPr>
            <p:ph type="title" idx="2"/>
          </p:nvPr>
        </p:nvSpPr>
        <p:spPr>
          <a:xfrm>
            <a:off x="3210379" y="3121800"/>
            <a:ext cx="934200" cy="769600"/>
          </a:xfrm>
          <a:prstGeom prst="rect">
            <a:avLst/>
          </a:prstGeom>
        </p:spPr>
        <p:txBody>
          <a:bodyPr spcFirstLastPara="1" lIns="91425" tIns="91425" rIns="91425" bIns="91425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56" name="Google Shape;56;p4"/>
          <p:cNvSpPr txBox="1">
            <a:spLocks noGrp="1"/>
          </p:cNvSpPr>
          <p:nvPr>
            <p:ph type="title" idx="3"/>
          </p:nvPr>
        </p:nvSpPr>
        <p:spPr>
          <a:xfrm>
            <a:off x="4999421" y="3121800"/>
            <a:ext cx="934200" cy="769600"/>
          </a:xfrm>
          <a:prstGeom prst="rect">
            <a:avLst/>
          </a:prstGeom>
        </p:spPr>
        <p:txBody>
          <a:bodyPr spcFirstLastPara="1" lIns="91425" tIns="91425" rIns="91425" bIns="91425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57" name="Google Shape;57;p4"/>
          <p:cNvSpPr txBox="1">
            <a:spLocks noGrp="1"/>
          </p:cNvSpPr>
          <p:nvPr>
            <p:ph type="title" idx="4"/>
          </p:nvPr>
        </p:nvSpPr>
        <p:spPr>
          <a:xfrm>
            <a:off x="6788463" y="3121800"/>
            <a:ext cx="934200" cy="769600"/>
          </a:xfrm>
          <a:prstGeom prst="rect">
            <a:avLst/>
          </a:prstGeom>
        </p:spPr>
        <p:txBody>
          <a:bodyPr spcFirstLastPara="1" lIns="91425" tIns="91425" rIns="91425" bIns="91425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58" name="Google Shape;58;p4"/>
          <p:cNvSpPr txBox="1">
            <a:spLocks noGrp="1"/>
          </p:cNvSpPr>
          <p:nvPr>
            <p:ph type="ctrTitle" idx="5"/>
          </p:nvPr>
        </p:nvSpPr>
        <p:spPr>
          <a:xfrm>
            <a:off x="311700" y="824767"/>
            <a:ext cx="8520600" cy="977200"/>
          </a:xfrm>
          <a:prstGeom prst="rect">
            <a:avLst/>
          </a:prstGeom>
        </p:spPr>
        <p:txBody>
          <a:bodyPr spcFirstLastPara="1" lIns="91425" tIns="91425" rIns="91425" bIns="91425" anchor="b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Permanent Marker"/>
              <a:buNone/>
              <a:defRPr sz="18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2400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2400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2400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2400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2400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2400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2400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2400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59" name="Google Shape;59;p4"/>
          <p:cNvSpPr txBox="1">
            <a:spLocks noGrp="1"/>
          </p:cNvSpPr>
          <p:nvPr>
            <p:ph type="subTitle" idx="1"/>
          </p:nvPr>
        </p:nvSpPr>
        <p:spPr>
          <a:xfrm>
            <a:off x="1141450" y="4952733"/>
            <a:ext cx="1494000" cy="1056800"/>
          </a:xfrm>
          <a:prstGeom prst="rect">
            <a:avLst/>
          </a:prstGeom>
        </p:spPr>
        <p:txBody>
          <a:bodyPr spcFirstLastPara="1" lIns="91425" tIns="91425" rIns="91425" bIns="91425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60" name="Google Shape;60;p4"/>
          <p:cNvSpPr txBox="1">
            <a:spLocks noGrp="1"/>
          </p:cNvSpPr>
          <p:nvPr>
            <p:ph type="subTitle" idx="6"/>
          </p:nvPr>
        </p:nvSpPr>
        <p:spPr>
          <a:xfrm>
            <a:off x="2930475" y="4952733"/>
            <a:ext cx="1494000" cy="1056800"/>
          </a:xfrm>
          <a:prstGeom prst="rect">
            <a:avLst/>
          </a:prstGeom>
        </p:spPr>
        <p:txBody>
          <a:bodyPr spcFirstLastPara="1" lIns="91425" tIns="91425" rIns="91425" bIns="91425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61" name="Google Shape;61;p4"/>
          <p:cNvSpPr txBox="1">
            <a:spLocks noGrp="1"/>
          </p:cNvSpPr>
          <p:nvPr>
            <p:ph type="subTitle" idx="7"/>
          </p:nvPr>
        </p:nvSpPr>
        <p:spPr>
          <a:xfrm>
            <a:off x="4719500" y="4952733"/>
            <a:ext cx="1494000" cy="1056800"/>
          </a:xfrm>
          <a:prstGeom prst="rect">
            <a:avLst/>
          </a:prstGeom>
        </p:spPr>
        <p:txBody>
          <a:bodyPr spcFirstLastPara="1" lIns="91425" tIns="91425" rIns="91425" bIns="91425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62" name="Google Shape;62;p4"/>
          <p:cNvSpPr txBox="1">
            <a:spLocks noGrp="1"/>
          </p:cNvSpPr>
          <p:nvPr>
            <p:ph type="subTitle" idx="8"/>
          </p:nvPr>
        </p:nvSpPr>
        <p:spPr>
          <a:xfrm>
            <a:off x="6508575" y="4910133"/>
            <a:ext cx="1494000" cy="1056800"/>
          </a:xfrm>
          <a:prstGeom prst="rect">
            <a:avLst/>
          </a:prstGeom>
        </p:spPr>
        <p:txBody>
          <a:bodyPr spcFirstLastPara="1" lIns="91425" tIns="91425" rIns="91425" bIns="91425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63" name="Google Shape;63;p4"/>
          <p:cNvSpPr txBox="1">
            <a:spLocks noGrp="1"/>
          </p:cNvSpPr>
          <p:nvPr>
            <p:ph type="subTitle" idx="9"/>
          </p:nvPr>
        </p:nvSpPr>
        <p:spPr>
          <a:xfrm>
            <a:off x="4719525" y="4952733"/>
            <a:ext cx="1494000" cy="1056800"/>
          </a:xfrm>
          <a:prstGeom prst="rect">
            <a:avLst/>
          </a:prstGeom>
        </p:spPr>
        <p:txBody>
          <a:bodyPr spcFirstLastPara="1" lIns="91425" tIns="91425" rIns="91425" bIns="91425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5188348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11AFBB5-6395-4DDF-B320-E73296F562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C4C08530-1729-4ADD-B3D7-EECD29F74FE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958351F-5EE8-4FD5-B0DD-DE67F2459E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B76598-FF1B-4D6D-A891-B29C4A5DE895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14/5/2023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4053A9F-F98E-4BA6-ABA6-4BECC8D0EA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115E8D7-0627-4229-B9D1-3430D1AE76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E67BD1-57AB-4483-9BC7-3CEFA32AB0CB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7182076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E148CBA-55AD-4728-9AED-FDAFC23C61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8A0F1D5-C48F-43A7-A970-2F9B5DA01C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C15F29C-815F-4B48-B27F-0C419FF2D7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B76598-FF1B-4D6D-A891-B29C4A5DE895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14/5/2023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F640AC4-12AD-4342-A955-EA9E087DA3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E118109-4F1A-4ABF-9AAB-83B176454D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E67BD1-57AB-4483-9BC7-3CEFA32AB0CB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0907613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6A1C6BA-4F92-430E-8478-8756BF1B71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9E62287C-D573-408D-9389-B4A01ADF32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99431AB-DD5A-45E6-A376-0ABECCBE7A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B76598-FF1B-4D6D-A891-B29C4A5DE895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14/5/2023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92C9F0C-FCA1-4608-A5CC-C3B69B31EF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ECD889A-ACE7-476D-8410-764E37DD33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E67BD1-57AB-4483-9BC7-3CEFA32AB0CB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0419687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6222C46-651A-4410-8ADA-D8693BE61D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8ABCEA9-3F45-462A-B7A1-ED834A6E904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3082296F-14E1-4C5B-9022-D2A825E766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1DE110AC-3C1E-4BD0-B214-1F0610EC63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B76598-FF1B-4D6D-A891-B29C4A5DE895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14/5/2023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D06AA84-F0D6-4EB8-BE3F-FEF47D474D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6E46981E-03C8-46BB-993A-32B6AEC72A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E67BD1-57AB-4483-9BC7-3CEFA32AB0CB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1903542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1180302-E473-4D76-B216-35BBC95CBE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E2024873-6F27-4E78-9435-CEA4EC0530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3FB841FD-33FF-4C82-8627-8E8B2E35ADF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32A77CA2-11D3-4F8C-8B67-8237D43849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DC673FB1-5D13-40C1-955F-D1AAF1A62A9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4F691E4E-2C4D-4DB4-8958-BFDEF9C106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B76598-FF1B-4D6D-A891-B29C4A5DE895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14/5/2023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A3178FE1-5247-406B-9F49-A1DAB78A5E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113B0400-C5BE-48C6-AAED-380A6F4918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E67BD1-57AB-4483-9BC7-3CEFA32AB0CB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223546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24DDB3F-2358-47D3-BCE9-6B6B97F4B2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B97A6D44-DB9E-449E-A647-9CBCFC2605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B76598-FF1B-4D6D-A891-B29C4A5DE895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14/5/2023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0E9549C9-55BD-423D-9390-094835370B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4CFEC3FC-35C0-4A8F-A36A-FB94A3DC49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E67BD1-57AB-4483-9BC7-3CEFA32AB0CB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2710858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39FF6EFD-199F-40B9-A12F-CA1C6834E1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B76598-FF1B-4D6D-A891-B29C4A5DE895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14/5/2023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F39C84E4-A41B-4AEC-8A19-BB99ABC3F0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2A7CBDC0-7B86-4EBA-9987-48C3FD544F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E67BD1-57AB-4483-9BC7-3CEFA32AB0CB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3641127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272B5E4-1CB8-4E92-8091-223D8FB9CD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E8B013D-E82D-40EC-993A-02EDFA09F6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BB6A0D09-C879-4340-8DEF-CB76BC4CDA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1C551490-5C30-4DE8-9288-C5016CCBE8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B76598-FF1B-4D6D-A891-B29C4A5DE895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14/5/2023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768DF1D-FF4E-4D0E-AD02-0FA041B0F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709E8AA-B2DA-4DB7-9586-22CD7C7DD4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E67BD1-57AB-4483-9BC7-3CEFA32AB0CB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89497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0F905FA-EA54-406A-8CA8-D3323C2073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29834EA4-DD40-46EF-B8AC-E30A20DFE71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S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5EE7237C-CAD4-4FC9-AC36-11A03E7FAE0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4B148CDD-E789-46AB-9860-725C69ED91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B76598-FF1B-4D6D-A891-B29C4A5DE895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14/5/2023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80B21162-FC0B-4A55-99B8-4130E96C3B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9066C943-BDAA-44CA-8E38-AC22FCD3E9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E67BD1-57AB-4483-9BC7-3CEFA32AB0CB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1379332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65E1F9B-16CB-4893-A0CE-0E17B055FE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D1BE5226-3D86-4435-97DD-C57E6C5C1A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C913B13-4BB0-4FBD-ADDE-DA49DA1001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B76598-FF1B-4D6D-A891-B29C4A5DE895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14/5/2023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3750557-2ED1-49FA-852C-2B97544398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57EEE4B-A4B7-4EE7-A7FD-6B483B0F5A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E67BD1-57AB-4483-9BC7-3CEFA32AB0CB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9167023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A3EF2B4C-DEB0-4C38-9803-2FDA29A2B37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55EC7CD2-8E99-4BB5-8A00-1EEFAF8D41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4E3BE9F-3833-4786-BE60-5860ABCD26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B76598-FF1B-4D6D-A891-B29C4A5DE895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14/5/2023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B33BA35-4DFC-431E-8CB5-9444D4F790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EC0CC12-8067-483D-AC0D-1543543639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E67BD1-57AB-4483-9BC7-3CEFA32AB0CB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2680314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4"/>
            <a:ext cx="9144000" cy="6866468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301" y="2404542"/>
            <a:ext cx="5825203" cy="1646303"/>
          </a:xfrm>
        </p:spPr>
        <p:txBody>
          <a:bodyPr anchor="b">
            <a:noAutofit/>
          </a:bodyPr>
          <a:lstStyle>
            <a:lvl1pPr algn="r">
              <a:defRPr sz="405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301" y="4050836"/>
            <a:ext cx="5825203" cy="1096898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2F5D9E-D866-45B4-9755-ACE0172AF84E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14/05/2023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85B4F0-3359-41E5-8E63-C047B8CE57E3}" type="slidenum">
              <a:rPr lang="en-GB" smtClean="0">
                <a:solidFill>
                  <a:srgbClr val="90C226"/>
                </a:solidFill>
              </a:rPr>
              <a:pPr/>
              <a:t>‹#›</a:t>
            </a:fld>
            <a:endParaRPr lang="en-GB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6876919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7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2F5D9E-D866-45B4-9755-ACE0172AF84E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14/05/2023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85B4F0-3359-41E5-8E63-C047B8CE57E3}" type="slidenum">
              <a:rPr lang="en-GB" smtClean="0">
                <a:solidFill>
                  <a:srgbClr val="90C226"/>
                </a:solidFill>
              </a:rPr>
              <a:pPr/>
              <a:t>‹#›</a:t>
            </a:fld>
            <a:endParaRPr lang="en-GB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4255746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2" y="2700870"/>
            <a:ext cx="6447501" cy="1826580"/>
          </a:xfrm>
        </p:spPr>
        <p:txBody>
          <a:bodyPr anchor="b"/>
          <a:lstStyle>
            <a:lvl1pPr algn="l">
              <a:defRPr sz="3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2" y="4527450"/>
            <a:ext cx="6447501" cy="860400"/>
          </a:xfrm>
        </p:spPr>
        <p:txBody>
          <a:bodyPr anchor="t"/>
          <a:lstStyle>
            <a:lvl1pPr marL="0" indent="0" algn="l">
              <a:buNone/>
              <a:defRPr sz="15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2F5D9E-D866-45B4-9755-ACE0172AF84E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14/05/2023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85B4F0-3359-41E5-8E63-C047B8CE57E3}" type="slidenum">
              <a:rPr lang="en-GB" smtClean="0">
                <a:solidFill>
                  <a:srgbClr val="90C226"/>
                </a:solidFill>
              </a:rPr>
              <a:pPr/>
              <a:t>‹#›</a:t>
            </a:fld>
            <a:endParaRPr lang="en-GB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6148303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8002" y="2160592"/>
            <a:ext cx="3138026" cy="388077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17478" y="2160592"/>
            <a:ext cx="3138025" cy="388077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2F5D9E-D866-45B4-9755-ACE0172AF84E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14/05/2023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85B4F0-3359-41E5-8E63-C047B8CE57E3}" type="slidenum">
              <a:rPr lang="en-GB" smtClean="0">
                <a:solidFill>
                  <a:srgbClr val="90C226"/>
                </a:solidFill>
              </a:rPr>
              <a:pPr/>
              <a:t>‹#›</a:t>
            </a:fld>
            <a:endParaRPr lang="en-GB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6480603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6809" y="2160987"/>
            <a:ext cx="3139217" cy="576263"/>
          </a:xfrm>
        </p:spPr>
        <p:txBody>
          <a:bodyPr anchor="b">
            <a:noAutofit/>
          </a:bodyPr>
          <a:lstStyle>
            <a:lvl1pPr marL="0" indent="0">
              <a:buNone/>
              <a:defRPr sz="18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6809" y="2737249"/>
            <a:ext cx="3139217" cy="330411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16288" y="2160987"/>
            <a:ext cx="3139214" cy="576263"/>
          </a:xfrm>
        </p:spPr>
        <p:txBody>
          <a:bodyPr anchor="b">
            <a:noAutofit/>
          </a:bodyPr>
          <a:lstStyle>
            <a:lvl1pPr marL="0" indent="0">
              <a:buNone/>
              <a:defRPr sz="18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16289" y="2737249"/>
            <a:ext cx="3139213" cy="330411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2F5D9E-D866-45B4-9755-ACE0172AF84E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14/05/2023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85B4F0-3359-41E5-8E63-C047B8CE57E3}" type="slidenum">
              <a:rPr lang="en-GB" smtClean="0">
                <a:solidFill>
                  <a:srgbClr val="90C226"/>
                </a:solidFill>
              </a:rPr>
              <a:pPr/>
              <a:t>‹#›</a:t>
            </a:fld>
            <a:endParaRPr lang="en-GB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9421564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609605"/>
            <a:ext cx="6447501" cy="132080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2F5D9E-D866-45B4-9755-ACE0172AF84E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14/05/2023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85B4F0-3359-41E5-8E63-C047B8CE57E3}" type="slidenum">
              <a:rPr lang="en-GB" smtClean="0">
                <a:solidFill>
                  <a:srgbClr val="90C226"/>
                </a:solidFill>
              </a:rPr>
              <a:pPr/>
              <a:t>‹#›</a:t>
            </a:fld>
            <a:endParaRPr lang="en-GB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2733836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2F5D9E-D866-45B4-9755-ACE0172AF84E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14/05/2023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85B4F0-3359-41E5-8E63-C047B8CE57E3}" type="slidenum">
              <a:rPr lang="en-GB" smtClean="0">
                <a:solidFill>
                  <a:srgbClr val="90C226"/>
                </a:solidFill>
              </a:rPr>
              <a:pPr/>
              <a:t>‹#›</a:t>
            </a:fld>
            <a:endParaRPr lang="en-GB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65308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3.jp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3.jp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slideLayout" Target="../slideLayouts/slideLayout57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13" Type="http://schemas.openxmlformats.org/officeDocument/2006/relationships/image" Target="../media/image3.jpg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13" Type="http://schemas.openxmlformats.org/officeDocument/2006/relationships/slideLayout" Target="../slideLayouts/slideLayout81.xml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slideLayout" Target="../slideLayouts/slideLayout80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Relationship Id="rId1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9.xml"/><Relationship Id="rId13" Type="http://schemas.openxmlformats.org/officeDocument/2006/relationships/image" Target="../media/image3.jpg"/><Relationship Id="rId3" Type="http://schemas.openxmlformats.org/officeDocument/2006/relationships/slideLayout" Target="../slideLayouts/slideLayout84.xml"/><Relationship Id="rId7" Type="http://schemas.openxmlformats.org/officeDocument/2006/relationships/slideLayout" Target="../slideLayouts/slideLayout88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3.xml"/><Relationship Id="rId1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7.xml"/><Relationship Id="rId11" Type="http://schemas.openxmlformats.org/officeDocument/2006/relationships/slideLayout" Target="../slideLayouts/slideLayout92.xml"/><Relationship Id="rId5" Type="http://schemas.openxmlformats.org/officeDocument/2006/relationships/slideLayout" Target="../slideLayouts/slideLayout86.xml"/><Relationship Id="rId10" Type="http://schemas.openxmlformats.org/officeDocument/2006/relationships/slideLayout" Target="../slideLayouts/slideLayout91.xml"/><Relationship Id="rId4" Type="http://schemas.openxmlformats.org/officeDocument/2006/relationships/slideLayout" Target="../slideLayouts/slideLayout85.xml"/><Relationship Id="rId9" Type="http://schemas.openxmlformats.org/officeDocument/2006/relationships/slideLayout" Target="../slideLayouts/slideLayout90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0.xml"/><Relationship Id="rId13" Type="http://schemas.openxmlformats.org/officeDocument/2006/relationships/slideLayout" Target="../slideLayouts/slideLayout105.xml"/><Relationship Id="rId3" Type="http://schemas.openxmlformats.org/officeDocument/2006/relationships/slideLayout" Target="../slideLayouts/slideLayout95.xml"/><Relationship Id="rId7" Type="http://schemas.openxmlformats.org/officeDocument/2006/relationships/slideLayout" Target="../slideLayouts/slideLayout99.xml"/><Relationship Id="rId12" Type="http://schemas.openxmlformats.org/officeDocument/2006/relationships/slideLayout" Target="../slideLayouts/slideLayout104.xml"/><Relationship Id="rId17" Type="http://schemas.openxmlformats.org/officeDocument/2006/relationships/theme" Target="../theme/theme9.xml"/><Relationship Id="rId2" Type="http://schemas.openxmlformats.org/officeDocument/2006/relationships/slideLayout" Target="../slideLayouts/slideLayout94.xml"/><Relationship Id="rId16" Type="http://schemas.openxmlformats.org/officeDocument/2006/relationships/slideLayout" Target="../slideLayouts/slideLayout108.xml"/><Relationship Id="rId1" Type="http://schemas.openxmlformats.org/officeDocument/2006/relationships/slideLayout" Target="../slideLayouts/slideLayout93.xml"/><Relationship Id="rId6" Type="http://schemas.openxmlformats.org/officeDocument/2006/relationships/slideLayout" Target="../slideLayouts/slideLayout98.xml"/><Relationship Id="rId11" Type="http://schemas.openxmlformats.org/officeDocument/2006/relationships/slideLayout" Target="../slideLayouts/slideLayout103.xml"/><Relationship Id="rId5" Type="http://schemas.openxmlformats.org/officeDocument/2006/relationships/slideLayout" Target="../slideLayouts/slideLayout97.xml"/><Relationship Id="rId15" Type="http://schemas.openxmlformats.org/officeDocument/2006/relationships/slideLayout" Target="../slideLayouts/slideLayout107.xml"/><Relationship Id="rId10" Type="http://schemas.openxmlformats.org/officeDocument/2006/relationships/slideLayout" Target="../slideLayouts/slideLayout102.xml"/><Relationship Id="rId4" Type="http://schemas.openxmlformats.org/officeDocument/2006/relationships/slideLayout" Target="../slideLayouts/slideLayout96.xml"/><Relationship Id="rId9" Type="http://schemas.openxmlformats.org/officeDocument/2006/relationships/slideLayout" Target="../slideLayouts/slideLayout101.xml"/><Relationship Id="rId14" Type="http://schemas.openxmlformats.org/officeDocument/2006/relationships/slideLayout" Target="../slideLayouts/slideLayout10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rPr dirty="0"/>
              <a:t>Click to edit Master title style</a:t>
            </a:r>
          </a:p>
        </p:txBody>
      </p:sp>
      <p:sp>
        <p:nvSpPr>
          <p:cNvPr id="2051" name="Rectangle 3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dirty="0"/>
              <a:t>Click to edit Master text styles</a:t>
            </a:r>
          </a:p>
          <a:p>
            <a:pPr lvl="1"/>
            <a:r>
              <a:rPr dirty="0"/>
              <a:t>Second level</a:t>
            </a:r>
          </a:p>
          <a:p>
            <a:pPr lvl="2"/>
            <a:r>
              <a:rPr dirty="0"/>
              <a:t>Third level</a:t>
            </a:r>
          </a:p>
          <a:p>
            <a:pPr lvl="3"/>
            <a:r>
              <a:rPr dirty="0"/>
              <a:t>Fourth level</a:t>
            </a:r>
          </a:p>
          <a:p>
            <a:pPr lvl="4"/>
            <a:r>
              <a:rPr dirty="0"/>
              <a:t>Fifth level</a:t>
            </a:r>
          </a:p>
        </p:txBody>
      </p:sp>
      <p:sp>
        <p:nvSpPr>
          <p:cNvPr id="3584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sz="140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584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 eaLnBrk="1" hangingPunct="1">
              <a:defRPr sz="1400"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584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3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-6350" y="0"/>
            <a:ext cx="915035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27" name="Rectangle 3"/>
          <p:cNvSpPr>
            <a:spLocks noGrp="1"/>
          </p:cNvSpPr>
          <p:nvPr>
            <p:ph type="title"/>
          </p:nvPr>
        </p:nvSpPr>
        <p:spPr>
          <a:xfrm>
            <a:off x="457200" y="190500"/>
            <a:ext cx="8229600" cy="582613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rPr lang="en-US" altLang="zh-CN" dirty="0"/>
              <a:t>Click to edit Master title style</a:t>
            </a:r>
          </a:p>
        </p:txBody>
      </p:sp>
      <p:sp>
        <p:nvSpPr>
          <p:cNvPr id="1028" name="Rectangle 4"/>
          <p:cNvSpPr>
            <a:spLocks noGrp="1"/>
          </p:cNvSpPr>
          <p:nvPr>
            <p:ph type="body" idx="1"/>
          </p:nvPr>
        </p:nvSpPr>
        <p:spPr>
          <a:xfrm>
            <a:off x="457200" y="1174750"/>
            <a:ext cx="8229600" cy="49530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en-US" altLang="zh-CN" dirty="0"/>
              <a:t>Click to edit Master text styles</a:t>
            </a:r>
          </a:p>
          <a:p>
            <a:pPr lvl="1"/>
            <a:r>
              <a:rPr lang="en-US" altLang="zh-CN" dirty="0"/>
              <a:t>Second level</a:t>
            </a:r>
          </a:p>
          <a:p>
            <a:pPr lvl="2"/>
            <a:r>
              <a:rPr lang="en-US" altLang="zh-CN" dirty="0"/>
              <a:t>Third level</a:t>
            </a:r>
          </a:p>
          <a:p>
            <a:pPr lvl="3"/>
            <a:r>
              <a:rPr lang="en-US" altLang="zh-CN" dirty="0"/>
              <a:t>Fourth level</a:t>
            </a:r>
          </a:p>
          <a:p>
            <a:pPr lvl="4"/>
            <a:r>
              <a:rPr lang="en-US" altLang="zh-CN" dirty="0"/>
              <a:t>Fifth level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 sz="1400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3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lvl1pPr algn="l" rtl="0" fontAlgn="base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2pPr>
      <a:lvl3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3pPr>
      <a:lvl4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4pPr>
      <a:lvl5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BAF5097C-BC59-4EA4-958A-F608801287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564094FA-CC70-4B3E-8CBA-ECD47A9833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4540197-64F6-4EEA-8C19-AE1B4415432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AEB76598-FF1B-4D6D-A891-B29C4A5DE895}" type="datetimeFigureOut">
              <a:rPr lang="en-SG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14/5/2023</a:t>
            </a:fld>
            <a:endParaRPr lang="en-SG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07A86E7E-E62A-4590-AEDC-E128F995AC3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SG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F52E6C7-7F6C-446E-987B-7E60686A7E5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11E67BD1-57AB-4483-9BC7-3CEFA32AB0CB}" type="slidenum">
              <a:rPr lang="en-SG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SG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263878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BAF5097C-BC59-4EA4-958A-F608801287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564094FA-CC70-4B3E-8CBA-ECD47A9833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4540197-64F6-4EEA-8C19-AE1B4415432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AEB76598-FF1B-4D6D-A891-B29C4A5DE895}" type="datetimeFigureOut">
              <a:rPr lang="en-SG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14/5/2023</a:t>
            </a:fld>
            <a:endParaRPr lang="en-SG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07A86E7E-E62A-4590-AEDC-E128F995AC3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SG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F52E6C7-7F6C-446E-987B-7E60686A7E5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11E67BD1-57AB-4483-9BC7-3CEFA32AB0CB}" type="slidenum">
              <a:rPr lang="en-SG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SG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14656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Freeform 2"/>
          <p:cNvSpPr>
            <a:spLocks/>
          </p:cNvSpPr>
          <p:nvPr/>
        </p:nvSpPr>
        <p:spPr bwMode="hidden">
          <a:xfrm>
            <a:off x="6627813" y="6429375"/>
            <a:ext cx="285750" cy="209550"/>
          </a:xfrm>
          <a:custGeom>
            <a:avLst/>
            <a:gdLst/>
            <a:ahLst/>
            <a:cxnLst>
              <a:cxn ang="0">
                <a:pos x="0" y="132"/>
              </a:cxn>
              <a:cxn ang="0">
                <a:pos x="29" y="132"/>
              </a:cxn>
              <a:cxn ang="0">
                <a:pos x="77" y="108"/>
              </a:cxn>
              <a:cxn ang="0">
                <a:pos x="119" y="78"/>
              </a:cxn>
              <a:cxn ang="0">
                <a:pos x="155" y="48"/>
              </a:cxn>
              <a:cxn ang="0">
                <a:pos x="179" y="12"/>
              </a:cxn>
              <a:cxn ang="0">
                <a:pos x="173" y="6"/>
              </a:cxn>
              <a:cxn ang="0">
                <a:pos x="167" y="0"/>
              </a:cxn>
              <a:cxn ang="0">
                <a:pos x="137" y="42"/>
              </a:cxn>
              <a:cxn ang="0">
                <a:pos x="101" y="78"/>
              </a:cxn>
              <a:cxn ang="0">
                <a:pos x="53" y="108"/>
              </a:cxn>
              <a:cxn ang="0">
                <a:pos x="0" y="132"/>
              </a:cxn>
              <a:cxn ang="0">
                <a:pos x="0" y="132"/>
              </a:cxn>
            </a:cxnLst>
            <a:rect l="0" t="0" r="r" b="b"/>
            <a:pathLst>
              <a:path w="179" h="132">
                <a:moveTo>
                  <a:pt x="0" y="132"/>
                </a:moveTo>
                <a:lnTo>
                  <a:pt x="29" y="132"/>
                </a:lnTo>
                <a:lnTo>
                  <a:pt x="77" y="108"/>
                </a:lnTo>
                <a:lnTo>
                  <a:pt x="119" y="78"/>
                </a:lnTo>
                <a:lnTo>
                  <a:pt x="155" y="48"/>
                </a:lnTo>
                <a:lnTo>
                  <a:pt x="179" y="12"/>
                </a:lnTo>
                <a:lnTo>
                  <a:pt x="173" y="6"/>
                </a:lnTo>
                <a:lnTo>
                  <a:pt x="167" y="0"/>
                </a:lnTo>
                <a:lnTo>
                  <a:pt x="137" y="42"/>
                </a:lnTo>
                <a:lnTo>
                  <a:pt x="101" y="78"/>
                </a:lnTo>
                <a:lnTo>
                  <a:pt x="53" y="108"/>
                </a:lnTo>
                <a:lnTo>
                  <a:pt x="0" y="132"/>
                </a:lnTo>
                <a:lnTo>
                  <a:pt x="0" y="132"/>
                </a:lnTo>
                <a:close/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accent2">
                  <a:gamma/>
                  <a:shade val="87843"/>
                  <a:invGamma/>
                </a:schemeClr>
              </a:gs>
            </a:gsLst>
            <a:lin ang="18900000" scaled="1"/>
          </a:gra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  <a:latin typeface="Times New Roman" panose="02020603050405020304" pitchFamily="18" charset="0"/>
            </a:endParaRPr>
          </a:p>
        </p:txBody>
      </p:sp>
      <p:grpSp>
        <p:nvGrpSpPr>
          <p:cNvPr id="1027" name="Group 3"/>
          <p:cNvGrpSpPr>
            <a:grpSpLocks/>
          </p:cNvGrpSpPr>
          <p:nvPr/>
        </p:nvGrpSpPr>
        <p:grpSpPr bwMode="auto">
          <a:xfrm>
            <a:off x="3176" y="4267200"/>
            <a:ext cx="9140825" cy="2590800"/>
            <a:chOff x="2" y="2688"/>
            <a:chExt cx="5758" cy="1632"/>
          </a:xfrm>
        </p:grpSpPr>
        <p:sp>
          <p:nvSpPr>
            <p:cNvPr id="1033" name="Freeform 4"/>
            <p:cNvSpPr>
              <a:spLocks/>
            </p:cNvSpPr>
            <p:nvPr/>
          </p:nvSpPr>
          <p:spPr bwMode="hidden">
            <a:xfrm>
              <a:off x="2" y="2688"/>
              <a:ext cx="5758" cy="1632"/>
            </a:xfrm>
            <a:custGeom>
              <a:avLst/>
              <a:gdLst>
                <a:gd name="T0" fmla="*/ 5740 w 5740"/>
                <a:gd name="T1" fmla="*/ 4316 h 4316"/>
                <a:gd name="T2" fmla="*/ 0 w 5740"/>
                <a:gd name="T3" fmla="*/ 4316 h 4316"/>
                <a:gd name="T4" fmla="*/ 0 w 5740"/>
                <a:gd name="T5" fmla="*/ 0 h 4316"/>
                <a:gd name="T6" fmla="*/ 5740 w 5740"/>
                <a:gd name="T7" fmla="*/ 0 h 4316"/>
                <a:gd name="T8" fmla="*/ 5740 w 5740"/>
                <a:gd name="T9" fmla="*/ 4316 h 4316"/>
                <a:gd name="T10" fmla="*/ 5740 w 5740"/>
                <a:gd name="T11" fmla="*/ 4316 h 431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4316">
                  <a:moveTo>
                    <a:pt x="5740" y="4316"/>
                  </a:moveTo>
                  <a:lnTo>
                    <a:pt x="0" y="4316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431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accent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smtClean="0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grpSp>
          <p:nvGrpSpPr>
            <p:cNvPr id="1034" name="Group 5"/>
            <p:cNvGrpSpPr>
              <a:grpSpLocks/>
            </p:cNvGrpSpPr>
            <p:nvPr userDrawn="1"/>
          </p:nvGrpSpPr>
          <p:grpSpPr bwMode="auto">
            <a:xfrm>
              <a:off x="3528" y="3715"/>
              <a:ext cx="792" cy="521"/>
              <a:chOff x="3527" y="3715"/>
              <a:chExt cx="792" cy="521"/>
            </a:xfrm>
          </p:grpSpPr>
          <p:sp>
            <p:nvSpPr>
              <p:cNvPr id="48134" name="Oval 6"/>
              <p:cNvSpPr>
                <a:spLocks noChangeArrowheads="1"/>
              </p:cNvSpPr>
              <p:nvPr/>
            </p:nvSpPr>
            <p:spPr bwMode="hidden">
              <a:xfrm>
                <a:off x="3686" y="3810"/>
                <a:ext cx="532" cy="32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48135" name="Oval 7"/>
              <p:cNvSpPr>
                <a:spLocks noChangeArrowheads="1"/>
              </p:cNvSpPr>
              <p:nvPr/>
            </p:nvSpPr>
            <p:spPr bwMode="hidden">
              <a:xfrm>
                <a:off x="3726" y="3840"/>
                <a:ext cx="452" cy="275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48136" name="Oval 8"/>
              <p:cNvSpPr>
                <a:spLocks noChangeArrowheads="1"/>
              </p:cNvSpPr>
              <p:nvPr/>
            </p:nvSpPr>
            <p:spPr bwMode="hidden">
              <a:xfrm>
                <a:off x="3782" y="3872"/>
                <a:ext cx="344" cy="20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48137" name="Oval 9"/>
              <p:cNvSpPr>
                <a:spLocks noChangeArrowheads="1"/>
              </p:cNvSpPr>
              <p:nvPr/>
            </p:nvSpPr>
            <p:spPr bwMode="hidden">
              <a:xfrm>
                <a:off x="3822" y="3896"/>
                <a:ext cx="262" cy="15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48138" name="Oval 10"/>
              <p:cNvSpPr>
                <a:spLocks noChangeArrowheads="1"/>
              </p:cNvSpPr>
              <p:nvPr/>
            </p:nvSpPr>
            <p:spPr bwMode="hidden">
              <a:xfrm>
                <a:off x="3856" y="3922"/>
                <a:ext cx="192" cy="10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48139" name="Freeform 11"/>
              <p:cNvSpPr>
                <a:spLocks/>
              </p:cNvSpPr>
              <p:nvPr/>
            </p:nvSpPr>
            <p:spPr bwMode="hidden">
              <a:xfrm>
                <a:off x="3575" y="3715"/>
                <a:ext cx="383" cy="161"/>
              </a:xfrm>
              <a:custGeom>
                <a:avLst/>
                <a:gdLst/>
                <a:ahLst/>
                <a:cxnLst>
                  <a:cxn ang="0">
                    <a:pos x="376" y="12"/>
                  </a:cxn>
                  <a:cxn ang="0">
                    <a:pos x="257" y="24"/>
                  </a:cxn>
                  <a:cxn ang="0">
                    <a:pos x="149" y="54"/>
                  </a:cxn>
                  <a:cxn ang="0">
                    <a:pos x="101" y="77"/>
                  </a:cxn>
                  <a:cxn ang="0">
                    <a:pos x="59" y="101"/>
                  </a:cxn>
                  <a:cxn ang="0">
                    <a:pos x="24" y="131"/>
                  </a:cxn>
                  <a:cxn ang="0">
                    <a:pos x="0" y="161"/>
                  </a:cxn>
                  <a:cxn ang="0">
                    <a:pos x="0" y="137"/>
                  </a:cxn>
                  <a:cxn ang="0">
                    <a:pos x="29" y="107"/>
                  </a:cxn>
                  <a:cxn ang="0">
                    <a:pos x="65" y="83"/>
                  </a:cxn>
                  <a:cxn ang="0">
                    <a:pos x="155" y="36"/>
                  </a:cxn>
                  <a:cxn ang="0">
                    <a:pos x="257" y="12"/>
                  </a:cxn>
                  <a:cxn ang="0">
                    <a:pos x="376" y="0"/>
                  </a:cxn>
                  <a:cxn ang="0">
                    <a:pos x="376" y="0"/>
                  </a:cxn>
                  <a:cxn ang="0">
                    <a:pos x="382" y="0"/>
                  </a:cxn>
                  <a:cxn ang="0">
                    <a:pos x="382" y="12"/>
                  </a:cxn>
                  <a:cxn ang="0">
                    <a:pos x="376" y="12"/>
                  </a:cxn>
                  <a:cxn ang="0">
                    <a:pos x="376" y="12"/>
                  </a:cxn>
                  <a:cxn ang="0">
                    <a:pos x="376" y="12"/>
                  </a:cxn>
                </a:cxnLst>
                <a:rect l="0" t="0" r="r" b="b"/>
                <a:pathLst>
                  <a:path w="382" h="161">
                    <a:moveTo>
                      <a:pt x="376" y="12"/>
                    </a:moveTo>
                    <a:lnTo>
                      <a:pt x="257" y="24"/>
                    </a:lnTo>
                    <a:lnTo>
                      <a:pt x="149" y="54"/>
                    </a:lnTo>
                    <a:lnTo>
                      <a:pt x="101" y="77"/>
                    </a:lnTo>
                    <a:lnTo>
                      <a:pt x="59" y="101"/>
                    </a:lnTo>
                    <a:lnTo>
                      <a:pt x="24" y="131"/>
                    </a:lnTo>
                    <a:lnTo>
                      <a:pt x="0" y="161"/>
                    </a:lnTo>
                    <a:lnTo>
                      <a:pt x="0" y="137"/>
                    </a:lnTo>
                    <a:lnTo>
                      <a:pt x="29" y="107"/>
                    </a:lnTo>
                    <a:lnTo>
                      <a:pt x="65" y="83"/>
                    </a:lnTo>
                    <a:lnTo>
                      <a:pt x="155" y="36"/>
                    </a:lnTo>
                    <a:lnTo>
                      <a:pt x="257" y="12"/>
                    </a:lnTo>
                    <a:lnTo>
                      <a:pt x="376" y="0"/>
                    </a:lnTo>
                    <a:lnTo>
                      <a:pt x="376" y="0"/>
                    </a:lnTo>
                    <a:lnTo>
                      <a:pt x="382" y="0"/>
                    </a:lnTo>
                    <a:lnTo>
                      <a:pt x="382" y="12"/>
                    </a:lnTo>
                    <a:lnTo>
                      <a:pt x="376" y="12"/>
                    </a:lnTo>
                    <a:lnTo>
                      <a:pt x="376" y="12"/>
                    </a:lnTo>
                    <a:lnTo>
                      <a:pt x="376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48140" name="Freeform 12"/>
              <p:cNvSpPr>
                <a:spLocks/>
              </p:cNvSpPr>
              <p:nvPr/>
            </p:nvSpPr>
            <p:spPr bwMode="hidden">
              <a:xfrm>
                <a:off x="3695" y="4170"/>
                <a:ext cx="444" cy="66"/>
              </a:xfrm>
              <a:custGeom>
                <a:avLst/>
                <a:gdLst/>
                <a:ahLst/>
                <a:cxnLst>
                  <a:cxn ang="0">
                    <a:pos x="257" y="54"/>
                  </a:cxn>
                  <a:cxn ang="0">
                    <a:pos x="353" y="48"/>
                  </a:cxn>
                  <a:cxn ang="0">
                    <a:pos x="443" y="24"/>
                  </a:cxn>
                  <a:cxn ang="0">
                    <a:pos x="443" y="36"/>
                  </a:cxn>
                  <a:cxn ang="0">
                    <a:pos x="353" y="60"/>
                  </a:cxn>
                  <a:cxn ang="0">
                    <a:pos x="257" y="66"/>
                  </a:cxn>
                  <a:cxn ang="0">
                    <a:pos x="186" y="60"/>
                  </a:cxn>
                  <a:cxn ang="0">
                    <a:pos x="120" y="48"/>
                  </a:cxn>
                  <a:cxn ang="0">
                    <a:pos x="60" y="36"/>
                  </a:cxn>
                  <a:cxn ang="0">
                    <a:pos x="0" y="12"/>
                  </a:cxn>
                  <a:cxn ang="0">
                    <a:pos x="0" y="0"/>
                  </a:cxn>
                  <a:cxn ang="0">
                    <a:pos x="54" y="24"/>
                  </a:cxn>
                  <a:cxn ang="0">
                    <a:pos x="120" y="36"/>
                  </a:cxn>
                  <a:cxn ang="0">
                    <a:pos x="186" y="48"/>
                  </a:cxn>
                  <a:cxn ang="0">
                    <a:pos x="257" y="54"/>
                  </a:cxn>
                  <a:cxn ang="0">
                    <a:pos x="257" y="54"/>
                  </a:cxn>
                </a:cxnLst>
                <a:rect l="0" t="0" r="r" b="b"/>
                <a:pathLst>
                  <a:path w="443" h="66">
                    <a:moveTo>
                      <a:pt x="257" y="54"/>
                    </a:moveTo>
                    <a:lnTo>
                      <a:pt x="353" y="48"/>
                    </a:lnTo>
                    <a:lnTo>
                      <a:pt x="443" y="24"/>
                    </a:lnTo>
                    <a:lnTo>
                      <a:pt x="443" y="36"/>
                    </a:lnTo>
                    <a:lnTo>
                      <a:pt x="353" y="60"/>
                    </a:lnTo>
                    <a:lnTo>
                      <a:pt x="257" y="66"/>
                    </a:lnTo>
                    <a:lnTo>
                      <a:pt x="186" y="60"/>
                    </a:lnTo>
                    <a:lnTo>
                      <a:pt x="120" y="48"/>
                    </a:lnTo>
                    <a:lnTo>
                      <a:pt x="60" y="36"/>
                    </a:lnTo>
                    <a:lnTo>
                      <a:pt x="0" y="12"/>
                    </a:lnTo>
                    <a:lnTo>
                      <a:pt x="0" y="0"/>
                    </a:lnTo>
                    <a:lnTo>
                      <a:pt x="54" y="24"/>
                    </a:lnTo>
                    <a:lnTo>
                      <a:pt x="120" y="36"/>
                    </a:lnTo>
                    <a:lnTo>
                      <a:pt x="186" y="48"/>
                    </a:lnTo>
                    <a:lnTo>
                      <a:pt x="257" y="54"/>
                    </a:lnTo>
                    <a:lnTo>
                      <a:pt x="257" y="5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84706"/>
                      <a:invGamma/>
                    </a:schemeClr>
                  </a:gs>
                  <a:gs pos="100000">
                    <a:schemeClr val="accent2"/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48141" name="Freeform 13"/>
              <p:cNvSpPr>
                <a:spLocks/>
              </p:cNvSpPr>
              <p:nvPr/>
            </p:nvSpPr>
            <p:spPr bwMode="hidden">
              <a:xfrm>
                <a:off x="3527" y="3906"/>
                <a:ext cx="89" cy="216"/>
              </a:xfrm>
              <a:custGeom>
                <a:avLst/>
                <a:gdLst/>
                <a:ahLst/>
                <a:cxnLst>
                  <a:cxn ang="0">
                    <a:pos x="12" y="66"/>
                  </a:cxn>
                  <a:cxn ang="0">
                    <a:pos x="18" y="108"/>
                  </a:cxn>
                  <a:cxn ang="0">
                    <a:pos x="36" y="144"/>
                  </a:cxn>
                  <a:cxn ang="0">
                    <a:pos x="60" y="180"/>
                  </a:cxn>
                  <a:cxn ang="0">
                    <a:pos x="89" y="216"/>
                  </a:cxn>
                  <a:cxn ang="0">
                    <a:pos x="72" y="216"/>
                  </a:cxn>
                  <a:cxn ang="0">
                    <a:pos x="42" y="180"/>
                  </a:cxn>
                  <a:cxn ang="0">
                    <a:pos x="18" y="144"/>
                  </a:cxn>
                  <a:cxn ang="0">
                    <a:pos x="6" y="108"/>
                  </a:cxn>
                  <a:cxn ang="0">
                    <a:pos x="0" y="66"/>
                  </a:cxn>
                  <a:cxn ang="0">
                    <a:pos x="0" y="30"/>
                  </a:cxn>
                  <a:cxn ang="0">
                    <a:pos x="12" y="0"/>
                  </a:cxn>
                  <a:cxn ang="0">
                    <a:pos x="30" y="0"/>
                  </a:cxn>
                  <a:cxn ang="0">
                    <a:pos x="18" y="30"/>
                  </a:cxn>
                  <a:cxn ang="0">
                    <a:pos x="12" y="66"/>
                  </a:cxn>
                  <a:cxn ang="0">
                    <a:pos x="12" y="66"/>
                  </a:cxn>
                </a:cxnLst>
                <a:rect l="0" t="0" r="r" b="b"/>
                <a:pathLst>
                  <a:path w="89" h="216">
                    <a:moveTo>
                      <a:pt x="12" y="66"/>
                    </a:moveTo>
                    <a:lnTo>
                      <a:pt x="18" y="108"/>
                    </a:lnTo>
                    <a:lnTo>
                      <a:pt x="36" y="144"/>
                    </a:lnTo>
                    <a:lnTo>
                      <a:pt x="60" y="180"/>
                    </a:lnTo>
                    <a:lnTo>
                      <a:pt x="89" y="216"/>
                    </a:lnTo>
                    <a:lnTo>
                      <a:pt x="72" y="216"/>
                    </a:lnTo>
                    <a:lnTo>
                      <a:pt x="42" y="180"/>
                    </a:lnTo>
                    <a:lnTo>
                      <a:pt x="18" y="144"/>
                    </a:lnTo>
                    <a:lnTo>
                      <a:pt x="6" y="108"/>
                    </a:lnTo>
                    <a:lnTo>
                      <a:pt x="0" y="66"/>
                    </a:lnTo>
                    <a:lnTo>
                      <a:pt x="0" y="30"/>
                    </a:lnTo>
                    <a:lnTo>
                      <a:pt x="12" y="0"/>
                    </a:lnTo>
                    <a:lnTo>
                      <a:pt x="30" y="0"/>
                    </a:lnTo>
                    <a:lnTo>
                      <a:pt x="18" y="30"/>
                    </a:lnTo>
                    <a:lnTo>
                      <a:pt x="12" y="66"/>
                    </a:lnTo>
                    <a:lnTo>
                      <a:pt x="12" y="6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48142" name="Freeform 14"/>
              <p:cNvSpPr>
                <a:spLocks/>
              </p:cNvSpPr>
              <p:nvPr/>
            </p:nvSpPr>
            <p:spPr bwMode="hidden">
              <a:xfrm>
                <a:off x="3569" y="3745"/>
                <a:ext cx="750" cy="461"/>
              </a:xfrm>
              <a:custGeom>
                <a:avLst/>
                <a:gdLst/>
                <a:ahLst/>
                <a:cxnLst>
                  <a:cxn ang="0">
                    <a:pos x="382" y="443"/>
                  </a:cxn>
                  <a:cxn ang="0">
                    <a:pos x="311" y="437"/>
                  </a:cxn>
                  <a:cxn ang="0">
                    <a:pos x="245" y="425"/>
                  </a:cxn>
                  <a:cxn ang="0">
                    <a:pos x="185" y="407"/>
                  </a:cxn>
                  <a:cxn ang="0">
                    <a:pos x="131" y="383"/>
                  </a:cxn>
                  <a:cxn ang="0">
                    <a:pos x="83" y="347"/>
                  </a:cxn>
                  <a:cxn ang="0">
                    <a:pos x="53" y="311"/>
                  </a:cxn>
                  <a:cxn ang="0">
                    <a:pos x="30" y="269"/>
                  </a:cxn>
                  <a:cxn ang="0">
                    <a:pos x="24" y="227"/>
                  </a:cxn>
                  <a:cxn ang="0">
                    <a:pos x="30" y="185"/>
                  </a:cxn>
                  <a:cxn ang="0">
                    <a:pos x="53" y="143"/>
                  </a:cxn>
                  <a:cxn ang="0">
                    <a:pos x="83" y="107"/>
                  </a:cxn>
                  <a:cxn ang="0">
                    <a:pos x="131" y="77"/>
                  </a:cxn>
                  <a:cxn ang="0">
                    <a:pos x="185" y="47"/>
                  </a:cxn>
                  <a:cxn ang="0">
                    <a:pos x="245" y="30"/>
                  </a:cxn>
                  <a:cxn ang="0">
                    <a:pos x="311" y="18"/>
                  </a:cxn>
                  <a:cxn ang="0">
                    <a:pos x="382" y="12"/>
                  </a:cxn>
                  <a:cxn ang="0">
                    <a:pos x="478" y="18"/>
                  </a:cxn>
                  <a:cxn ang="0">
                    <a:pos x="562" y="41"/>
                  </a:cxn>
                  <a:cxn ang="0">
                    <a:pos x="562" y="36"/>
                  </a:cxn>
                  <a:cxn ang="0">
                    <a:pos x="562" y="30"/>
                  </a:cxn>
                  <a:cxn ang="0">
                    <a:pos x="478" y="6"/>
                  </a:cxn>
                  <a:cxn ang="0">
                    <a:pos x="382" y="0"/>
                  </a:cxn>
                  <a:cxn ang="0">
                    <a:pos x="305" y="6"/>
                  </a:cxn>
                  <a:cxn ang="0">
                    <a:pos x="233" y="18"/>
                  </a:cxn>
                  <a:cxn ang="0">
                    <a:pos x="167" y="41"/>
                  </a:cxn>
                  <a:cxn ang="0">
                    <a:pos x="113" y="65"/>
                  </a:cxn>
                  <a:cxn ang="0">
                    <a:pos x="65" y="101"/>
                  </a:cxn>
                  <a:cxn ang="0">
                    <a:pos x="30" y="137"/>
                  </a:cxn>
                  <a:cxn ang="0">
                    <a:pos x="6" y="179"/>
                  </a:cxn>
                  <a:cxn ang="0">
                    <a:pos x="0" y="227"/>
                  </a:cxn>
                  <a:cxn ang="0">
                    <a:pos x="6" y="275"/>
                  </a:cxn>
                  <a:cxn ang="0">
                    <a:pos x="30" y="317"/>
                  </a:cxn>
                  <a:cxn ang="0">
                    <a:pos x="65" y="359"/>
                  </a:cxn>
                  <a:cxn ang="0">
                    <a:pos x="113" y="395"/>
                  </a:cxn>
                  <a:cxn ang="0">
                    <a:pos x="167" y="419"/>
                  </a:cxn>
                  <a:cxn ang="0">
                    <a:pos x="233" y="443"/>
                  </a:cxn>
                  <a:cxn ang="0">
                    <a:pos x="305" y="455"/>
                  </a:cxn>
                  <a:cxn ang="0">
                    <a:pos x="382" y="461"/>
                  </a:cxn>
                  <a:cxn ang="0">
                    <a:pos x="448" y="455"/>
                  </a:cxn>
                  <a:cxn ang="0">
                    <a:pos x="508" y="449"/>
                  </a:cxn>
                  <a:cxn ang="0">
                    <a:pos x="609" y="413"/>
                  </a:cxn>
                  <a:cxn ang="0">
                    <a:pos x="657" y="389"/>
                  </a:cxn>
                  <a:cxn ang="0">
                    <a:pos x="693" y="359"/>
                  </a:cxn>
                  <a:cxn ang="0">
                    <a:pos x="723" y="329"/>
                  </a:cxn>
                  <a:cxn ang="0">
                    <a:pos x="747" y="293"/>
                  </a:cxn>
                  <a:cxn ang="0">
                    <a:pos x="741" y="287"/>
                  </a:cxn>
                  <a:cxn ang="0">
                    <a:pos x="729" y="281"/>
                  </a:cxn>
                  <a:cxn ang="0">
                    <a:pos x="711" y="317"/>
                  </a:cxn>
                  <a:cxn ang="0">
                    <a:pos x="681" y="347"/>
                  </a:cxn>
                  <a:cxn ang="0">
                    <a:pos x="645" y="377"/>
                  </a:cxn>
                  <a:cxn ang="0">
                    <a:pos x="604" y="401"/>
                  </a:cxn>
                  <a:cxn ang="0">
                    <a:pos x="502" y="431"/>
                  </a:cxn>
                  <a:cxn ang="0">
                    <a:pos x="442" y="443"/>
                  </a:cxn>
                  <a:cxn ang="0">
                    <a:pos x="382" y="443"/>
                  </a:cxn>
                  <a:cxn ang="0">
                    <a:pos x="382" y="443"/>
                  </a:cxn>
                </a:cxnLst>
                <a:rect l="0" t="0" r="r" b="b"/>
                <a:pathLst>
                  <a:path w="747" h="461">
                    <a:moveTo>
                      <a:pt x="382" y="443"/>
                    </a:moveTo>
                    <a:lnTo>
                      <a:pt x="311" y="437"/>
                    </a:lnTo>
                    <a:lnTo>
                      <a:pt x="245" y="425"/>
                    </a:lnTo>
                    <a:lnTo>
                      <a:pt x="185" y="407"/>
                    </a:lnTo>
                    <a:lnTo>
                      <a:pt x="131" y="383"/>
                    </a:lnTo>
                    <a:lnTo>
                      <a:pt x="83" y="347"/>
                    </a:lnTo>
                    <a:lnTo>
                      <a:pt x="53" y="311"/>
                    </a:lnTo>
                    <a:lnTo>
                      <a:pt x="30" y="269"/>
                    </a:lnTo>
                    <a:lnTo>
                      <a:pt x="24" y="227"/>
                    </a:lnTo>
                    <a:lnTo>
                      <a:pt x="30" y="185"/>
                    </a:lnTo>
                    <a:lnTo>
                      <a:pt x="53" y="143"/>
                    </a:lnTo>
                    <a:lnTo>
                      <a:pt x="83" y="107"/>
                    </a:lnTo>
                    <a:lnTo>
                      <a:pt x="131" y="77"/>
                    </a:lnTo>
                    <a:lnTo>
                      <a:pt x="185" y="47"/>
                    </a:lnTo>
                    <a:lnTo>
                      <a:pt x="245" y="30"/>
                    </a:lnTo>
                    <a:lnTo>
                      <a:pt x="311" y="18"/>
                    </a:lnTo>
                    <a:lnTo>
                      <a:pt x="382" y="12"/>
                    </a:lnTo>
                    <a:lnTo>
                      <a:pt x="478" y="18"/>
                    </a:lnTo>
                    <a:lnTo>
                      <a:pt x="562" y="41"/>
                    </a:lnTo>
                    <a:lnTo>
                      <a:pt x="562" y="36"/>
                    </a:lnTo>
                    <a:lnTo>
                      <a:pt x="562" y="30"/>
                    </a:lnTo>
                    <a:lnTo>
                      <a:pt x="478" y="6"/>
                    </a:lnTo>
                    <a:lnTo>
                      <a:pt x="382" y="0"/>
                    </a:lnTo>
                    <a:lnTo>
                      <a:pt x="305" y="6"/>
                    </a:lnTo>
                    <a:lnTo>
                      <a:pt x="233" y="18"/>
                    </a:lnTo>
                    <a:lnTo>
                      <a:pt x="167" y="41"/>
                    </a:lnTo>
                    <a:lnTo>
                      <a:pt x="113" y="65"/>
                    </a:lnTo>
                    <a:lnTo>
                      <a:pt x="65" y="101"/>
                    </a:lnTo>
                    <a:lnTo>
                      <a:pt x="30" y="137"/>
                    </a:lnTo>
                    <a:lnTo>
                      <a:pt x="6" y="179"/>
                    </a:lnTo>
                    <a:lnTo>
                      <a:pt x="0" y="227"/>
                    </a:lnTo>
                    <a:lnTo>
                      <a:pt x="6" y="275"/>
                    </a:lnTo>
                    <a:lnTo>
                      <a:pt x="30" y="317"/>
                    </a:lnTo>
                    <a:lnTo>
                      <a:pt x="65" y="359"/>
                    </a:lnTo>
                    <a:lnTo>
                      <a:pt x="113" y="395"/>
                    </a:lnTo>
                    <a:lnTo>
                      <a:pt x="167" y="419"/>
                    </a:lnTo>
                    <a:lnTo>
                      <a:pt x="233" y="443"/>
                    </a:lnTo>
                    <a:lnTo>
                      <a:pt x="305" y="455"/>
                    </a:lnTo>
                    <a:lnTo>
                      <a:pt x="382" y="461"/>
                    </a:lnTo>
                    <a:lnTo>
                      <a:pt x="448" y="455"/>
                    </a:lnTo>
                    <a:lnTo>
                      <a:pt x="508" y="449"/>
                    </a:lnTo>
                    <a:lnTo>
                      <a:pt x="609" y="413"/>
                    </a:lnTo>
                    <a:lnTo>
                      <a:pt x="657" y="389"/>
                    </a:lnTo>
                    <a:lnTo>
                      <a:pt x="693" y="359"/>
                    </a:lnTo>
                    <a:lnTo>
                      <a:pt x="723" y="329"/>
                    </a:lnTo>
                    <a:lnTo>
                      <a:pt x="747" y="293"/>
                    </a:lnTo>
                    <a:lnTo>
                      <a:pt x="741" y="287"/>
                    </a:lnTo>
                    <a:lnTo>
                      <a:pt x="729" y="281"/>
                    </a:lnTo>
                    <a:lnTo>
                      <a:pt x="711" y="317"/>
                    </a:lnTo>
                    <a:lnTo>
                      <a:pt x="681" y="347"/>
                    </a:lnTo>
                    <a:lnTo>
                      <a:pt x="645" y="377"/>
                    </a:lnTo>
                    <a:lnTo>
                      <a:pt x="604" y="401"/>
                    </a:lnTo>
                    <a:lnTo>
                      <a:pt x="502" y="431"/>
                    </a:lnTo>
                    <a:lnTo>
                      <a:pt x="442" y="443"/>
                    </a:lnTo>
                    <a:lnTo>
                      <a:pt x="382" y="443"/>
                    </a:lnTo>
                    <a:lnTo>
                      <a:pt x="382" y="443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path path="rect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48143" name="Freeform 15"/>
              <p:cNvSpPr>
                <a:spLocks/>
              </p:cNvSpPr>
              <p:nvPr/>
            </p:nvSpPr>
            <p:spPr bwMode="hidden">
              <a:xfrm>
                <a:off x="4037" y="3721"/>
                <a:ext cx="96" cy="3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2"/>
                  </a:cxn>
                  <a:cxn ang="0">
                    <a:pos x="48" y="18"/>
                  </a:cxn>
                  <a:cxn ang="0">
                    <a:pos x="96" y="30"/>
                  </a:cxn>
                  <a:cxn ang="0">
                    <a:pos x="96" y="24"/>
                  </a:cxn>
                  <a:cxn ang="0">
                    <a:pos x="96" y="18"/>
                  </a:cxn>
                  <a:cxn ang="0">
                    <a:pos x="48" y="12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96" h="30">
                    <a:moveTo>
                      <a:pt x="0" y="0"/>
                    </a:moveTo>
                    <a:lnTo>
                      <a:pt x="0" y="12"/>
                    </a:lnTo>
                    <a:lnTo>
                      <a:pt x="48" y="18"/>
                    </a:lnTo>
                    <a:lnTo>
                      <a:pt x="96" y="30"/>
                    </a:lnTo>
                    <a:lnTo>
                      <a:pt x="96" y="24"/>
                    </a:lnTo>
                    <a:lnTo>
                      <a:pt x="96" y="18"/>
                    </a:lnTo>
                    <a:lnTo>
                      <a:pt x="48" y="1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48144" name="Oval 16"/>
              <p:cNvSpPr>
                <a:spLocks noChangeArrowheads="1"/>
              </p:cNvSpPr>
              <p:nvPr/>
            </p:nvSpPr>
            <p:spPr bwMode="hidden">
              <a:xfrm>
                <a:off x="3910" y="3948"/>
                <a:ext cx="84" cy="53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 New Roman" panose="02020603050405020304" pitchFamily="18" charset="0"/>
                </a:endParaRPr>
              </a:p>
            </p:txBody>
          </p:sp>
        </p:grpSp>
        <p:grpSp>
          <p:nvGrpSpPr>
            <p:cNvPr id="1035" name="Group 17"/>
            <p:cNvGrpSpPr>
              <a:grpSpLocks/>
            </p:cNvGrpSpPr>
            <p:nvPr userDrawn="1"/>
          </p:nvGrpSpPr>
          <p:grpSpPr bwMode="auto">
            <a:xfrm>
              <a:off x="1776" y="3631"/>
              <a:ext cx="1626" cy="683"/>
              <a:chOff x="1776" y="3631"/>
              <a:chExt cx="1626" cy="683"/>
            </a:xfrm>
          </p:grpSpPr>
          <p:sp>
            <p:nvSpPr>
              <p:cNvPr id="48146" name="Oval 18"/>
              <p:cNvSpPr>
                <a:spLocks noChangeArrowheads="1"/>
              </p:cNvSpPr>
              <p:nvPr/>
            </p:nvSpPr>
            <p:spPr bwMode="hidden">
              <a:xfrm>
                <a:off x="2268" y="3934"/>
                <a:ext cx="638" cy="377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48147" name="Oval 19"/>
              <p:cNvSpPr>
                <a:spLocks noChangeArrowheads="1"/>
              </p:cNvSpPr>
              <p:nvPr/>
            </p:nvSpPr>
            <p:spPr bwMode="hidden">
              <a:xfrm>
                <a:off x="2314" y="3958"/>
                <a:ext cx="543" cy="332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48148" name="Oval 20"/>
              <p:cNvSpPr>
                <a:spLocks noChangeArrowheads="1"/>
              </p:cNvSpPr>
              <p:nvPr/>
            </p:nvSpPr>
            <p:spPr bwMode="hidden">
              <a:xfrm>
                <a:off x="2341" y="3979"/>
                <a:ext cx="501" cy="29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48149" name="Oval 21"/>
              <p:cNvSpPr>
                <a:spLocks noChangeArrowheads="1"/>
              </p:cNvSpPr>
              <p:nvPr/>
            </p:nvSpPr>
            <p:spPr bwMode="hidden">
              <a:xfrm>
                <a:off x="2368" y="3997"/>
                <a:ext cx="444" cy="258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48150" name="Oval 22"/>
              <p:cNvSpPr>
                <a:spLocks noChangeArrowheads="1"/>
              </p:cNvSpPr>
              <p:nvPr/>
            </p:nvSpPr>
            <p:spPr bwMode="hidden">
              <a:xfrm>
                <a:off x="2385" y="4005"/>
                <a:ext cx="413" cy="240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48151" name="Oval 23"/>
              <p:cNvSpPr>
                <a:spLocks noChangeArrowheads="1"/>
              </p:cNvSpPr>
              <p:nvPr/>
            </p:nvSpPr>
            <p:spPr bwMode="hidden">
              <a:xfrm>
                <a:off x="2437" y="4026"/>
                <a:ext cx="306" cy="192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48152" name="Oval 24"/>
              <p:cNvSpPr>
                <a:spLocks noChangeArrowheads="1"/>
              </p:cNvSpPr>
              <p:nvPr/>
            </p:nvSpPr>
            <p:spPr bwMode="hidden">
              <a:xfrm>
                <a:off x="2476" y="4056"/>
                <a:ext cx="227" cy="135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48153" name="Oval 25"/>
              <p:cNvSpPr>
                <a:spLocks noChangeArrowheads="1"/>
              </p:cNvSpPr>
              <p:nvPr/>
            </p:nvSpPr>
            <p:spPr bwMode="hidden">
              <a:xfrm>
                <a:off x="2542" y="4097"/>
                <a:ext cx="90" cy="60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48154" name="Freeform 26"/>
              <p:cNvSpPr>
                <a:spLocks/>
              </p:cNvSpPr>
              <p:nvPr/>
            </p:nvSpPr>
            <p:spPr bwMode="hidden">
              <a:xfrm>
                <a:off x="2585" y="3822"/>
                <a:ext cx="449" cy="186"/>
              </a:xfrm>
              <a:custGeom>
                <a:avLst/>
                <a:gdLst/>
                <a:ahLst/>
                <a:cxnLst>
                  <a:cxn ang="0">
                    <a:pos x="6" y="6"/>
                  </a:cxn>
                  <a:cxn ang="0">
                    <a:pos x="78" y="12"/>
                  </a:cxn>
                  <a:cxn ang="0">
                    <a:pos x="150" y="18"/>
                  </a:cxn>
                  <a:cxn ang="0">
                    <a:pos x="215" y="36"/>
                  </a:cxn>
                  <a:cxn ang="0">
                    <a:pos x="275" y="60"/>
                  </a:cxn>
                  <a:cxn ang="0">
                    <a:pos x="329" y="84"/>
                  </a:cxn>
                  <a:cxn ang="0">
                    <a:pos x="377" y="114"/>
                  </a:cxn>
                  <a:cxn ang="0">
                    <a:pos x="419" y="150"/>
                  </a:cxn>
                  <a:cxn ang="0">
                    <a:pos x="448" y="186"/>
                  </a:cxn>
                  <a:cxn ang="0">
                    <a:pos x="448" y="162"/>
                  </a:cxn>
                  <a:cxn ang="0">
                    <a:pos x="413" y="126"/>
                  </a:cxn>
                  <a:cxn ang="0">
                    <a:pos x="371" y="96"/>
                  </a:cxn>
                  <a:cxn ang="0">
                    <a:pos x="323" y="66"/>
                  </a:cxn>
                  <a:cxn ang="0">
                    <a:pos x="269" y="48"/>
                  </a:cxn>
                  <a:cxn ang="0">
                    <a:pos x="144" y="12"/>
                  </a:cxn>
                  <a:cxn ang="0">
                    <a:pos x="78" y="6"/>
                  </a:cxn>
                  <a:cxn ang="0">
                    <a:pos x="6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6" y="6"/>
                  </a:cxn>
                  <a:cxn ang="0">
                    <a:pos x="6" y="6"/>
                  </a:cxn>
                </a:cxnLst>
                <a:rect l="0" t="0" r="r" b="b"/>
                <a:pathLst>
                  <a:path w="448" h="186">
                    <a:moveTo>
                      <a:pt x="6" y="6"/>
                    </a:moveTo>
                    <a:lnTo>
                      <a:pt x="78" y="12"/>
                    </a:lnTo>
                    <a:lnTo>
                      <a:pt x="150" y="18"/>
                    </a:lnTo>
                    <a:lnTo>
                      <a:pt x="215" y="36"/>
                    </a:lnTo>
                    <a:lnTo>
                      <a:pt x="275" y="60"/>
                    </a:lnTo>
                    <a:lnTo>
                      <a:pt x="329" y="84"/>
                    </a:lnTo>
                    <a:lnTo>
                      <a:pt x="377" y="114"/>
                    </a:lnTo>
                    <a:lnTo>
                      <a:pt x="419" y="150"/>
                    </a:lnTo>
                    <a:lnTo>
                      <a:pt x="448" y="186"/>
                    </a:lnTo>
                    <a:lnTo>
                      <a:pt x="448" y="162"/>
                    </a:lnTo>
                    <a:lnTo>
                      <a:pt x="413" y="126"/>
                    </a:lnTo>
                    <a:lnTo>
                      <a:pt x="371" y="96"/>
                    </a:lnTo>
                    <a:lnTo>
                      <a:pt x="323" y="66"/>
                    </a:lnTo>
                    <a:lnTo>
                      <a:pt x="269" y="48"/>
                    </a:lnTo>
                    <a:lnTo>
                      <a:pt x="144" y="12"/>
                    </a:lnTo>
                    <a:lnTo>
                      <a:pt x="78" y="6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6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48155" name="Freeform 27"/>
              <p:cNvSpPr>
                <a:spLocks/>
              </p:cNvSpPr>
              <p:nvPr/>
            </p:nvSpPr>
            <p:spPr bwMode="hidden">
              <a:xfrm>
                <a:off x="2142" y="3852"/>
                <a:ext cx="892" cy="462"/>
              </a:xfrm>
              <a:custGeom>
                <a:avLst/>
                <a:gdLst/>
                <a:ahLst/>
                <a:cxnLst>
                  <a:cxn ang="0">
                    <a:pos x="23" y="276"/>
                  </a:cxn>
                  <a:cxn ang="0">
                    <a:pos x="29" y="222"/>
                  </a:cxn>
                  <a:cxn ang="0">
                    <a:pos x="59" y="174"/>
                  </a:cxn>
                  <a:cxn ang="0">
                    <a:pos x="95" y="132"/>
                  </a:cxn>
                  <a:cxn ang="0">
                    <a:pos x="149" y="96"/>
                  </a:cxn>
                  <a:cxn ang="0">
                    <a:pos x="209" y="60"/>
                  </a:cxn>
                  <a:cxn ang="0">
                    <a:pos x="281" y="36"/>
                  </a:cxn>
                  <a:cxn ang="0">
                    <a:pos x="364" y="24"/>
                  </a:cxn>
                  <a:cxn ang="0">
                    <a:pos x="448" y="18"/>
                  </a:cxn>
                  <a:cxn ang="0">
                    <a:pos x="532" y="24"/>
                  </a:cxn>
                  <a:cxn ang="0">
                    <a:pos x="609" y="36"/>
                  </a:cxn>
                  <a:cxn ang="0">
                    <a:pos x="681" y="60"/>
                  </a:cxn>
                  <a:cxn ang="0">
                    <a:pos x="741" y="96"/>
                  </a:cxn>
                  <a:cxn ang="0">
                    <a:pos x="795" y="132"/>
                  </a:cxn>
                  <a:cxn ang="0">
                    <a:pos x="831" y="174"/>
                  </a:cxn>
                  <a:cxn ang="0">
                    <a:pos x="861" y="222"/>
                  </a:cxn>
                  <a:cxn ang="0">
                    <a:pos x="867" y="276"/>
                  </a:cxn>
                  <a:cxn ang="0">
                    <a:pos x="855" y="330"/>
                  </a:cxn>
                  <a:cxn ang="0">
                    <a:pos x="831" y="378"/>
                  </a:cxn>
                  <a:cxn ang="0">
                    <a:pos x="783" y="426"/>
                  </a:cxn>
                  <a:cxn ang="0">
                    <a:pos x="723" y="462"/>
                  </a:cxn>
                  <a:cxn ang="0">
                    <a:pos x="765" y="462"/>
                  </a:cxn>
                  <a:cxn ang="0">
                    <a:pos x="819" y="426"/>
                  </a:cxn>
                  <a:cxn ang="0">
                    <a:pos x="855" y="378"/>
                  </a:cxn>
                  <a:cxn ang="0">
                    <a:pos x="884" y="330"/>
                  </a:cxn>
                  <a:cxn ang="0">
                    <a:pos x="890" y="276"/>
                  </a:cxn>
                  <a:cxn ang="0">
                    <a:pos x="884" y="222"/>
                  </a:cxn>
                  <a:cxn ang="0">
                    <a:pos x="855" y="168"/>
                  </a:cxn>
                  <a:cxn ang="0">
                    <a:pos x="813" y="120"/>
                  </a:cxn>
                  <a:cxn ang="0">
                    <a:pos x="759" y="84"/>
                  </a:cxn>
                  <a:cxn ang="0">
                    <a:pos x="693" y="48"/>
                  </a:cxn>
                  <a:cxn ang="0">
                    <a:pos x="621" y="24"/>
                  </a:cxn>
                  <a:cxn ang="0">
                    <a:pos x="538" y="6"/>
                  </a:cxn>
                  <a:cxn ang="0">
                    <a:pos x="448" y="0"/>
                  </a:cxn>
                  <a:cxn ang="0">
                    <a:pos x="358" y="6"/>
                  </a:cxn>
                  <a:cxn ang="0">
                    <a:pos x="275" y="24"/>
                  </a:cxn>
                  <a:cxn ang="0">
                    <a:pos x="197" y="48"/>
                  </a:cxn>
                  <a:cxn ang="0">
                    <a:pos x="131" y="84"/>
                  </a:cxn>
                  <a:cxn ang="0">
                    <a:pos x="77" y="120"/>
                  </a:cxn>
                  <a:cxn ang="0">
                    <a:pos x="35" y="168"/>
                  </a:cxn>
                  <a:cxn ang="0">
                    <a:pos x="12" y="222"/>
                  </a:cxn>
                  <a:cxn ang="0">
                    <a:pos x="0" y="276"/>
                  </a:cxn>
                  <a:cxn ang="0">
                    <a:pos x="6" y="330"/>
                  </a:cxn>
                  <a:cxn ang="0">
                    <a:pos x="35" y="378"/>
                  </a:cxn>
                  <a:cxn ang="0">
                    <a:pos x="71" y="426"/>
                  </a:cxn>
                  <a:cxn ang="0">
                    <a:pos x="125" y="462"/>
                  </a:cxn>
                  <a:cxn ang="0">
                    <a:pos x="167" y="462"/>
                  </a:cxn>
                  <a:cxn ang="0">
                    <a:pos x="107" y="426"/>
                  </a:cxn>
                  <a:cxn ang="0">
                    <a:pos x="59" y="378"/>
                  </a:cxn>
                  <a:cxn ang="0">
                    <a:pos x="35" y="330"/>
                  </a:cxn>
                  <a:cxn ang="0">
                    <a:pos x="23" y="276"/>
                  </a:cxn>
                  <a:cxn ang="0">
                    <a:pos x="23" y="276"/>
                  </a:cxn>
                </a:cxnLst>
                <a:rect l="0" t="0" r="r" b="b"/>
                <a:pathLst>
                  <a:path w="890" h="462">
                    <a:moveTo>
                      <a:pt x="23" y="276"/>
                    </a:moveTo>
                    <a:lnTo>
                      <a:pt x="29" y="222"/>
                    </a:lnTo>
                    <a:lnTo>
                      <a:pt x="59" y="174"/>
                    </a:lnTo>
                    <a:lnTo>
                      <a:pt x="95" y="132"/>
                    </a:lnTo>
                    <a:lnTo>
                      <a:pt x="149" y="96"/>
                    </a:lnTo>
                    <a:lnTo>
                      <a:pt x="209" y="60"/>
                    </a:lnTo>
                    <a:lnTo>
                      <a:pt x="281" y="36"/>
                    </a:lnTo>
                    <a:lnTo>
                      <a:pt x="364" y="24"/>
                    </a:lnTo>
                    <a:lnTo>
                      <a:pt x="448" y="18"/>
                    </a:lnTo>
                    <a:lnTo>
                      <a:pt x="532" y="24"/>
                    </a:lnTo>
                    <a:lnTo>
                      <a:pt x="609" y="36"/>
                    </a:lnTo>
                    <a:lnTo>
                      <a:pt x="681" y="60"/>
                    </a:lnTo>
                    <a:lnTo>
                      <a:pt x="741" y="96"/>
                    </a:lnTo>
                    <a:lnTo>
                      <a:pt x="795" y="132"/>
                    </a:lnTo>
                    <a:lnTo>
                      <a:pt x="831" y="174"/>
                    </a:lnTo>
                    <a:lnTo>
                      <a:pt x="861" y="222"/>
                    </a:lnTo>
                    <a:lnTo>
                      <a:pt x="867" y="276"/>
                    </a:lnTo>
                    <a:lnTo>
                      <a:pt x="855" y="330"/>
                    </a:lnTo>
                    <a:lnTo>
                      <a:pt x="831" y="378"/>
                    </a:lnTo>
                    <a:lnTo>
                      <a:pt x="783" y="426"/>
                    </a:lnTo>
                    <a:lnTo>
                      <a:pt x="723" y="462"/>
                    </a:lnTo>
                    <a:lnTo>
                      <a:pt x="765" y="462"/>
                    </a:lnTo>
                    <a:lnTo>
                      <a:pt x="819" y="426"/>
                    </a:lnTo>
                    <a:lnTo>
                      <a:pt x="855" y="378"/>
                    </a:lnTo>
                    <a:lnTo>
                      <a:pt x="884" y="330"/>
                    </a:lnTo>
                    <a:lnTo>
                      <a:pt x="890" y="276"/>
                    </a:lnTo>
                    <a:lnTo>
                      <a:pt x="884" y="222"/>
                    </a:lnTo>
                    <a:lnTo>
                      <a:pt x="855" y="168"/>
                    </a:lnTo>
                    <a:lnTo>
                      <a:pt x="813" y="120"/>
                    </a:lnTo>
                    <a:lnTo>
                      <a:pt x="759" y="84"/>
                    </a:lnTo>
                    <a:lnTo>
                      <a:pt x="693" y="48"/>
                    </a:lnTo>
                    <a:lnTo>
                      <a:pt x="621" y="24"/>
                    </a:lnTo>
                    <a:lnTo>
                      <a:pt x="538" y="6"/>
                    </a:lnTo>
                    <a:lnTo>
                      <a:pt x="448" y="0"/>
                    </a:lnTo>
                    <a:lnTo>
                      <a:pt x="358" y="6"/>
                    </a:lnTo>
                    <a:lnTo>
                      <a:pt x="275" y="24"/>
                    </a:lnTo>
                    <a:lnTo>
                      <a:pt x="197" y="48"/>
                    </a:lnTo>
                    <a:lnTo>
                      <a:pt x="131" y="84"/>
                    </a:lnTo>
                    <a:lnTo>
                      <a:pt x="77" y="120"/>
                    </a:lnTo>
                    <a:lnTo>
                      <a:pt x="35" y="168"/>
                    </a:lnTo>
                    <a:lnTo>
                      <a:pt x="12" y="222"/>
                    </a:lnTo>
                    <a:lnTo>
                      <a:pt x="0" y="276"/>
                    </a:lnTo>
                    <a:lnTo>
                      <a:pt x="6" y="330"/>
                    </a:lnTo>
                    <a:lnTo>
                      <a:pt x="35" y="378"/>
                    </a:lnTo>
                    <a:lnTo>
                      <a:pt x="71" y="426"/>
                    </a:lnTo>
                    <a:lnTo>
                      <a:pt x="125" y="462"/>
                    </a:lnTo>
                    <a:lnTo>
                      <a:pt x="167" y="462"/>
                    </a:lnTo>
                    <a:lnTo>
                      <a:pt x="107" y="426"/>
                    </a:lnTo>
                    <a:lnTo>
                      <a:pt x="59" y="378"/>
                    </a:lnTo>
                    <a:lnTo>
                      <a:pt x="35" y="330"/>
                    </a:lnTo>
                    <a:lnTo>
                      <a:pt x="23" y="276"/>
                    </a:lnTo>
                    <a:lnTo>
                      <a:pt x="23" y="27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4706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48156" name="Freeform 28"/>
              <p:cNvSpPr>
                <a:spLocks/>
              </p:cNvSpPr>
              <p:nvPr/>
            </p:nvSpPr>
            <p:spPr bwMode="hidden">
              <a:xfrm>
                <a:off x="2082" y="3828"/>
                <a:ext cx="407" cy="486"/>
              </a:xfrm>
              <a:custGeom>
                <a:avLst/>
                <a:gdLst/>
                <a:ahLst/>
                <a:cxnLst>
                  <a:cxn ang="0">
                    <a:pos x="18" y="300"/>
                  </a:cxn>
                  <a:cxn ang="0">
                    <a:pos x="24" y="246"/>
                  </a:cxn>
                  <a:cxn ang="0">
                    <a:pos x="48" y="198"/>
                  </a:cxn>
                  <a:cxn ang="0">
                    <a:pos x="83" y="150"/>
                  </a:cxn>
                  <a:cxn ang="0">
                    <a:pos x="131" y="108"/>
                  </a:cxn>
                  <a:cxn ang="0">
                    <a:pos x="185" y="72"/>
                  </a:cxn>
                  <a:cxn ang="0">
                    <a:pos x="251" y="42"/>
                  </a:cxn>
                  <a:cxn ang="0">
                    <a:pos x="329" y="24"/>
                  </a:cxn>
                  <a:cxn ang="0">
                    <a:pos x="406" y="6"/>
                  </a:cxn>
                  <a:cxn ang="0">
                    <a:pos x="406" y="0"/>
                  </a:cxn>
                  <a:cxn ang="0">
                    <a:pos x="323" y="12"/>
                  </a:cxn>
                  <a:cxn ang="0">
                    <a:pos x="245" y="36"/>
                  </a:cxn>
                  <a:cxn ang="0">
                    <a:pos x="179" y="66"/>
                  </a:cxn>
                  <a:cxn ang="0">
                    <a:pos x="119" y="102"/>
                  </a:cxn>
                  <a:cxn ang="0">
                    <a:pos x="72" y="144"/>
                  </a:cxn>
                  <a:cxn ang="0">
                    <a:pos x="30" y="192"/>
                  </a:cxn>
                  <a:cxn ang="0">
                    <a:pos x="6" y="246"/>
                  </a:cxn>
                  <a:cxn ang="0">
                    <a:pos x="0" y="300"/>
                  </a:cxn>
                  <a:cxn ang="0">
                    <a:pos x="6" y="348"/>
                  </a:cxn>
                  <a:cxn ang="0">
                    <a:pos x="30" y="396"/>
                  </a:cxn>
                  <a:cxn ang="0">
                    <a:pos x="66" y="444"/>
                  </a:cxn>
                  <a:cxn ang="0">
                    <a:pos x="107" y="486"/>
                  </a:cxn>
                  <a:cxn ang="0">
                    <a:pos x="131" y="486"/>
                  </a:cxn>
                  <a:cxn ang="0">
                    <a:pos x="83" y="450"/>
                  </a:cxn>
                  <a:cxn ang="0">
                    <a:pos x="48" y="402"/>
                  </a:cxn>
                  <a:cxn ang="0">
                    <a:pos x="24" y="354"/>
                  </a:cxn>
                  <a:cxn ang="0">
                    <a:pos x="18" y="300"/>
                  </a:cxn>
                  <a:cxn ang="0">
                    <a:pos x="18" y="300"/>
                  </a:cxn>
                </a:cxnLst>
                <a:rect l="0" t="0" r="r" b="b"/>
                <a:pathLst>
                  <a:path w="406" h="486">
                    <a:moveTo>
                      <a:pt x="18" y="300"/>
                    </a:moveTo>
                    <a:lnTo>
                      <a:pt x="24" y="246"/>
                    </a:lnTo>
                    <a:lnTo>
                      <a:pt x="48" y="198"/>
                    </a:lnTo>
                    <a:lnTo>
                      <a:pt x="83" y="150"/>
                    </a:lnTo>
                    <a:lnTo>
                      <a:pt x="131" y="108"/>
                    </a:lnTo>
                    <a:lnTo>
                      <a:pt x="185" y="72"/>
                    </a:lnTo>
                    <a:lnTo>
                      <a:pt x="251" y="42"/>
                    </a:lnTo>
                    <a:lnTo>
                      <a:pt x="329" y="24"/>
                    </a:lnTo>
                    <a:lnTo>
                      <a:pt x="406" y="6"/>
                    </a:lnTo>
                    <a:lnTo>
                      <a:pt x="406" y="0"/>
                    </a:lnTo>
                    <a:lnTo>
                      <a:pt x="323" y="12"/>
                    </a:lnTo>
                    <a:lnTo>
                      <a:pt x="245" y="36"/>
                    </a:lnTo>
                    <a:lnTo>
                      <a:pt x="179" y="66"/>
                    </a:lnTo>
                    <a:lnTo>
                      <a:pt x="119" y="102"/>
                    </a:lnTo>
                    <a:lnTo>
                      <a:pt x="72" y="144"/>
                    </a:lnTo>
                    <a:lnTo>
                      <a:pt x="30" y="192"/>
                    </a:lnTo>
                    <a:lnTo>
                      <a:pt x="6" y="246"/>
                    </a:lnTo>
                    <a:lnTo>
                      <a:pt x="0" y="300"/>
                    </a:lnTo>
                    <a:lnTo>
                      <a:pt x="6" y="348"/>
                    </a:lnTo>
                    <a:lnTo>
                      <a:pt x="30" y="396"/>
                    </a:lnTo>
                    <a:lnTo>
                      <a:pt x="66" y="444"/>
                    </a:lnTo>
                    <a:lnTo>
                      <a:pt x="107" y="486"/>
                    </a:lnTo>
                    <a:lnTo>
                      <a:pt x="131" y="486"/>
                    </a:lnTo>
                    <a:lnTo>
                      <a:pt x="83" y="450"/>
                    </a:lnTo>
                    <a:lnTo>
                      <a:pt x="48" y="402"/>
                    </a:lnTo>
                    <a:lnTo>
                      <a:pt x="24" y="354"/>
                    </a:lnTo>
                    <a:lnTo>
                      <a:pt x="18" y="300"/>
                    </a:lnTo>
                    <a:lnTo>
                      <a:pt x="18" y="30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48157" name="Freeform 29"/>
              <p:cNvSpPr>
                <a:spLocks/>
              </p:cNvSpPr>
              <p:nvPr/>
            </p:nvSpPr>
            <p:spPr bwMode="hidden">
              <a:xfrm>
                <a:off x="2987" y="4044"/>
                <a:ext cx="108" cy="252"/>
              </a:xfrm>
              <a:custGeom>
                <a:avLst/>
                <a:gdLst/>
                <a:ahLst/>
                <a:cxnLst>
                  <a:cxn ang="0">
                    <a:pos x="89" y="84"/>
                  </a:cxn>
                  <a:cxn ang="0">
                    <a:pos x="83" y="132"/>
                  </a:cxn>
                  <a:cxn ang="0">
                    <a:pos x="65" y="174"/>
                  </a:cxn>
                  <a:cxn ang="0">
                    <a:pos x="36" y="216"/>
                  </a:cxn>
                  <a:cxn ang="0">
                    <a:pos x="0" y="252"/>
                  </a:cxn>
                  <a:cxn ang="0">
                    <a:pos x="18" y="252"/>
                  </a:cxn>
                  <a:cxn ang="0">
                    <a:pos x="53" y="216"/>
                  </a:cxn>
                  <a:cxn ang="0">
                    <a:pos x="83" y="174"/>
                  </a:cxn>
                  <a:cxn ang="0">
                    <a:pos x="101" y="132"/>
                  </a:cxn>
                  <a:cxn ang="0">
                    <a:pos x="107" y="84"/>
                  </a:cxn>
                  <a:cxn ang="0">
                    <a:pos x="101" y="42"/>
                  </a:cxn>
                  <a:cxn ang="0">
                    <a:pos x="89" y="0"/>
                  </a:cxn>
                  <a:cxn ang="0">
                    <a:pos x="65" y="0"/>
                  </a:cxn>
                  <a:cxn ang="0">
                    <a:pos x="83" y="42"/>
                  </a:cxn>
                  <a:cxn ang="0">
                    <a:pos x="89" y="84"/>
                  </a:cxn>
                  <a:cxn ang="0">
                    <a:pos x="89" y="84"/>
                  </a:cxn>
                </a:cxnLst>
                <a:rect l="0" t="0" r="r" b="b"/>
                <a:pathLst>
                  <a:path w="107" h="252">
                    <a:moveTo>
                      <a:pt x="89" y="84"/>
                    </a:moveTo>
                    <a:lnTo>
                      <a:pt x="83" y="132"/>
                    </a:lnTo>
                    <a:lnTo>
                      <a:pt x="65" y="174"/>
                    </a:lnTo>
                    <a:lnTo>
                      <a:pt x="36" y="216"/>
                    </a:lnTo>
                    <a:lnTo>
                      <a:pt x="0" y="252"/>
                    </a:lnTo>
                    <a:lnTo>
                      <a:pt x="18" y="252"/>
                    </a:lnTo>
                    <a:lnTo>
                      <a:pt x="53" y="216"/>
                    </a:lnTo>
                    <a:lnTo>
                      <a:pt x="83" y="174"/>
                    </a:lnTo>
                    <a:lnTo>
                      <a:pt x="101" y="132"/>
                    </a:lnTo>
                    <a:lnTo>
                      <a:pt x="107" y="84"/>
                    </a:lnTo>
                    <a:lnTo>
                      <a:pt x="101" y="42"/>
                    </a:lnTo>
                    <a:lnTo>
                      <a:pt x="89" y="0"/>
                    </a:lnTo>
                    <a:lnTo>
                      <a:pt x="65" y="0"/>
                    </a:lnTo>
                    <a:lnTo>
                      <a:pt x="83" y="42"/>
                    </a:lnTo>
                    <a:lnTo>
                      <a:pt x="89" y="84"/>
                    </a:lnTo>
                    <a:lnTo>
                      <a:pt x="89" y="8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1961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079" name="Freeform 30"/>
              <p:cNvSpPr>
                <a:spLocks/>
              </p:cNvSpPr>
              <p:nvPr/>
            </p:nvSpPr>
            <p:spPr bwMode="hidden">
              <a:xfrm>
                <a:off x="2068" y="3685"/>
                <a:ext cx="835" cy="150"/>
              </a:xfrm>
              <a:custGeom>
                <a:avLst/>
                <a:gdLst>
                  <a:gd name="T0" fmla="*/ 518 w 835"/>
                  <a:gd name="T1" fmla="*/ 18 h 150"/>
                  <a:gd name="T2" fmla="*/ 597 w 835"/>
                  <a:gd name="T3" fmla="*/ 24 h 150"/>
                  <a:gd name="T4" fmla="*/ 682 w 835"/>
                  <a:gd name="T5" fmla="*/ 30 h 150"/>
                  <a:gd name="T6" fmla="*/ 755 w 835"/>
                  <a:gd name="T7" fmla="*/ 42 h 150"/>
                  <a:gd name="T8" fmla="*/ 828 w 835"/>
                  <a:gd name="T9" fmla="*/ 60 h 150"/>
                  <a:gd name="T10" fmla="*/ 835 w 835"/>
                  <a:gd name="T11" fmla="*/ 42 h 150"/>
                  <a:gd name="T12" fmla="*/ 761 w 835"/>
                  <a:gd name="T13" fmla="*/ 24 h 150"/>
                  <a:gd name="T14" fmla="*/ 688 w 835"/>
                  <a:gd name="T15" fmla="*/ 12 h 150"/>
                  <a:gd name="T16" fmla="*/ 603 w 835"/>
                  <a:gd name="T17" fmla="*/ 6 h 150"/>
                  <a:gd name="T18" fmla="*/ 518 w 835"/>
                  <a:gd name="T19" fmla="*/ 0 h 150"/>
                  <a:gd name="T20" fmla="*/ 372 w 835"/>
                  <a:gd name="T21" fmla="*/ 12 h 150"/>
                  <a:gd name="T22" fmla="*/ 232 w 835"/>
                  <a:gd name="T23" fmla="*/ 36 h 150"/>
                  <a:gd name="T24" fmla="*/ 110 w 835"/>
                  <a:gd name="T25" fmla="*/ 78 h 150"/>
                  <a:gd name="T26" fmla="*/ 0 w 835"/>
                  <a:gd name="T27" fmla="*/ 132 h 150"/>
                  <a:gd name="T28" fmla="*/ 19 w 835"/>
                  <a:gd name="T29" fmla="*/ 150 h 150"/>
                  <a:gd name="T30" fmla="*/ 122 w 835"/>
                  <a:gd name="T31" fmla="*/ 96 h 150"/>
                  <a:gd name="T32" fmla="*/ 244 w 835"/>
                  <a:gd name="T33" fmla="*/ 54 h 150"/>
                  <a:gd name="T34" fmla="*/ 378 w 835"/>
                  <a:gd name="T35" fmla="*/ 30 h 150"/>
                  <a:gd name="T36" fmla="*/ 518 w 835"/>
                  <a:gd name="T37" fmla="*/ 18 h 150"/>
                  <a:gd name="T38" fmla="*/ 518 w 835"/>
                  <a:gd name="T39" fmla="*/ 18 h 150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835" h="150">
                    <a:moveTo>
                      <a:pt x="518" y="18"/>
                    </a:moveTo>
                    <a:lnTo>
                      <a:pt x="597" y="24"/>
                    </a:lnTo>
                    <a:lnTo>
                      <a:pt x="682" y="30"/>
                    </a:lnTo>
                    <a:lnTo>
                      <a:pt x="755" y="42"/>
                    </a:lnTo>
                    <a:lnTo>
                      <a:pt x="828" y="60"/>
                    </a:lnTo>
                    <a:lnTo>
                      <a:pt x="835" y="42"/>
                    </a:lnTo>
                    <a:lnTo>
                      <a:pt x="761" y="24"/>
                    </a:lnTo>
                    <a:lnTo>
                      <a:pt x="688" y="12"/>
                    </a:lnTo>
                    <a:lnTo>
                      <a:pt x="603" y="6"/>
                    </a:lnTo>
                    <a:lnTo>
                      <a:pt x="518" y="0"/>
                    </a:lnTo>
                    <a:lnTo>
                      <a:pt x="372" y="12"/>
                    </a:lnTo>
                    <a:lnTo>
                      <a:pt x="232" y="36"/>
                    </a:lnTo>
                    <a:lnTo>
                      <a:pt x="110" y="78"/>
                    </a:lnTo>
                    <a:lnTo>
                      <a:pt x="0" y="132"/>
                    </a:lnTo>
                    <a:lnTo>
                      <a:pt x="19" y="150"/>
                    </a:lnTo>
                    <a:lnTo>
                      <a:pt x="122" y="96"/>
                    </a:lnTo>
                    <a:lnTo>
                      <a:pt x="244" y="54"/>
                    </a:lnTo>
                    <a:lnTo>
                      <a:pt x="378" y="30"/>
                    </a:lnTo>
                    <a:lnTo>
                      <a:pt x="518" y="18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smtClean="0">
                  <a:solidFill>
                    <a:srgbClr val="FFFFFF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080" name="Freeform 31"/>
              <p:cNvSpPr>
                <a:spLocks/>
              </p:cNvSpPr>
              <p:nvPr/>
            </p:nvSpPr>
            <p:spPr bwMode="hidden">
              <a:xfrm>
                <a:off x="1867" y="3853"/>
                <a:ext cx="171" cy="461"/>
              </a:xfrm>
              <a:custGeom>
                <a:avLst/>
                <a:gdLst>
                  <a:gd name="T0" fmla="*/ 31 w 171"/>
                  <a:gd name="T1" fmla="*/ 263 h 461"/>
                  <a:gd name="T2" fmla="*/ 43 w 171"/>
                  <a:gd name="T3" fmla="*/ 191 h 461"/>
                  <a:gd name="T4" fmla="*/ 67 w 171"/>
                  <a:gd name="T5" fmla="*/ 131 h 461"/>
                  <a:gd name="T6" fmla="*/ 116 w 171"/>
                  <a:gd name="T7" fmla="*/ 72 h 461"/>
                  <a:gd name="T8" fmla="*/ 171 w 171"/>
                  <a:gd name="T9" fmla="*/ 18 h 461"/>
                  <a:gd name="T10" fmla="*/ 153 w 171"/>
                  <a:gd name="T11" fmla="*/ 0 h 461"/>
                  <a:gd name="T12" fmla="*/ 86 w 171"/>
                  <a:gd name="T13" fmla="*/ 60 h 461"/>
                  <a:gd name="T14" fmla="*/ 43 w 171"/>
                  <a:gd name="T15" fmla="*/ 120 h 461"/>
                  <a:gd name="T16" fmla="*/ 13 w 171"/>
                  <a:gd name="T17" fmla="*/ 191 h 461"/>
                  <a:gd name="T18" fmla="*/ 0 w 171"/>
                  <a:gd name="T19" fmla="*/ 263 h 461"/>
                  <a:gd name="T20" fmla="*/ 6 w 171"/>
                  <a:gd name="T21" fmla="*/ 317 h 461"/>
                  <a:gd name="T22" fmla="*/ 25 w 171"/>
                  <a:gd name="T23" fmla="*/ 365 h 461"/>
                  <a:gd name="T24" fmla="*/ 49 w 171"/>
                  <a:gd name="T25" fmla="*/ 413 h 461"/>
                  <a:gd name="T26" fmla="*/ 86 w 171"/>
                  <a:gd name="T27" fmla="*/ 461 h 461"/>
                  <a:gd name="T28" fmla="*/ 122 w 171"/>
                  <a:gd name="T29" fmla="*/ 461 h 461"/>
                  <a:gd name="T30" fmla="*/ 86 w 171"/>
                  <a:gd name="T31" fmla="*/ 413 h 461"/>
                  <a:gd name="T32" fmla="*/ 55 w 171"/>
                  <a:gd name="T33" fmla="*/ 365 h 461"/>
                  <a:gd name="T34" fmla="*/ 37 w 171"/>
                  <a:gd name="T35" fmla="*/ 317 h 461"/>
                  <a:gd name="T36" fmla="*/ 31 w 171"/>
                  <a:gd name="T37" fmla="*/ 263 h 461"/>
                  <a:gd name="T38" fmla="*/ 31 w 171"/>
                  <a:gd name="T39" fmla="*/ 263 h 461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171" h="461">
                    <a:moveTo>
                      <a:pt x="31" y="263"/>
                    </a:moveTo>
                    <a:lnTo>
                      <a:pt x="43" y="191"/>
                    </a:lnTo>
                    <a:lnTo>
                      <a:pt x="67" y="131"/>
                    </a:lnTo>
                    <a:lnTo>
                      <a:pt x="116" y="72"/>
                    </a:lnTo>
                    <a:lnTo>
                      <a:pt x="171" y="18"/>
                    </a:lnTo>
                    <a:lnTo>
                      <a:pt x="153" y="0"/>
                    </a:lnTo>
                    <a:lnTo>
                      <a:pt x="86" y="60"/>
                    </a:lnTo>
                    <a:lnTo>
                      <a:pt x="43" y="120"/>
                    </a:lnTo>
                    <a:lnTo>
                      <a:pt x="13" y="191"/>
                    </a:lnTo>
                    <a:lnTo>
                      <a:pt x="0" y="263"/>
                    </a:lnTo>
                    <a:lnTo>
                      <a:pt x="6" y="317"/>
                    </a:lnTo>
                    <a:lnTo>
                      <a:pt x="25" y="365"/>
                    </a:lnTo>
                    <a:lnTo>
                      <a:pt x="49" y="413"/>
                    </a:lnTo>
                    <a:lnTo>
                      <a:pt x="86" y="461"/>
                    </a:lnTo>
                    <a:lnTo>
                      <a:pt x="122" y="461"/>
                    </a:lnTo>
                    <a:lnTo>
                      <a:pt x="86" y="413"/>
                    </a:lnTo>
                    <a:lnTo>
                      <a:pt x="55" y="365"/>
                    </a:lnTo>
                    <a:lnTo>
                      <a:pt x="37" y="317"/>
                    </a:lnTo>
                    <a:lnTo>
                      <a:pt x="31" y="263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smtClean="0">
                  <a:solidFill>
                    <a:srgbClr val="FFFFFF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48160" name="Freeform 32"/>
              <p:cNvSpPr>
                <a:spLocks/>
              </p:cNvSpPr>
              <p:nvPr/>
            </p:nvSpPr>
            <p:spPr bwMode="hidden">
              <a:xfrm>
                <a:off x="2951" y="3751"/>
                <a:ext cx="360" cy="563"/>
              </a:xfrm>
              <a:custGeom>
                <a:avLst/>
                <a:gdLst/>
                <a:ahLst/>
                <a:cxnLst>
                  <a:cxn ang="0">
                    <a:pos x="360" y="365"/>
                  </a:cxn>
                  <a:cxn ang="0">
                    <a:pos x="353" y="305"/>
                  </a:cxn>
                  <a:cxn ang="0">
                    <a:pos x="335" y="251"/>
                  </a:cxn>
                  <a:cxn ang="0">
                    <a:pos x="305" y="204"/>
                  </a:cxn>
                  <a:cxn ang="0">
                    <a:pos x="262" y="156"/>
                  </a:cxn>
                  <a:cxn ang="0">
                    <a:pos x="213" y="108"/>
                  </a:cxn>
                  <a:cxn ang="0">
                    <a:pos x="159" y="66"/>
                  </a:cxn>
                  <a:cxn ang="0">
                    <a:pos x="92" y="30"/>
                  </a:cxn>
                  <a:cxn ang="0">
                    <a:pos x="19" y="0"/>
                  </a:cxn>
                  <a:cxn ang="0">
                    <a:pos x="0" y="12"/>
                  </a:cxn>
                  <a:cxn ang="0">
                    <a:pos x="67" y="42"/>
                  </a:cxn>
                  <a:cxn ang="0">
                    <a:pos x="134" y="78"/>
                  </a:cxn>
                  <a:cxn ang="0">
                    <a:pos x="189" y="114"/>
                  </a:cxn>
                  <a:cxn ang="0">
                    <a:pos x="238" y="162"/>
                  </a:cxn>
                  <a:cxn ang="0">
                    <a:pos x="274" y="210"/>
                  </a:cxn>
                  <a:cxn ang="0">
                    <a:pos x="299" y="257"/>
                  </a:cxn>
                  <a:cxn ang="0">
                    <a:pos x="317" y="311"/>
                  </a:cxn>
                  <a:cxn ang="0">
                    <a:pos x="323" y="365"/>
                  </a:cxn>
                  <a:cxn ang="0">
                    <a:pos x="317" y="419"/>
                  </a:cxn>
                  <a:cxn ang="0">
                    <a:pos x="299" y="467"/>
                  </a:cxn>
                  <a:cxn ang="0">
                    <a:pos x="274" y="515"/>
                  </a:cxn>
                  <a:cxn ang="0">
                    <a:pos x="238" y="563"/>
                  </a:cxn>
                  <a:cxn ang="0">
                    <a:pos x="268" y="563"/>
                  </a:cxn>
                  <a:cxn ang="0">
                    <a:pos x="311" y="515"/>
                  </a:cxn>
                  <a:cxn ang="0">
                    <a:pos x="335" y="467"/>
                  </a:cxn>
                  <a:cxn ang="0">
                    <a:pos x="353" y="419"/>
                  </a:cxn>
                  <a:cxn ang="0">
                    <a:pos x="360" y="365"/>
                  </a:cxn>
                  <a:cxn ang="0">
                    <a:pos x="360" y="365"/>
                  </a:cxn>
                </a:cxnLst>
                <a:rect l="0" t="0" r="r" b="b"/>
                <a:pathLst>
                  <a:path w="360" h="563">
                    <a:moveTo>
                      <a:pt x="360" y="365"/>
                    </a:moveTo>
                    <a:lnTo>
                      <a:pt x="353" y="305"/>
                    </a:lnTo>
                    <a:lnTo>
                      <a:pt x="335" y="251"/>
                    </a:lnTo>
                    <a:lnTo>
                      <a:pt x="305" y="204"/>
                    </a:lnTo>
                    <a:lnTo>
                      <a:pt x="262" y="156"/>
                    </a:lnTo>
                    <a:lnTo>
                      <a:pt x="213" y="108"/>
                    </a:lnTo>
                    <a:lnTo>
                      <a:pt x="159" y="66"/>
                    </a:lnTo>
                    <a:lnTo>
                      <a:pt x="92" y="30"/>
                    </a:lnTo>
                    <a:lnTo>
                      <a:pt x="19" y="0"/>
                    </a:lnTo>
                    <a:lnTo>
                      <a:pt x="0" y="12"/>
                    </a:lnTo>
                    <a:lnTo>
                      <a:pt x="67" y="42"/>
                    </a:lnTo>
                    <a:lnTo>
                      <a:pt x="134" y="78"/>
                    </a:lnTo>
                    <a:lnTo>
                      <a:pt x="189" y="114"/>
                    </a:lnTo>
                    <a:lnTo>
                      <a:pt x="238" y="162"/>
                    </a:lnTo>
                    <a:lnTo>
                      <a:pt x="274" y="210"/>
                    </a:lnTo>
                    <a:lnTo>
                      <a:pt x="299" y="257"/>
                    </a:lnTo>
                    <a:lnTo>
                      <a:pt x="317" y="311"/>
                    </a:lnTo>
                    <a:lnTo>
                      <a:pt x="323" y="365"/>
                    </a:lnTo>
                    <a:lnTo>
                      <a:pt x="317" y="419"/>
                    </a:lnTo>
                    <a:lnTo>
                      <a:pt x="299" y="467"/>
                    </a:lnTo>
                    <a:lnTo>
                      <a:pt x="274" y="515"/>
                    </a:lnTo>
                    <a:lnTo>
                      <a:pt x="238" y="563"/>
                    </a:lnTo>
                    <a:lnTo>
                      <a:pt x="268" y="563"/>
                    </a:lnTo>
                    <a:lnTo>
                      <a:pt x="311" y="515"/>
                    </a:lnTo>
                    <a:lnTo>
                      <a:pt x="335" y="467"/>
                    </a:lnTo>
                    <a:lnTo>
                      <a:pt x="353" y="419"/>
                    </a:lnTo>
                    <a:lnTo>
                      <a:pt x="360" y="365"/>
                    </a:lnTo>
                    <a:lnTo>
                      <a:pt x="360" y="3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48161" name="Freeform 33"/>
              <p:cNvSpPr>
                <a:spLocks/>
              </p:cNvSpPr>
              <p:nvPr/>
            </p:nvSpPr>
            <p:spPr bwMode="hidden">
              <a:xfrm>
                <a:off x="2318" y="3631"/>
                <a:ext cx="1078" cy="425"/>
              </a:xfrm>
              <a:custGeom>
                <a:avLst/>
                <a:gdLst/>
                <a:ahLst/>
                <a:cxnLst>
                  <a:cxn ang="0">
                    <a:pos x="1053" y="425"/>
                  </a:cxn>
                  <a:cxn ang="0">
                    <a:pos x="1078" y="419"/>
                  </a:cxn>
                  <a:cxn ang="0">
                    <a:pos x="1066" y="377"/>
                  </a:cxn>
                  <a:cxn ang="0">
                    <a:pos x="1047" y="336"/>
                  </a:cxn>
                  <a:cxn ang="0">
                    <a:pos x="986" y="252"/>
                  </a:cxn>
                  <a:cxn ang="0">
                    <a:pos x="907" y="180"/>
                  </a:cxn>
                  <a:cxn ang="0">
                    <a:pos x="810" y="120"/>
                  </a:cxn>
                  <a:cxn ang="0">
                    <a:pos x="694" y="72"/>
                  </a:cxn>
                  <a:cxn ang="0">
                    <a:pos x="560" y="30"/>
                  </a:cxn>
                  <a:cxn ang="0">
                    <a:pos x="420" y="6"/>
                  </a:cxn>
                  <a:cxn ang="0">
                    <a:pos x="268" y="0"/>
                  </a:cxn>
                  <a:cxn ang="0">
                    <a:pos x="134" y="6"/>
                  </a:cxn>
                  <a:cxn ang="0">
                    <a:pos x="0" y="24"/>
                  </a:cxn>
                  <a:cxn ang="0">
                    <a:pos x="12" y="36"/>
                  </a:cxn>
                  <a:cxn ang="0">
                    <a:pos x="134" y="18"/>
                  </a:cxn>
                  <a:cxn ang="0">
                    <a:pos x="268" y="12"/>
                  </a:cxn>
                  <a:cxn ang="0">
                    <a:pos x="420" y="18"/>
                  </a:cxn>
                  <a:cxn ang="0">
                    <a:pos x="554" y="42"/>
                  </a:cxn>
                  <a:cxn ang="0">
                    <a:pos x="682" y="84"/>
                  </a:cxn>
                  <a:cxn ang="0">
                    <a:pos x="798" y="132"/>
                  </a:cxn>
                  <a:cxn ang="0">
                    <a:pos x="895" y="192"/>
                  </a:cxn>
                  <a:cxn ang="0">
                    <a:pos x="968" y="264"/>
                  </a:cxn>
                  <a:cxn ang="0">
                    <a:pos x="999" y="300"/>
                  </a:cxn>
                  <a:cxn ang="0">
                    <a:pos x="1023" y="342"/>
                  </a:cxn>
                  <a:cxn ang="0">
                    <a:pos x="1041" y="383"/>
                  </a:cxn>
                  <a:cxn ang="0">
                    <a:pos x="1053" y="425"/>
                  </a:cxn>
                  <a:cxn ang="0">
                    <a:pos x="1053" y="425"/>
                  </a:cxn>
                </a:cxnLst>
                <a:rect l="0" t="0" r="r" b="b"/>
                <a:pathLst>
                  <a:path w="1078" h="425">
                    <a:moveTo>
                      <a:pt x="1053" y="425"/>
                    </a:moveTo>
                    <a:lnTo>
                      <a:pt x="1078" y="419"/>
                    </a:lnTo>
                    <a:lnTo>
                      <a:pt x="1066" y="377"/>
                    </a:lnTo>
                    <a:lnTo>
                      <a:pt x="1047" y="336"/>
                    </a:lnTo>
                    <a:lnTo>
                      <a:pt x="986" y="252"/>
                    </a:lnTo>
                    <a:lnTo>
                      <a:pt x="907" y="180"/>
                    </a:lnTo>
                    <a:lnTo>
                      <a:pt x="810" y="120"/>
                    </a:lnTo>
                    <a:lnTo>
                      <a:pt x="694" y="72"/>
                    </a:lnTo>
                    <a:lnTo>
                      <a:pt x="560" y="30"/>
                    </a:lnTo>
                    <a:lnTo>
                      <a:pt x="420" y="6"/>
                    </a:lnTo>
                    <a:lnTo>
                      <a:pt x="268" y="0"/>
                    </a:lnTo>
                    <a:lnTo>
                      <a:pt x="134" y="6"/>
                    </a:lnTo>
                    <a:lnTo>
                      <a:pt x="0" y="24"/>
                    </a:lnTo>
                    <a:lnTo>
                      <a:pt x="12" y="36"/>
                    </a:lnTo>
                    <a:lnTo>
                      <a:pt x="134" y="18"/>
                    </a:lnTo>
                    <a:lnTo>
                      <a:pt x="268" y="12"/>
                    </a:lnTo>
                    <a:lnTo>
                      <a:pt x="420" y="18"/>
                    </a:lnTo>
                    <a:lnTo>
                      <a:pt x="554" y="42"/>
                    </a:lnTo>
                    <a:lnTo>
                      <a:pt x="682" y="84"/>
                    </a:lnTo>
                    <a:lnTo>
                      <a:pt x="798" y="132"/>
                    </a:lnTo>
                    <a:lnTo>
                      <a:pt x="895" y="192"/>
                    </a:lnTo>
                    <a:lnTo>
                      <a:pt x="968" y="264"/>
                    </a:lnTo>
                    <a:lnTo>
                      <a:pt x="999" y="300"/>
                    </a:lnTo>
                    <a:lnTo>
                      <a:pt x="1023" y="342"/>
                    </a:lnTo>
                    <a:lnTo>
                      <a:pt x="1041" y="383"/>
                    </a:lnTo>
                    <a:lnTo>
                      <a:pt x="1053" y="425"/>
                    </a:lnTo>
                    <a:lnTo>
                      <a:pt x="1053" y="42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48162" name="Freeform 34"/>
              <p:cNvSpPr>
                <a:spLocks/>
              </p:cNvSpPr>
              <p:nvPr/>
            </p:nvSpPr>
            <p:spPr bwMode="hidden">
              <a:xfrm>
                <a:off x="3304" y="4080"/>
                <a:ext cx="98" cy="234"/>
              </a:xfrm>
              <a:custGeom>
                <a:avLst/>
                <a:gdLst/>
                <a:ahLst/>
                <a:cxnLst>
                  <a:cxn ang="0">
                    <a:pos x="0" y="234"/>
                  </a:cxn>
                  <a:cxn ang="0">
                    <a:pos x="25" y="234"/>
                  </a:cxn>
                  <a:cxn ang="0">
                    <a:pos x="55" y="186"/>
                  </a:cxn>
                  <a:cxn ang="0">
                    <a:pos x="80" y="138"/>
                  </a:cxn>
                  <a:cxn ang="0">
                    <a:pos x="92" y="90"/>
                  </a:cxn>
                  <a:cxn ang="0">
                    <a:pos x="98" y="36"/>
                  </a:cxn>
                  <a:cxn ang="0">
                    <a:pos x="98" y="0"/>
                  </a:cxn>
                  <a:cxn ang="0">
                    <a:pos x="74" y="0"/>
                  </a:cxn>
                  <a:cxn ang="0">
                    <a:pos x="74" y="36"/>
                  </a:cxn>
                  <a:cxn ang="0">
                    <a:pos x="67" y="90"/>
                  </a:cxn>
                  <a:cxn ang="0">
                    <a:pos x="55" y="138"/>
                  </a:cxn>
                  <a:cxn ang="0">
                    <a:pos x="31" y="186"/>
                  </a:cxn>
                  <a:cxn ang="0">
                    <a:pos x="0" y="234"/>
                  </a:cxn>
                  <a:cxn ang="0">
                    <a:pos x="0" y="234"/>
                  </a:cxn>
                </a:cxnLst>
                <a:rect l="0" t="0" r="r" b="b"/>
                <a:pathLst>
                  <a:path w="98" h="234">
                    <a:moveTo>
                      <a:pt x="0" y="234"/>
                    </a:moveTo>
                    <a:lnTo>
                      <a:pt x="25" y="234"/>
                    </a:lnTo>
                    <a:lnTo>
                      <a:pt x="55" y="186"/>
                    </a:lnTo>
                    <a:lnTo>
                      <a:pt x="80" y="138"/>
                    </a:lnTo>
                    <a:lnTo>
                      <a:pt x="92" y="90"/>
                    </a:lnTo>
                    <a:lnTo>
                      <a:pt x="98" y="36"/>
                    </a:lnTo>
                    <a:lnTo>
                      <a:pt x="98" y="0"/>
                    </a:lnTo>
                    <a:lnTo>
                      <a:pt x="74" y="0"/>
                    </a:lnTo>
                    <a:lnTo>
                      <a:pt x="74" y="36"/>
                    </a:lnTo>
                    <a:lnTo>
                      <a:pt x="67" y="90"/>
                    </a:lnTo>
                    <a:lnTo>
                      <a:pt x="55" y="138"/>
                    </a:lnTo>
                    <a:lnTo>
                      <a:pt x="31" y="186"/>
                    </a:lnTo>
                    <a:lnTo>
                      <a:pt x="0" y="234"/>
                    </a:lnTo>
                    <a:lnTo>
                      <a:pt x="0" y="23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084" name="Freeform 35"/>
              <p:cNvSpPr>
                <a:spLocks/>
              </p:cNvSpPr>
              <p:nvPr/>
            </p:nvSpPr>
            <p:spPr bwMode="hidden">
              <a:xfrm>
                <a:off x="1776" y="3673"/>
                <a:ext cx="481" cy="641"/>
              </a:xfrm>
              <a:custGeom>
                <a:avLst/>
                <a:gdLst>
                  <a:gd name="T0" fmla="*/ 18 w 481"/>
                  <a:gd name="T1" fmla="*/ 443 h 641"/>
                  <a:gd name="T2" fmla="*/ 24 w 481"/>
                  <a:gd name="T3" fmla="*/ 371 h 641"/>
                  <a:gd name="T4" fmla="*/ 55 w 481"/>
                  <a:gd name="T5" fmla="*/ 305 h 641"/>
                  <a:gd name="T6" fmla="*/ 91 w 481"/>
                  <a:gd name="T7" fmla="*/ 246 h 641"/>
                  <a:gd name="T8" fmla="*/ 146 w 481"/>
                  <a:gd name="T9" fmla="*/ 186 h 641"/>
                  <a:gd name="T10" fmla="*/ 213 w 481"/>
                  <a:gd name="T11" fmla="*/ 132 h 641"/>
                  <a:gd name="T12" fmla="*/ 292 w 481"/>
                  <a:gd name="T13" fmla="*/ 84 h 641"/>
                  <a:gd name="T14" fmla="*/ 384 w 481"/>
                  <a:gd name="T15" fmla="*/ 48 h 641"/>
                  <a:gd name="T16" fmla="*/ 481 w 481"/>
                  <a:gd name="T17" fmla="*/ 12 h 641"/>
                  <a:gd name="T18" fmla="*/ 457 w 481"/>
                  <a:gd name="T19" fmla="*/ 0 h 641"/>
                  <a:gd name="T20" fmla="*/ 359 w 481"/>
                  <a:gd name="T21" fmla="*/ 36 h 641"/>
                  <a:gd name="T22" fmla="*/ 274 w 481"/>
                  <a:gd name="T23" fmla="*/ 78 h 641"/>
                  <a:gd name="T24" fmla="*/ 195 w 481"/>
                  <a:gd name="T25" fmla="*/ 126 h 641"/>
                  <a:gd name="T26" fmla="*/ 128 w 481"/>
                  <a:gd name="T27" fmla="*/ 180 h 641"/>
                  <a:gd name="T28" fmla="*/ 73 w 481"/>
                  <a:gd name="T29" fmla="*/ 240 h 641"/>
                  <a:gd name="T30" fmla="*/ 37 w 481"/>
                  <a:gd name="T31" fmla="*/ 305 h 641"/>
                  <a:gd name="T32" fmla="*/ 6 w 481"/>
                  <a:gd name="T33" fmla="*/ 371 h 641"/>
                  <a:gd name="T34" fmla="*/ 0 w 481"/>
                  <a:gd name="T35" fmla="*/ 443 h 641"/>
                  <a:gd name="T36" fmla="*/ 6 w 481"/>
                  <a:gd name="T37" fmla="*/ 497 h 641"/>
                  <a:gd name="T38" fmla="*/ 18 w 481"/>
                  <a:gd name="T39" fmla="*/ 545 h 641"/>
                  <a:gd name="T40" fmla="*/ 43 w 481"/>
                  <a:gd name="T41" fmla="*/ 593 h 641"/>
                  <a:gd name="T42" fmla="*/ 73 w 481"/>
                  <a:gd name="T43" fmla="*/ 641 h 641"/>
                  <a:gd name="T44" fmla="*/ 97 w 481"/>
                  <a:gd name="T45" fmla="*/ 641 h 641"/>
                  <a:gd name="T46" fmla="*/ 67 w 481"/>
                  <a:gd name="T47" fmla="*/ 593 h 641"/>
                  <a:gd name="T48" fmla="*/ 43 w 481"/>
                  <a:gd name="T49" fmla="*/ 545 h 641"/>
                  <a:gd name="T50" fmla="*/ 24 w 481"/>
                  <a:gd name="T51" fmla="*/ 497 h 641"/>
                  <a:gd name="T52" fmla="*/ 18 w 481"/>
                  <a:gd name="T53" fmla="*/ 443 h 641"/>
                  <a:gd name="T54" fmla="*/ 18 w 481"/>
                  <a:gd name="T55" fmla="*/ 443 h 641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481" h="641">
                    <a:moveTo>
                      <a:pt x="18" y="443"/>
                    </a:moveTo>
                    <a:lnTo>
                      <a:pt x="24" y="371"/>
                    </a:lnTo>
                    <a:lnTo>
                      <a:pt x="55" y="305"/>
                    </a:lnTo>
                    <a:lnTo>
                      <a:pt x="91" y="246"/>
                    </a:lnTo>
                    <a:lnTo>
                      <a:pt x="146" y="186"/>
                    </a:lnTo>
                    <a:lnTo>
                      <a:pt x="213" y="132"/>
                    </a:lnTo>
                    <a:lnTo>
                      <a:pt x="292" y="84"/>
                    </a:lnTo>
                    <a:lnTo>
                      <a:pt x="384" y="48"/>
                    </a:lnTo>
                    <a:lnTo>
                      <a:pt x="481" y="12"/>
                    </a:lnTo>
                    <a:lnTo>
                      <a:pt x="457" y="0"/>
                    </a:lnTo>
                    <a:lnTo>
                      <a:pt x="359" y="36"/>
                    </a:lnTo>
                    <a:lnTo>
                      <a:pt x="274" y="78"/>
                    </a:lnTo>
                    <a:lnTo>
                      <a:pt x="195" y="126"/>
                    </a:lnTo>
                    <a:lnTo>
                      <a:pt x="128" y="180"/>
                    </a:lnTo>
                    <a:lnTo>
                      <a:pt x="73" y="240"/>
                    </a:lnTo>
                    <a:lnTo>
                      <a:pt x="37" y="305"/>
                    </a:lnTo>
                    <a:lnTo>
                      <a:pt x="6" y="371"/>
                    </a:lnTo>
                    <a:lnTo>
                      <a:pt x="0" y="443"/>
                    </a:lnTo>
                    <a:lnTo>
                      <a:pt x="6" y="497"/>
                    </a:lnTo>
                    <a:lnTo>
                      <a:pt x="18" y="545"/>
                    </a:lnTo>
                    <a:lnTo>
                      <a:pt x="43" y="593"/>
                    </a:lnTo>
                    <a:lnTo>
                      <a:pt x="73" y="641"/>
                    </a:lnTo>
                    <a:lnTo>
                      <a:pt x="97" y="641"/>
                    </a:lnTo>
                    <a:lnTo>
                      <a:pt x="67" y="593"/>
                    </a:lnTo>
                    <a:lnTo>
                      <a:pt x="43" y="545"/>
                    </a:lnTo>
                    <a:lnTo>
                      <a:pt x="24" y="497"/>
                    </a:lnTo>
                    <a:lnTo>
                      <a:pt x="18" y="443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smtClean="0">
                  <a:solidFill>
                    <a:srgbClr val="FFFFFF"/>
                  </a:solidFill>
                  <a:latin typeface="Times New Roman" panose="02020603050405020304" pitchFamily="18" charset="0"/>
                </a:endParaRPr>
              </a:p>
            </p:txBody>
          </p:sp>
        </p:grpSp>
        <p:grpSp>
          <p:nvGrpSpPr>
            <p:cNvPr id="1036" name="Group 36"/>
            <p:cNvGrpSpPr>
              <a:grpSpLocks/>
            </p:cNvGrpSpPr>
            <p:nvPr userDrawn="1"/>
          </p:nvGrpSpPr>
          <p:grpSpPr bwMode="auto">
            <a:xfrm>
              <a:off x="4128" y="3360"/>
              <a:ext cx="1351" cy="821"/>
              <a:chOff x="4128" y="3360"/>
              <a:chExt cx="1351" cy="821"/>
            </a:xfrm>
          </p:grpSpPr>
          <p:sp>
            <p:nvSpPr>
              <p:cNvPr id="48165" name="Freeform 37"/>
              <p:cNvSpPr>
                <a:spLocks noEditPoints="1"/>
              </p:cNvSpPr>
              <p:nvPr/>
            </p:nvSpPr>
            <p:spPr bwMode="hidden">
              <a:xfrm>
                <a:off x="4200" y="3402"/>
                <a:ext cx="1201" cy="731"/>
              </a:xfrm>
              <a:custGeom>
                <a:avLst/>
                <a:gdLst/>
                <a:ahLst/>
                <a:cxnLst>
                  <a:cxn ang="0">
                    <a:pos x="484" y="6"/>
                  </a:cxn>
                  <a:cxn ang="0">
                    <a:pos x="263" y="60"/>
                  </a:cxn>
                  <a:cxn ang="0">
                    <a:pos x="101" y="162"/>
                  </a:cxn>
                  <a:cxn ang="0">
                    <a:pos x="12" y="294"/>
                  </a:cxn>
                  <a:cxn ang="0">
                    <a:pos x="0" y="366"/>
                  </a:cxn>
                  <a:cxn ang="0">
                    <a:pos x="12" y="437"/>
                  </a:cxn>
                  <a:cxn ang="0">
                    <a:pos x="101" y="569"/>
                  </a:cxn>
                  <a:cxn ang="0">
                    <a:pos x="263" y="671"/>
                  </a:cxn>
                  <a:cxn ang="0">
                    <a:pos x="484" y="725"/>
                  </a:cxn>
                  <a:cxn ang="0">
                    <a:pos x="723" y="725"/>
                  </a:cxn>
                  <a:cxn ang="0">
                    <a:pos x="938" y="671"/>
                  </a:cxn>
                  <a:cxn ang="0">
                    <a:pos x="1100" y="569"/>
                  </a:cxn>
                  <a:cxn ang="0">
                    <a:pos x="1189" y="437"/>
                  </a:cxn>
                  <a:cxn ang="0">
                    <a:pos x="1201" y="366"/>
                  </a:cxn>
                  <a:cxn ang="0">
                    <a:pos x="1189" y="294"/>
                  </a:cxn>
                  <a:cxn ang="0">
                    <a:pos x="1100" y="162"/>
                  </a:cxn>
                  <a:cxn ang="0">
                    <a:pos x="938" y="60"/>
                  </a:cxn>
                  <a:cxn ang="0">
                    <a:pos x="723" y="6"/>
                  </a:cxn>
                  <a:cxn ang="0">
                    <a:pos x="604" y="0"/>
                  </a:cxn>
                  <a:cxn ang="0">
                    <a:pos x="490" y="701"/>
                  </a:cxn>
                  <a:cxn ang="0">
                    <a:pos x="287" y="647"/>
                  </a:cxn>
                  <a:cxn ang="0">
                    <a:pos x="131" y="557"/>
                  </a:cxn>
                  <a:cxn ang="0">
                    <a:pos x="48" y="437"/>
                  </a:cxn>
                  <a:cxn ang="0">
                    <a:pos x="36" y="366"/>
                  </a:cxn>
                  <a:cxn ang="0">
                    <a:pos x="48" y="300"/>
                  </a:cxn>
                  <a:cxn ang="0">
                    <a:pos x="131" y="174"/>
                  </a:cxn>
                  <a:cxn ang="0">
                    <a:pos x="287" y="84"/>
                  </a:cxn>
                  <a:cxn ang="0">
                    <a:pos x="490" y="30"/>
                  </a:cxn>
                  <a:cxn ang="0">
                    <a:pos x="717" y="30"/>
                  </a:cxn>
                  <a:cxn ang="0">
                    <a:pos x="920" y="84"/>
                  </a:cxn>
                  <a:cxn ang="0">
                    <a:pos x="1070" y="174"/>
                  </a:cxn>
                  <a:cxn ang="0">
                    <a:pos x="1153" y="300"/>
                  </a:cxn>
                  <a:cxn ang="0">
                    <a:pos x="1153" y="437"/>
                  </a:cxn>
                  <a:cxn ang="0">
                    <a:pos x="1070" y="557"/>
                  </a:cxn>
                  <a:cxn ang="0">
                    <a:pos x="920" y="647"/>
                  </a:cxn>
                  <a:cxn ang="0">
                    <a:pos x="717" y="701"/>
                  </a:cxn>
                  <a:cxn ang="0">
                    <a:pos x="604" y="707"/>
                  </a:cxn>
                </a:cxnLst>
                <a:rect l="0" t="0" r="r" b="b"/>
                <a:pathLst>
                  <a:path w="1201" h="731">
                    <a:moveTo>
                      <a:pt x="604" y="0"/>
                    </a:moveTo>
                    <a:lnTo>
                      <a:pt x="484" y="6"/>
                    </a:lnTo>
                    <a:lnTo>
                      <a:pt x="370" y="30"/>
                    </a:lnTo>
                    <a:lnTo>
                      <a:pt x="263" y="60"/>
                    </a:lnTo>
                    <a:lnTo>
                      <a:pt x="179" y="108"/>
                    </a:lnTo>
                    <a:lnTo>
                      <a:pt x="101" y="162"/>
                    </a:lnTo>
                    <a:lnTo>
                      <a:pt x="48" y="222"/>
                    </a:lnTo>
                    <a:lnTo>
                      <a:pt x="12" y="294"/>
                    </a:lnTo>
                    <a:lnTo>
                      <a:pt x="6" y="330"/>
                    </a:lnTo>
                    <a:lnTo>
                      <a:pt x="0" y="366"/>
                    </a:lnTo>
                    <a:lnTo>
                      <a:pt x="6" y="401"/>
                    </a:lnTo>
                    <a:lnTo>
                      <a:pt x="12" y="437"/>
                    </a:lnTo>
                    <a:lnTo>
                      <a:pt x="48" y="509"/>
                    </a:lnTo>
                    <a:lnTo>
                      <a:pt x="101" y="569"/>
                    </a:lnTo>
                    <a:lnTo>
                      <a:pt x="179" y="623"/>
                    </a:lnTo>
                    <a:lnTo>
                      <a:pt x="263" y="671"/>
                    </a:lnTo>
                    <a:lnTo>
                      <a:pt x="370" y="701"/>
                    </a:lnTo>
                    <a:lnTo>
                      <a:pt x="484" y="725"/>
                    </a:lnTo>
                    <a:lnTo>
                      <a:pt x="604" y="731"/>
                    </a:lnTo>
                    <a:lnTo>
                      <a:pt x="723" y="725"/>
                    </a:lnTo>
                    <a:lnTo>
                      <a:pt x="837" y="701"/>
                    </a:lnTo>
                    <a:lnTo>
                      <a:pt x="938" y="671"/>
                    </a:lnTo>
                    <a:lnTo>
                      <a:pt x="1028" y="623"/>
                    </a:lnTo>
                    <a:lnTo>
                      <a:pt x="1100" y="569"/>
                    </a:lnTo>
                    <a:lnTo>
                      <a:pt x="1153" y="509"/>
                    </a:lnTo>
                    <a:lnTo>
                      <a:pt x="1189" y="437"/>
                    </a:lnTo>
                    <a:lnTo>
                      <a:pt x="1201" y="401"/>
                    </a:lnTo>
                    <a:lnTo>
                      <a:pt x="1201" y="366"/>
                    </a:lnTo>
                    <a:lnTo>
                      <a:pt x="1201" y="330"/>
                    </a:lnTo>
                    <a:lnTo>
                      <a:pt x="1189" y="294"/>
                    </a:lnTo>
                    <a:lnTo>
                      <a:pt x="1153" y="222"/>
                    </a:lnTo>
                    <a:lnTo>
                      <a:pt x="1100" y="162"/>
                    </a:lnTo>
                    <a:lnTo>
                      <a:pt x="1028" y="108"/>
                    </a:lnTo>
                    <a:lnTo>
                      <a:pt x="938" y="60"/>
                    </a:lnTo>
                    <a:lnTo>
                      <a:pt x="837" y="30"/>
                    </a:lnTo>
                    <a:lnTo>
                      <a:pt x="723" y="6"/>
                    </a:lnTo>
                    <a:lnTo>
                      <a:pt x="604" y="0"/>
                    </a:lnTo>
                    <a:lnTo>
                      <a:pt x="604" y="0"/>
                    </a:lnTo>
                    <a:close/>
                    <a:moveTo>
                      <a:pt x="604" y="707"/>
                    </a:moveTo>
                    <a:lnTo>
                      <a:pt x="490" y="701"/>
                    </a:lnTo>
                    <a:lnTo>
                      <a:pt x="382" y="683"/>
                    </a:lnTo>
                    <a:lnTo>
                      <a:pt x="287" y="647"/>
                    </a:lnTo>
                    <a:lnTo>
                      <a:pt x="203" y="611"/>
                    </a:lnTo>
                    <a:lnTo>
                      <a:pt x="131" y="557"/>
                    </a:lnTo>
                    <a:lnTo>
                      <a:pt x="83" y="497"/>
                    </a:lnTo>
                    <a:lnTo>
                      <a:pt x="48" y="437"/>
                    </a:lnTo>
                    <a:lnTo>
                      <a:pt x="42" y="401"/>
                    </a:lnTo>
                    <a:lnTo>
                      <a:pt x="36" y="366"/>
                    </a:lnTo>
                    <a:lnTo>
                      <a:pt x="42" y="330"/>
                    </a:lnTo>
                    <a:lnTo>
                      <a:pt x="48" y="300"/>
                    </a:lnTo>
                    <a:lnTo>
                      <a:pt x="83" y="234"/>
                    </a:lnTo>
                    <a:lnTo>
                      <a:pt x="131" y="174"/>
                    </a:lnTo>
                    <a:lnTo>
                      <a:pt x="203" y="126"/>
                    </a:lnTo>
                    <a:lnTo>
                      <a:pt x="287" y="84"/>
                    </a:lnTo>
                    <a:lnTo>
                      <a:pt x="382" y="54"/>
                    </a:lnTo>
                    <a:lnTo>
                      <a:pt x="490" y="30"/>
                    </a:lnTo>
                    <a:lnTo>
                      <a:pt x="604" y="24"/>
                    </a:lnTo>
                    <a:lnTo>
                      <a:pt x="717" y="30"/>
                    </a:lnTo>
                    <a:lnTo>
                      <a:pt x="825" y="54"/>
                    </a:lnTo>
                    <a:lnTo>
                      <a:pt x="920" y="84"/>
                    </a:lnTo>
                    <a:lnTo>
                      <a:pt x="1004" y="126"/>
                    </a:lnTo>
                    <a:lnTo>
                      <a:pt x="1070" y="174"/>
                    </a:lnTo>
                    <a:lnTo>
                      <a:pt x="1124" y="234"/>
                    </a:lnTo>
                    <a:lnTo>
                      <a:pt x="1153" y="300"/>
                    </a:lnTo>
                    <a:lnTo>
                      <a:pt x="1165" y="366"/>
                    </a:lnTo>
                    <a:lnTo>
                      <a:pt x="1153" y="437"/>
                    </a:lnTo>
                    <a:lnTo>
                      <a:pt x="1124" y="497"/>
                    </a:lnTo>
                    <a:lnTo>
                      <a:pt x="1070" y="557"/>
                    </a:lnTo>
                    <a:lnTo>
                      <a:pt x="1004" y="611"/>
                    </a:lnTo>
                    <a:lnTo>
                      <a:pt x="920" y="647"/>
                    </a:lnTo>
                    <a:lnTo>
                      <a:pt x="825" y="683"/>
                    </a:lnTo>
                    <a:lnTo>
                      <a:pt x="717" y="701"/>
                    </a:lnTo>
                    <a:lnTo>
                      <a:pt x="604" y="707"/>
                    </a:lnTo>
                    <a:lnTo>
                      <a:pt x="604" y="707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48166" name="Freeform 38"/>
              <p:cNvSpPr>
                <a:spLocks/>
              </p:cNvSpPr>
              <p:nvPr/>
            </p:nvSpPr>
            <p:spPr bwMode="hidden">
              <a:xfrm>
                <a:off x="4128" y="3366"/>
                <a:ext cx="544" cy="737"/>
              </a:xfrm>
              <a:custGeom>
                <a:avLst/>
                <a:gdLst/>
                <a:ahLst/>
                <a:cxnLst>
                  <a:cxn ang="0">
                    <a:pos x="24" y="402"/>
                  </a:cxn>
                  <a:cxn ang="0">
                    <a:pos x="36" y="330"/>
                  </a:cxn>
                  <a:cxn ang="0">
                    <a:pos x="66" y="264"/>
                  </a:cxn>
                  <a:cxn ang="0">
                    <a:pos x="108" y="204"/>
                  </a:cxn>
                  <a:cxn ang="0">
                    <a:pos x="173" y="150"/>
                  </a:cxn>
                  <a:cxn ang="0">
                    <a:pos x="251" y="102"/>
                  </a:cxn>
                  <a:cxn ang="0">
                    <a:pos x="335" y="60"/>
                  </a:cxn>
                  <a:cxn ang="0">
                    <a:pos x="436" y="30"/>
                  </a:cxn>
                  <a:cxn ang="0">
                    <a:pos x="544" y="12"/>
                  </a:cxn>
                  <a:cxn ang="0">
                    <a:pos x="544" y="0"/>
                  </a:cxn>
                  <a:cxn ang="0">
                    <a:pos x="430" y="18"/>
                  </a:cxn>
                  <a:cxn ang="0">
                    <a:pos x="329" y="48"/>
                  </a:cxn>
                  <a:cxn ang="0">
                    <a:pos x="233" y="90"/>
                  </a:cxn>
                  <a:cxn ang="0">
                    <a:pos x="155" y="138"/>
                  </a:cxn>
                  <a:cxn ang="0">
                    <a:pos x="90" y="198"/>
                  </a:cxn>
                  <a:cxn ang="0">
                    <a:pos x="42" y="258"/>
                  </a:cxn>
                  <a:cxn ang="0">
                    <a:pos x="12" y="330"/>
                  </a:cxn>
                  <a:cxn ang="0">
                    <a:pos x="0" y="402"/>
                  </a:cxn>
                  <a:cxn ang="0">
                    <a:pos x="6" y="455"/>
                  </a:cxn>
                  <a:cxn ang="0">
                    <a:pos x="18" y="503"/>
                  </a:cxn>
                  <a:cxn ang="0">
                    <a:pos x="42" y="545"/>
                  </a:cxn>
                  <a:cxn ang="0">
                    <a:pos x="78" y="593"/>
                  </a:cxn>
                  <a:cxn ang="0">
                    <a:pos x="114" y="635"/>
                  </a:cxn>
                  <a:cxn ang="0">
                    <a:pos x="161" y="671"/>
                  </a:cxn>
                  <a:cxn ang="0">
                    <a:pos x="221" y="707"/>
                  </a:cxn>
                  <a:cxn ang="0">
                    <a:pos x="281" y="737"/>
                  </a:cxn>
                  <a:cxn ang="0">
                    <a:pos x="323" y="737"/>
                  </a:cxn>
                  <a:cxn ang="0">
                    <a:pos x="257" y="707"/>
                  </a:cxn>
                  <a:cxn ang="0">
                    <a:pos x="203" y="671"/>
                  </a:cxn>
                  <a:cxn ang="0">
                    <a:pos x="149" y="635"/>
                  </a:cxn>
                  <a:cxn ang="0">
                    <a:pos x="108" y="593"/>
                  </a:cxn>
                  <a:cxn ang="0">
                    <a:pos x="72" y="551"/>
                  </a:cxn>
                  <a:cxn ang="0">
                    <a:pos x="48" y="503"/>
                  </a:cxn>
                  <a:cxn ang="0">
                    <a:pos x="30" y="455"/>
                  </a:cxn>
                  <a:cxn ang="0">
                    <a:pos x="24" y="402"/>
                  </a:cxn>
                  <a:cxn ang="0">
                    <a:pos x="24" y="402"/>
                  </a:cxn>
                </a:cxnLst>
                <a:rect l="0" t="0" r="r" b="b"/>
                <a:pathLst>
                  <a:path w="544" h="737">
                    <a:moveTo>
                      <a:pt x="24" y="402"/>
                    </a:moveTo>
                    <a:lnTo>
                      <a:pt x="36" y="330"/>
                    </a:lnTo>
                    <a:lnTo>
                      <a:pt x="66" y="264"/>
                    </a:lnTo>
                    <a:lnTo>
                      <a:pt x="108" y="204"/>
                    </a:lnTo>
                    <a:lnTo>
                      <a:pt x="173" y="150"/>
                    </a:lnTo>
                    <a:lnTo>
                      <a:pt x="251" y="102"/>
                    </a:lnTo>
                    <a:lnTo>
                      <a:pt x="335" y="60"/>
                    </a:lnTo>
                    <a:lnTo>
                      <a:pt x="436" y="30"/>
                    </a:lnTo>
                    <a:lnTo>
                      <a:pt x="544" y="12"/>
                    </a:lnTo>
                    <a:lnTo>
                      <a:pt x="544" y="0"/>
                    </a:lnTo>
                    <a:lnTo>
                      <a:pt x="430" y="18"/>
                    </a:lnTo>
                    <a:lnTo>
                      <a:pt x="329" y="48"/>
                    </a:lnTo>
                    <a:lnTo>
                      <a:pt x="233" y="90"/>
                    </a:lnTo>
                    <a:lnTo>
                      <a:pt x="155" y="138"/>
                    </a:lnTo>
                    <a:lnTo>
                      <a:pt x="90" y="198"/>
                    </a:lnTo>
                    <a:lnTo>
                      <a:pt x="42" y="258"/>
                    </a:lnTo>
                    <a:lnTo>
                      <a:pt x="12" y="330"/>
                    </a:lnTo>
                    <a:lnTo>
                      <a:pt x="0" y="402"/>
                    </a:lnTo>
                    <a:lnTo>
                      <a:pt x="6" y="455"/>
                    </a:lnTo>
                    <a:lnTo>
                      <a:pt x="18" y="503"/>
                    </a:lnTo>
                    <a:lnTo>
                      <a:pt x="42" y="545"/>
                    </a:lnTo>
                    <a:lnTo>
                      <a:pt x="78" y="593"/>
                    </a:lnTo>
                    <a:lnTo>
                      <a:pt x="114" y="635"/>
                    </a:lnTo>
                    <a:lnTo>
                      <a:pt x="161" y="671"/>
                    </a:lnTo>
                    <a:lnTo>
                      <a:pt x="221" y="707"/>
                    </a:lnTo>
                    <a:lnTo>
                      <a:pt x="281" y="737"/>
                    </a:lnTo>
                    <a:lnTo>
                      <a:pt x="323" y="737"/>
                    </a:lnTo>
                    <a:lnTo>
                      <a:pt x="257" y="707"/>
                    </a:lnTo>
                    <a:lnTo>
                      <a:pt x="203" y="671"/>
                    </a:lnTo>
                    <a:lnTo>
                      <a:pt x="149" y="635"/>
                    </a:lnTo>
                    <a:lnTo>
                      <a:pt x="108" y="593"/>
                    </a:lnTo>
                    <a:lnTo>
                      <a:pt x="72" y="551"/>
                    </a:lnTo>
                    <a:lnTo>
                      <a:pt x="48" y="503"/>
                    </a:lnTo>
                    <a:lnTo>
                      <a:pt x="30" y="455"/>
                    </a:lnTo>
                    <a:lnTo>
                      <a:pt x="24" y="402"/>
                    </a:lnTo>
                    <a:lnTo>
                      <a:pt x="24" y="40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48167" name="Freeform 39"/>
              <p:cNvSpPr>
                <a:spLocks/>
              </p:cNvSpPr>
              <p:nvPr/>
            </p:nvSpPr>
            <p:spPr bwMode="hidden">
              <a:xfrm>
                <a:off x="4792" y="3360"/>
                <a:ext cx="609" cy="252"/>
              </a:xfrm>
              <a:custGeom>
                <a:avLst/>
                <a:gdLst/>
                <a:ahLst/>
                <a:cxnLst>
                  <a:cxn ang="0">
                    <a:pos x="12" y="12"/>
                  </a:cxn>
                  <a:cxn ang="0">
                    <a:pos x="113" y="18"/>
                  </a:cxn>
                  <a:cxn ang="0">
                    <a:pos x="203" y="30"/>
                  </a:cxn>
                  <a:cxn ang="0">
                    <a:pos x="292" y="48"/>
                  </a:cxn>
                  <a:cxn ang="0">
                    <a:pos x="376" y="78"/>
                  </a:cxn>
                  <a:cxn ang="0">
                    <a:pos x="448" y="114"/>
                  </a:cxn>
                  <a:cxn ang="0">
                    <a:pos x="514" y="156"/>
                  </a:cxn>
                  <a:cxn ang="0">
                    <a:pos x="567" y="198"/>
                  </a:cxn>
                  <a:cxn ang="0">
                    <a:pos x="609" y="252"/>
                  </a:cxn>
                  <a:cxn ang="0">
                    <a:pos x="609" y="216"/>
                  </a:cxn>
                  <a:cxn ang="0">
                    <a:pos x="561" y="168"/>
                  </a:cxn>
                  <a:cxn ang="0">
                    <a:pos x="502" y="126"/>
                  </a:cxn>
                  <a:cxn ang="0">
                    <a:pos x="436" y="90"/>
                  </a:cxn>
                  <a:cxn ang="0">
                    <a:pos x="364" y="60"/>
                  </a:cxn>
                  <a:cxn ang="0">
                    <a:pos x="286" y="36"/>
                  </a:cxn>
                  <a:cxn ang="0">
                    <a:pos x="197" y="18"/>
                  </a:cxn>
                  <a:cxn ang="0">
                    <a:pos x="107" y="6"/>
                  </a:cxn>
                  <a:cxn ang="0">
                    <a:pos x="12" y="0"/>
                  </a:cxn>
                  <a:cxn ang="0">
                    <a:pos x="6" y="0"/>
                  </a:cxn>
                  <a:cxn ang="0">
                    <a:pos x="0" y="0"/>
                  </a:cxn>
                  <a:cxn ang="0">
                    <a:pos x="0" y="12"/>
                  </a:cxn>
                  <a:cxn ang="0">
                    <a:pos x="6" y="12"/>
                  </a:cxn>
                  <a:cxn ang="0">
                    <a:pos x="12" y="12"/>
                  </a:cxn>
                  <a:cxn ang="0">
                    <a:pos x="12" y="12"/>
                  </a:cxn>
                </a:cxnLst>
                <a:rect l="0" t="0" r="r" b="b"/>
                <a:pathLst>
                  <a:path w="609" h="252">
                    <a:moveTo>
                      <a:pt x="12" y="12"/>
                    </a:moveTo>
                    <a:lnTo>
                      <a:pt x="113" y="18"/>
                    </a:lnTo>
                    <a:lnTo>
                      <a:pt x="203" y="30"/>
                    </a:lnTo>
                    <a:lnTo>
                      <a:pt x="292" y="48"/>
                    </a:lnTo>
                    <a:lnTo>
                      <a:pt x="376" y="78"/>
                    </a:lnTo>
                    <a:lnTo>
                      <a:pt x="448" y="114"/>
                    </a:lnTo>
                    <a:lnTo>
                      <a:pt x="514" y="156"/>
                    </a:lnTo>
                    <a:lnTo>
                      <a:pt x="567" y="198"/>
                    </a:lnTo>
                    <a:lnTo>
                      <a:pt x="609" y="252"/>
                    </a:lnTo>
                    <a:lnTo>
                      <a:pt x="609" y="216"/>
                    </a:lnTo>
                    <a:lnTo>
                      <a:pt x="561" y="168"/>
                    </a:lnTo>
                    <a:lnTo>
                      <a:pt x="502" y="126"/>
                    </a:lnTo>
                    <a:lnTo>
                      <a:pt x="436" y="90"/>
                    </a:lnTo>
                    <a:lnTo>
                      <a:pt x="364" y="60"/>
                    </a:lnTo>
                    <a:lnTo>
                      <a:pt x="286" y="36"/>
                    </a:lnTo>
                    <a:lnTo>
                      <a:pt x="197" y="18"/>
                    </a:lnTo>
                    <a:lnTo>
                      <a:pt x="107" y="6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6" y="12"/>
                    </a:lnTo>
                    <a:lnTo>
                      <a:pt x="12" y="12"/>
                    </a:lnTo>
                    <a:lnTo>
                      <a:pt x="12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48168" name="Freeform 40"/>
              <p:cNvSpPr>
                <a:spLocks/>
              </p:cNvSpPr>
              <p:nvPr/>
            </p:nvSpPr>
            <p:spPr bwMode="hidden">
              <a:xfrm>
                <a:off x="5246" y="4007"/>
                <a:ext cx="72" cy="54"/>
              </a:xfrm>
              <a:custGeom>
                <a:avLst/>
                <a:gdLst/>
                <a:ahLst/>
                <a:cxnLst>
                  <a:cxn ang="0">
                    <a:pos x="72" y="0"/>
                  </a:cxn>
                  <a:cxn ang="0">
                    <a:pos x="36" y="30"/>
                  </a:cxn>
                  <a:cxn ang="0">
                    <a:pos x="0" y="54"/>
                  </a:cxn>
                  <a:cxn ang="0">
                    <a:pos x="36" y="54"/>
                  </a:cxn>
                  <a:cxn ang="0">
                    <a:pos x="54" y="42"/>
                  </a:cxn>
                  <a:cxn ang="0">
                    <a:pos x="72" y="24"/>
                  </a:cxn>
                  <a:cxn ang="0">
                    <a:pos x="72" y="24"/>
                  </a:cxn>
                  <a:cxn ang="0">
                    <a:pos x="72" y="0"/>
                  </a:cxn>
                  <a:cxn ang="0">
                    <a:pos x="72" y="0"/>
                  </a:cxn>
                </a:cxnLst>
                <a:rect l="0" t="0" r="r" b="b"/>
                <a:pathLst>
                  <a:path w="72" h="54">
                    <a:moveTo>
                      <a:pt x="72" y="0"/>
                    </a:moveTo>
                    <a:lnTo>
                      <a:pt x="36" y="30"/>
                    </a:lnTo>
                    <a:lnTo>
                      <a:pt x="0" y="54"/>
                    </a:lnTo>
                    <a:lnTo>
                      <a:pt x="36" y="54"/>
                    </a:lnTo>
                    <a:lnTo>
                      <a:pt x="54" y="42"/>
                    </a:lnTo>
                    <a:lnTo>
                      <a:pt x="72" y="24"/>
                    </a:lnTo>
                    <a:lnTo>
                      <a:pt x="72" y="24"/>
                    </a:lnTo>
                    <a:lnTo>
                      <a:pt x="72" y="0"/>
                    </a:lnTo>
                    <a:lnTo>
                      <a:pt x="7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48169" name="Freeform 41"/>
              <p:cNvSpPr>
                <a:spLocks/>
              </p:cNvSpPr>
              <p:nvPr/>
            </p:nvSpPr>
            <p:spPr bwMode="hidden">
              <a:xfrm>
                <a:off x="4505" y="4073"/>
                <a:ext cx="705" cy="108"/>
              </a:xfrm>
              <a:custGeom>
                <a:avLst/>
                <a:gdLst/>
                <a:ahLst/>
                <a:cxnLst>
                  <a:cxn ang="0">
                    <a:pos x="299" y="90"/>
                  </a:cxn>
                  <a:cxn ang="0">
                    <a:pos x="221" y="90"/>
                  </a:cxn>
                  <a:cxn ang="0">
                    <a:pos x="143" y="78"/>
                  </a:cxn>
                  <a:cxn ang="0">
                    <a:pos x="0" y="48"/>
                  </a:cxn>
                  <a:cxn ang="0">
                    <a:pos x="0" y="66"/>
                  </a:cxn>
                  <a:cxn ang="0">
                    <a:pos x="143" y="96"/>
                  </a:cxn>
                  <a:cxn ang="0">
                    <a:pos x="221" y="108"/>
                  </a:cxn>
                  <a:cxn ang="0">
                    <a:pos x="299" y="108"/>
                  </a:cxn>
                  <a:cxn ang="0">
                    <a:pos x="412" y="102"/>
                  </a:cxn>
                  <a:cxn ang="0">
                    <a:pos x="520" y="84"/>
                  </a:cxn>
                  <a:cxn ang="0">
                    <a:pos x="615" y="60"/>
                  </a:cxn>
                  <a:cxn ang="0">
                    <a:pos x="705" y="24"/>
                  </a:cxn>
                  <a:cxn ang="0">
                    <a:pos x="705" y="0"/>
                  </a:cxn>
                  <a:cxn ang="0">
                    <a:pos x="615" y="42"/>
                  </a:cxn>
                  <a:cxn ang="0">
                    <a:pos x="520" y="66"/>
                  </a:cxn>
                  <a:cxn ang="0">
                    <a:pos x="412" y="84"/>
                  </a:cxn>
                  <a:cxn ang="0">
                    <a:pos x="299" y="90"/>
                  </a:cxn>
                  <a:cxn ang="0">
                    <a:pos x="299" y="90"/>
                  </a:cxn>
                </a:cxnLst>
                <a:rect l="0" t="0" r="r" b="b"/>
                <a:pathLst>
                  <a:path w="705" h="108">
                    <a:moveTo>
                      <a:pt x="299" y="90"/>
                    </a:moveTo>
                    <a:lnTo>
                      <a:pt x="221" y="90"/>
                    </a:lnTo>
                    <a:lnTo>
                      <a:pt x="143" y="78"/>
                    </a:lnTo>
                    <a:lnTo>
                      <a:pt x="0" y="48"/>
                    </a:lnTo>
                    <a:lnTo>
                      <a:pt x="0" y="66"/>
                    </a:lnTo>
                    <a:lnTo>
                      <a:pt x="143" y="96"/>
                    </a:lnTo>
                    <a:lnTo>
                      <a:pt x="221" y="108"/>
                    </a:lnTo>
                    <a:lnTo>
                      <a:pt x="299" y="108"/>
                    </a:lnTo>
                    <a:lnTo>
                      <a:pt x="412" y="102"/>
                    </a:lnTo>
                    <a:lnTo>
                      <a:pt x="520" y="84"/>
                    </a:lnTo>
                    <a:lnTo>
                      <a:pt x="615" y="60"/>
                    </a:lnTo>
                    <a:lnTo>
                      <a:pt x="705" y="24"/>
                    </a:lnTo>
                    <a:lnTo>
                      <a:pt x="705" y="0"/>
                    </a:lnTo>
                    <a:lnTo>
                      <a:pt x="615" y="42"/>
                    </a:lnTo>
                    <a:lnTo>
                      <a:pt x="520" y="66"/>
                    </a:lnTo>
                    <a:lnTo>
                      <a:pt x="412" y="84"/>
                    </a:lnTo>
                    <a:lnTo>
                      <a:pt x="299" y="90"/>
                    </a:lnTo>
                    <a:lnTo>
                      <a:pt x="29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48170" name="Freeform 42"/>
              <p:cNvSpPr>
                <a:spLocks/>
              </p:cNvSpPr>
              <p:nvPr/>
            </p:nvSpPr>
            <p:spPr bwMode="hidden">
              <a:xfrm>
                <a:off x="5336" y="3654"/>
                <a:ext cx="143" cy="341"/>
              </a:xfrm>
              <a:custGeom>
                <a:avLst/>
                <a:gdLst/>
                <a:ahLst/>
                <a:cxnLst>
                  <a:cxn ang="0">
                    <a:pos x="119" y="114"/>
                  </a:cxn>
                  <a:cxn ang="0">
                    <a:pos x="113" y="173"/>
                  </a:cxn>
                  <a:cxn ang="0">
                    <a:pos x="89" y="239"/>
                  </a:cxn>
                  <a:cxn ang="0">
                    <a:pos x="47" y="293"/>
                  </a:cxn>
                  <a:cxn ang="0">
                    <a:pos x="0" y="341"/>
                  </a:cxn>
                  <a:cxn ang="0">
                    <a:pos x="29" y="341"/>
                  </a:cxn>
                  <a:cxn ang="0">
                    <a:pos x="77" y="287"/>
                  </a:cxn>
                  <a:cxn ang="0">
                    <a:pos x="113" y="233"/>
                  </a:cxn>
                  <a:cxn ang="0">
                    <a:pos x="137" y="173"/>
                  </a:cxn>
                  <a:cxn ang="0">
                    <a:pos x="143" y="114"/>
                  </a:cxn>
                  <a:cxn ang="0">
                    <a:pos x="137" y="60"/>
                  </a:cxn>
                  <a:cxn ang="0">
                    <a:pos x="119" y="0"/>
                  </a:cxn>
                  <a:cxn ang="0">
                    <a:pos x="89" y="0"/>
                  </a:cxn>
                  <a:cxn ang="0">
                    <a:pos x="113" y="60"/>
                  </a:cxn>
                  <a:cxn ang="0">
                    <a:pos x="119" y="114"/>
                  </a:cxn>
                  <a:cxn ang="0">
                    <a:pos x="119" y="114"/>
                  </a:cxn>
                </a:cxnLst>
                <a:rect l="0" t="0" r="r" b="b"/>
                <a:pathLst>
                  <a:path w="143" h="341">
                    <a:moveTo>
                      <a:pt x="119" y="114"/>
                    </a:moveTo>
                    <a:lnTo>
                      <a:pt x="113" y="173"/>
                    </a:lnTo>
                    <a:lnTo>
                      <a:pt x="89" y="239"/>
                    </a:lnTo>
                    <a:lnTo>
                      <a:pt x="47" y="293"/>
                    </a:lnTo>
                    <a:lnTo>
                      <a:pt x="0" y="341"/>
                    </a:lnTo>
                    <a:lnTo>
                      <a:pt x="29" y="341"/>
                    </a:lnTo>
                    <a:lnTo>
                      <a:pt x="77" y="287"/>
                    </a:lnTo>
                    <a:lnTo>
                      <a:pt x="113" y="233"/>
                    </a:lnTo>
                    <a:lnTo>
                      <a:pt x="137" y="173"/>
                    </a:lnTo>
                    <a:lnTo>
                      <a:pt x="143" y="114"/>
                    </a:lnTo>
                    <a:lnTo>
                      <a:pt x="137" y="60"/>
                    </a:lnTo>
                    <a:lnTo>
                      <a:pt x="119" y="0"/>
                    </a:lnTo>
                    <a:lnTo>
                      <a:pt x="89" y="0"/>
                    </a:lnTo>
                    <a:lnTo>
                      <a:pt x="113" y="60"/>
                    </a:lnTo>
                    <a:lnTo>
                      <a:pt x="119" y="114"/>
                    </a:lnTo>
                    <a:lnTo>
                      <a:pt x="119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48171" name="Freeform 43"/>
              <p:cNvSpPr>
                <a:spLocks/>
              </p:cNvSpPr>
              <p:nvPr/>
            </p:nvSpPr>
            <p:spPr bwMode="hidden">
              <a:xfrm>
                <a:off x="5061" y="3624"/>
                <a:ext cx="83" cy="90"/>
              </a:xfrm>
              <a:custGeom>
                <a:avLst/>
                <a:gdLst/>
                <a:ahLst/>
                <a:cxnLst>
                  <a:cxn ang="0">
                    <a:pos x="59" y="90"/>
                  </a:cxn>
                  <a:cxn ang="0">
                    <a:pos x="83" y="84"/>
                  </a:cxn>
                  <a:cxn ang="0">
                    <a:pos x="71" y="60"/>
                  </a:cxn>
                  <a:cxn ang="0">
                    <a:pos x="53" y="42"/>
                  </a:cxn>
                  <a:cxn ang="0">
                    <a:pos x="6" y="0"/>
                  </a:cxn>
                  <a:cxn ang="0">
                    <a:pos x="0" y="18"/>
                  </a:cxn>
                  <a:cxn ang="0">
                    <a:pos x="35" y="48"/>
                  </a:cxn>
                  <a:cxn ang="0">
                    <a:pos x="59" y="90"/>
                  </a:cxn>
                  <a:cxn ang="0">
                    <a:pos x="59" y="90"/>
                  </a:cxn>
                </a:cxnLst>
                <a:rect l="0" t="0" r="r" b="b"/>
                <a:pathLst>
                  <a:path w="83" h="90">
                    <a:moveTo>
                      <a:pt x="59" y="90"/>
                    </a:moveTo>
                    <a:lnTo>
                      <a:pt x="83" y="84"/>
                    </a:lnTo>
                    <a:lnTo>
                      <a:pt x="71" y="60"/>
                    </a:lnTo>
                    <a:lnTo>
                      <a:pt x="53" y="42"/>
                    </a:lnTo>
                    <a:lnTo>
                      <a:pt x="6" y="0"/>
                    </a:lnTo>
                    <a:lnTo>
                      <a:pt x="0" y="18"/>
                    </a:lnTo>
                    <a:lnTo>
                      <a:pt x="35" y="48"/>
                    </a:lnTo>
                    <a:lnTo>
                      <a:pt x="59" y="90"/>
                    </a:lnTo>
                    <a:lnTo>
                      <a:pt x="5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057" name="Freeform 44"/>
              <p:cNvSpPr>
                <a:spLocks/>
              </p:cNvSpPr>
              <p:nvPr/>
            </p:nvSpPr>
            <p:spPr bwMode="hidden">
              <a:xfrm>
                <a:off x="4445" y="3552"/>
                <a:ext cx="717" cy="431"/>
              </a:xfrm>
              <a:custGeom>
                <a:avLst/>
                <a:gdLst>
                  <a:gd name="T0" fmla="*/ 693 w 717"/>
                  <a:gd name="T1" fmla="*/ 216 h 431"/>
                  <a:gd name="T2" fmla="*/ 687 w 717"/>
                  <a:gd name="T3" fmla="*/ 257 h 431"/>
                  <a:gd name="T4" fmla="*/ 669 w 717"/>
                  <a:gd name="T5" fmla="*/ 293 h 431"/>
                  <a:gd name="T6" fmla="*/ 633 w 717"/>
                  <a:gd name="T7" fmla="*/ 329 h 431"/>
                  <a:gd name="T8" fmla="*/ 598 w 717"/>
                  <a:gd name="T9" fmla="*/ 359 h 431"/>
                  <a:gd name="T10" fmla="*/ 544 w 717"/>
                  <a:gd name="T11" fmla="*/ 383 h 431"/>
                  <a:gd name="T12" fmla="*/ 490 w 717"/>
                  <a:gd name="T13" fmla="*/ 401 h 431"/>
                  <a:gd name="T14" fmla="*/ 424 w 717"/>
                  <a:gd name="T15" fmla="*/ 413 h 431"/>
                  <a:gd name="T16" fmla="*/ 359 w 717"/>
                  <a:gd name="T17" fmla="*/ 419 h 431"/>
                  <a:gd name="T18" fmla="*/ 293 w 717"/>
                  <a:gd name="T19" fmla="*/ 413 h 431"/>
                  <a:gd name="T20" fmla="*/ 227 w 717"/>
                  <a:gd name="T21" fmla="*/ 401 h 431"/>
                  <a:gd name="T22" fmla="*/ 173 w 717"/>
                  <a:gd name="T23" fmla="*/ 383 h 431"/>
                  <a:gd name="T24" fmla="*/ 119 w 717"/>
                  <a:gd name="T25" fmla="*/ 359 h 431"/>
                  <a:gd name="T26" fmla="*/ 84 w 717"/>
                  <a:gd name="T27" fmla="*/ 329 h 431"/>
                  <a:gd name="T28" fmla="*/ 48 w 717"/>
                  <a:gd name="T29" fmla="*/ 293 h 431"/>
                  <a:gd name="T30" fmla="*/ 30 w 717"/>
                  <a:gd name="T31" fmla="*/ 257 h 431"/>
                  <a:gd name="T32" fmla="*/ 24 w 717"/>
                  <a:gd name="T33" fmla="*/ 216 h 431"/>
                  <a:gd name="T34" fmla="*/ 30 w 717"/>
                  <a:gd name="T35" fmla="*/ 174 h 431"/>
                  <a:gd name="T36" fmla="*/ 48 w 717"/>
                  <a:gd name="T37" fmla="*/ 138 h 431"/>
                  <a:gd name="T38" fmla="*/ 84 w 717"/>
                  <a:gd name="T39" fmla="*/ 102 h 431"/>
                  <a:gd name="T40" fmla="*/ 119 w 717"/>
                  <a:gd name="T41" fmla="*/ 72 h 431"/>
                  <a:gd name="T42" fmla="*/ 173 w 717"/>
                  <a:gd name="T43" fmla="*/ 48 h 431"/>
                  <a:gd name="T44" fmla="*/ 227 w 717"/>
                  <a:gd name="T45" fmla="*/ 30 h 431"/>
                  <a:gd name="T46" fmla="*/ 293 w 717"/>
                  <a:gd name="T47" fmla="*/ 18 h 431"/>
                  <a:gd name="T48" fmla="*/ 359 w 717"/>
                  <a:gd name="T49" fmla="*/ 12 h 431"/>
                  <a:gd name="T50" fmla="*/ 418 w 717"/>
                  <a:gd name="T51" fmla="*/ 18 h 431"/>
                  <a:gd name="T52" fmla="*/ 478 w 717"/>
                  <a:gd name="T53" fmla="*/ 30 h 431"/>
                  <a:gd name="T54" fmla="*/ 532 w 717"/>
                  <a:gd name="T55" fmla="*/ 48 h 431"/>
                  <a:gd name="T56" fmla="*/ 580 w 717"/>
                  <a:gd name="T57" fmla="*/ 66 h 431"/>
                  <a:gd name="T58" fmla="*/ 586 w 717"/>
                  <a:gd name="T59" fmla="*/ 48 h 431"/>
                  <a:gd name="T60" fmla="*/ 478 w 717"/>
                  <a:gd name="T61" fmla="*/ 12 h 431"/>
                  <a:gd name="T62" fmla="*/ 418 w 717"/>
                  <a:gd name="T63" fmla="*/ 6 h 431"/>
                  <a:gd name="T64" fmla="*/ 359 w 717"/>
                  <a:gd name="T65" fmla="*/ 0 h 431"/>
                  <a:gd name="T66" fmla="*/ 287 w 717"/>
                  <a:gd name="T67" fmla="*/ 6 h 431"/>
                  <a:gd name="T68" fmla="*/ 221 w 717"/>
                  <a:gd name="T69" fmla="*/ 18 h 431"/>
                  <a:gd name="T70" fmla="*/ 161 w 717"/>
                  <a:gd name="T71" fmla="*/ 36 h 431"/>
                  <a:gd name="T72" fmla="*/ 107 w 717"/>
                  <a:gd name="T73" fmla="*/ 66 h 431"/>
                  <a:gd name="T74" fmla="*/ 60 w 717"/>
                  <a:gd name="T75" fmla="*/ 96 h 431"/>
                  <a:gd name="T76" fmla="*/ 30 w 717"/>
                  <a:gd name="T77" fmla="*/ 132 h 431"/>
                  <a:gd name="T78" fmla="*/ 6 w 717"/>
                  <a:gd name="T79" fmla="*/ 174 h 431"/>
                  <a:gd name="T80" fmla="*/ 0 w 717"/>
                  <a:gd name="T81" fmla="*/ 216 h 431"/>
                  <a:gd name="T82" fmla="*/ 6 w 717"/>
                  <a:gd name="T83" fmla="*/ 257 h 431"/>
                  <a:gd name="T84" fmla="*/ 30 w 717"/>
                  <a:gd name="T85" fmla="*/ 299 h 431"/>
                  <a:gd name="T86" fmla="*/ 60 w 717"/>
                  <a:gd name="T87" fmla="*/ 335 h 431"/>
                  <a:gd name="T88" fmla="*/ 107 w 717"/>
                  <a:gd name="T89" fmla="*/ 371 h 431"/>
                  <a:gd name="T90" fmla="*/ 161 w 717"/>
                  <a:gd name="T91" fmla="*/ 395 h 431"/>
                  <a:gd name="T92" fmla="*/ 221 w 717"/>
                  <a:gd name="T93" fmla="*/ 413 h 431"/>
                  <a:gd name="T94" fmla="*/ 287 w 717"/>
                  <a:gd name="T95" fmla="*/ 425 h 431"/>
                  <a:gd name="T96" fmla="*/ 359 w 717"/>
                  <a:gd name="T97" fmla="*/ 431 h 431"/>
                  <a:gd name="T98" fmla="*/ 430 w 717"/>
                  <a:gd name="T99" fmla="*/ 425 h 431"/>
                  <a:gd name="T100" fmla="*/ 496 w 717"/>
                  <a:gd name="T101" fmla="*/ 413 h 431"/>
                  <a:gd name="T102" fmla="*/ 562 w 717"/>
                  <a:gd name="T103" fmla="*/ 395 h 431"/>
                  <a:gd name="T104" fmla="*/ 610 w 717"/>
                  <a:gd name="T105" fmla="*/ 371 h 431"/>
                  <a:gd name="T106" fmla="*/ 657 w 717"/>
                  <a:gd name="T107" fmla="*/ 335 h 431"/>
                  <a:gd name="T108" fmla="*/ 687 w 717"/>
                  <a:gd name="T109" fmla="*/ 299 h 431"/>
                  <a:gd name="T110" fmla="*/ 711 w 717"/>
                  <a:gd name="T111" fmla="*/ 257 h 431"/>
                  <a:gd name="T112" fmla="*/ 717 w 717"/>
                  <a:gd name="T113" fmla="*/ 216 h 431"/>
                  <a:gd name="T114" fmla="*/ 717 w 717"/>
                  <a:gd name="T115" fmla="*/ 204 h 431"/>
                  <a:gd name="T116" fmla="*/ 711 w 717"/>
                  <a:gd name="T117" fmla="*/ 192 h 431"/>
                  <a:gd name="T118" fmla="*/ 687 w 717"/>
                  <a:gd name="T119" fmla="*/ 198 h 431"/>
                  <a:gd name="T120" fmla="*/ 693 w 717"/>
                  <a:gd name="T121" fmla="*/ 210 h 431"/>
                  <a:gd name="T122" fmla="*/ 693 w 717"/>
                  <a:gd name="T123" fmla="*/ 216 h 431"/>
                  <a:gd name="T124" fmla="*/ 693 w 717"/>
                  <a:gd name="T125" fmla="*/ 216 h 431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0" t="0" r="r" b="b"/>
                <a:pathLst>
                  <a:path w="717" h="431">
                    <a:moveTo>
                      <a:pt x="693" y="216"/>
                    </a:moveTo>
                    <a:lnTo>
                      <a:pt x="687" y="257"/>
                    </a:lnTo>
                    <a:lnTo>
                      <a:pt x="669" y="293"/>
                    </a:lnTo>
                    <a:lnTo>
                      <a:pt x="633" y="329"/>
                    </a:lnTo>
                    <a:lnTo>
                      <a:pt x="598" y="359"/>
                    </a:lnTo>
                    <a:lnTo>
                      <a:pt x="544" y="383"/>
                    </a:lnTo>
                    <a:lnTo>
                      <a:pt x="490" y="401"/>
                    </a:lnTo>
                    <a:lnTo>
                      <a:pt x="424" y="413"/>
                    </a:lnTo>
                    <a:lnTo>
                      <a:pt x="359" y="419"/>
                    </a:lnTo>
                    <a:lnTo>
                      <a:pt x="293" y="413"/>
                    </a:lnTo>
                    <a:lnTo>
                      <a:pt x="227" y="401"/>
                    </a:lnTo>
                    <a:lnTo>
                      <a:pt x="173" y="383"/>
                    </a:lnTo>
                    <a:lnTo>
                      <a:pt x="119" y="359"/>
                    </a:lnTo>
                    <a:lnTo>
                      <a:pt x="84" y="329"/>
                    </a:lnTo>
                    <a:lnTo>
                      <a:pt x="48" y="293"/>
                    </a:lnTo>
                    <a:lnTo>
                      <a:pt x="30" y="257"/>
                    </a:lnTo>
                    <a:lnTo>
                      <a:pt x="24" y="216"/>
                    </a:lnTo>
                    <a:lnTo>
                      <a:pt x="30" y="174"/>
                    </a:lnTo>
                    <a:lnTo>
                      <a:pt x="48" y="138"/>
                    </a:lnTo>
                    <a:lnTo>
                      <a:pt x="84" y="102"/>
                    </a:lnTo>
                    <a:lnTo>
                      <a:pt x="119" y="72"/>
                    </a:lnTo>
                    <a:lnTo>
                      <a:pt x="173" y="48"/>
                    </a:lnTo>
                    <a:lnTo>
                      <a:pt x="227" y="30"/>
                    </a:lnTo>
                    <a:lnTo>
                      <a:pt x="293" y="18"/>
                    </a:lnTo>
                    <a:lnTo>
                      <a:pt x="359" y="12"/>
                    </a:lnTo>
                    <a:lnTo>
                      <a:pt x="418" y="18"/>
                    </a:lnTo>
                    <a:lnTo>
                      <a:pt x="478" y="30"/>
                    </a:lnTo>
                    <a:lnTo>
                      <a:pt x="532" y="48"/>
                    </a:lnTo>
                    <a:lnTo>
                      <a:pt x="580" y="66"/>
                    </a:lnTo>
                    <a:lnTo>
                      <a:pt x="586" y="48"/>
                    </a:lnTo>
                    <a:lnTo>
                      <a:pt x="478" y="12"/>
                    </a:lnTo>
                    <a:lnTo>
                      <a:pt x="418" y="6"/>
                    </a:lnTo>
                    <a:lnTo>
                      <a:pt x="359" y="0"/>
                    </a:lnTo>
                    <a:lnTo>
                      <a:pt x="287" y="6"/>
                    </a:lnTo>
                    <a:lnTo>
                      <a:pt x="221" y="18"/>
                    </a:lnTo>
                    <a:lnTo>
                      <a:pt x="161" y="36"/>
                    </a:lnTo>
                    <a:lnTo>
                      <a:pt x="107" y="66"/>
                    </a:lnTo>
                    <a:lnTo>
                      <a:pt x="60" y="96"/>
                    </a:lnTo>
                    <a:lnTo>
                      <a:pt x="30" y="132"/>
                    </a:lnTo>
                    <a:lnTo>
                      <a:pt x="6" y="174"/>
                    </a:lnTo>
                    <a:lnTo>
                      <a:pt x="0" y="216"/>
                    </a:lnTo>
                    <a:lnTo>
                      <a:pt x="6" y="257"/>
                    </a:lnTo>
                    <a:lnTo>
                      <a:pt x="30" y="299"/>
                    </a:lnTo>
                    <a:lnTo>
                      <a:pt x="60" y="335"/>
                    </a:lnTo>
                    <a:lnTo>
                      <a:pt x="107" y="371"/>
                    </a:lnTo>
                    <a:lnTo>
                      <a:pt x="161" y="395"/>
                    </a:lnTo>
                    <a:lnTo>
                      <a:pt x="221" y="413"/>
                    </a:lnTo>
                    <a:lnTo>
                      <a:pt x="287" y="425"/>
                    </a:lnTo>
                    <a:lnTo>
                      <a:pt x="359" y="431"/>
                    </a:lnTo>
                    <a:lnTo>
                      <a:pt x="430" y="425"/>
                    </a:lnTo>
                    <a:lnTo>
                      <a:pt x="496" y="413"/>
                    </a:lnTo>
                    <a:lnTo>
                      <a:pt x="562" y="395"/>
                    </a:lnTo>
                    <a:lnTo>
                      <a:pt x="610" y="371"/>
                    </a:lnTo>
                    <a:lnTo>
                      <a:pt x="657" y="335"/>
                    </a:lnTo>
                    <a:lnTo>
                      <a:pt x="687" y="299"/>
                    </a:lnTo>
                    <a:lnTo>
                      <a:pt x="711" y="257"/>
                    </a:lnTo>
                    <a:lnTo>
                      <a:pt x="717" y="216"/>
                    </a:lnTo>
                    <a:lnTo>
                      <a:pt x="717" y="204"/>
                    </a:lnTo>
                    <a:lnTo>
                      <a:pt x="711" y="192"/>
                    </a:lnTo>
                    <a:lnTo>
                      <a:pt x="687" y="198"/>
                    </a:lnTo>
                    <a:lnTo>
                      <a:pt x="693" y="210"/>
                    </a:lnTo>
                    <a:lnTo>
                      <a:pt x="693" y="216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smtClean="0">
                  <a:solidFill>
                    <a:srgbClr val="FFFFFF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48173" name="Freeform 45"/>
              <p:cNvSpPr>
                <a:spLocks/>
              </p:cNvSpPr>
              <p:nvPr/>
            </p:nvSpPr>
            <p:spPr bwMode="hidden">
              <a:xfrm>
                <a:off x="4349" y="3510"/>
                <a:ext cx="909" cy="533"/>
              </a:xfrm>
              <a:custGeom>
                <a:avLst/>
                <a:gdLst/>
                <a:ahLst/>
                <a:cxnLst>
                  <a:cxn ang="0">
                    <a:pos x="616" y="0"/>
                  </a:cxn>
                  <a:cxn ang="0">
                    <a:pos x="616" y="18"/>
                  </a:cxn>
                  <a:cxn ang="0">
                    <a:pos x="724" y="60"/>
                  </a:cxn>
                  <a:cxn ang="0">
                    <a:pos x="765" y="84"/>
                  </a:cxn>
                  <a:cxn ang="0">
                    <a:pos x="807" y="114"/>
                  </a:cxn>
                  <a:cxn ang="0">
                    <a:pos x="837" y="144"/>
                  </a:cxn>
                  <a:cxn ang="0">
                    <a:pos x="861" y="180"/>
                  </a:cxn>
                  <a:cxn ang="0">
                    <a:pos x="873" y="216"/>
                  </a:cxn>
                  <a:cxn ang="0">
                    <a:pos x="879" y="258"/>
                  </a:cxn>
                  <a:cxn ang="0">
                    <a:pos x="873" y="311"/>
                  </a:cxn>
                  <a:cxn ang="0">
                    <a:pos x="843" y="359"/>
                  </a:cxn>
                  <a:cxn ang="0">
                    <a:pos x="807" y="401"/>
                  </a:cxn>
                  <a:cxn ang="0">
                    <a:pos x="753" y="443"/>
                  </a:cxn>
                  <a:cxn ang="0">
                    <a:pos x="694" y="473"/>
                  </a:cxn>
                  <a:cxn ang="0">
                    <a:pos x="622" y="497"/>
                  </a:cxn>
                  <a:cxn ang="0">
                    <a:pos x="538" y="509"/>
                  </a:cxn>
                  <a:cxn ang="0">
                    <a:pos x="455" y="515"/>
                  </a:cxn>
                  <a:cxn ang="0">
                    <a:pos x="371" y="509"/>
                  </a:cxn>
                  <a:cxn ang="0">
                    <a:pos x="287" y="497"/>
                  </a:cxn>
                  <a:cxn ang="0">
                    <a:pos x="215" y="473"/>
                  </a:cxn>
                  <a:cxn ang="0">
                    <a:pos x="156" y="443"/>
                  </a:cxn>
                  <a:cxn ang="0">
                    <a:pos x="102" y="401"/>
                  </a:cxn>
                  <a:cxn ang="0">
                    <a:pos x="66" y="359"/>
                  </a:cxn>
                  <a:cxn ang="0">
                    <a:pos x="36" y="311"/>
                  </a:cxn>
                  <a:cxn ang="0">
                    <a:pos x="30" y="258"/>
                  </a:cxn>
                  <a:cxn ang="0">
                    <a:pos x="36" y="222"/>
                  </a:cxn>
                  <a:cxn ang="0">
                    <a:pos x="48" y="186"/>
                  </a:cxn>
                  <a:cxn ang="0">
                    <a:pos x="66" y="156"/>
                  </a:cxn>
                  <a:cxn ang="0">
                    <a:pos x="90" y="126"/>
                  </a:cxn>
                  <a:cxn ang="0">
                    <a:pos x="66" y="114"/>
                  </a:cxn>
                  <a:cxn ang="0">
                    <a:pos x="36" y="144"/>
                  </a:cxn>
                  <a:cxn ang="0">
                    <a:pos x="18" y="180"/>
                  </a:cxn>
                  <a:cxn ang="0">
                    <a:pos x="6" y="216"/>
                  </a:cxn>
                  <a:cxn ang="0">
                    <a:pos x="0" y="258"/>
                  </a:cxn>
                  <a:cxn ang="0">
                    <a:pos x="12" y="311"/>
                  </a:cxn>
                  <a:cxn ang="0">
                    <a:pos x="36" y="365"/>
                  </a:cxn>
                  <a:cxn ang="0">
                    <a:pos x="78" y="413"/>
                  </a:cxn>
                  <a:cxn ang="0">
                    <a:pos x="132" y="449"/>
                  </a:cxn>
                  <a:cxn ang="0">
                    <a:pos x="203" y="485"/>
                  </a:cxn>
                  <a:cxn ang="0">
                    <a:pos x="275" y="509"/>
                  </a:cxn>
                  <a:cxn ang="0">
                    <a:pos x="365" y="527"/>
                  </a:cxn>
                  <a:cxn ang="0">
                    <a:pos x="455" y="533"/>
                  </a:cxn>
                  <a:cxn ang="0">
                    <a:pos x="544" y="527"/>
                  </a:cxn>
                  <a:cxn ang="0">
                    <a:pos x="634" y="509"/>
                  </a:cxn>
                  <a:cxn ang="0">
                    <a:pos x="712" y="485"/>
                  </a:cxn>
                  <a:cxn ang="0">
                    <a:pos x="777" y="449"/>
                  </a:cxn>
                  <a:cxn ang="0">
                    <a:pos x="831" y="413"/>
                  </a:cxn>
                  <a:cxn ang="0">
                    <a:pos x="873" y="365"/>
                  </a:cxn>
                  <a:cxn ang="0">
                    <a:pos x="897" y="311"/>
                  </a:cxn>
                  <a:cxn ang="0">
                    <a:pos x="909" y="258"/>
                  </a:cxn>
                  <a:cxn ang="0">
                    <a:pos x="903" y="216"/>
                  </a:cxn>
                  <a:cxn ang="0">
                    <a:pos x="885" y="174"/>
                  </a:cxn>
                  <a:cxn ang="0">
                    <a:pos x="861" y="132"/>
                  </a:cxn>
                  <a:cxn ang="0">
                    <a:pos x="825" y="102"/>
                  </a:cxn>
                  <a:cxn ang="0">
                    <a:pos x="783" y="66"/>
                  </a:cxn>
                  <a:cxn ang="0">
                    <a:pos x="735" y="42"/>
                  </a:cxn>
                  <a:cxn ang="0">
                    <a:pos x="616" y="0"/>
                  </a:cxn>
                  <a:cxn ang="0">
                    <a:pos x="616" y="0"/>
                  </a:cxn>
                </a:cxnLst>
                <a:rect l="0" t="0" r="r" b="b"/>
                <a:pathLst>
                  <a:path w="909" h="533">
                    <a:moveTo>
                      <a:pt x="616" y="0"/>
                    </a:moveTo>
                    <a:lnTo>
                      <a:pt x="616" y="18"/>
                    </a:lnTo>
                    <a:lnTo>
                      <a:pt x="724" y="60"/>
                    </a:lnTo>
                    <a:lnTo>
                      <a:pt x="765" y="84"/>
                    </a:lnTo>
                    <a:lnTo>
                      <a:pt x="807" y="114"/>
                    </a:lnTo>
                    <a:lnTo>
                      <a:pt x="837" y="144"/>
                    </a:lnTo>
                    <a:lnTo>
                      <a:pt x="861" y="180"/>
                    </a:lnTo>
                    <a:lnTo>
                      <a:pt x="873" y="216"/>
                    </a:lnTo>
                    <a:lnTo>
                      <a:pt x="879" y="258"/>
                    </a:lnTo>
                    <a:lnTo>
                      <a:pt x="873" y="311"/>
                    </a:lnTo>
                    <a:lnTo>
                      <a:pt x="843" y="359"/>
                    </a:lnTo>
                    <a:lnTo>
                      <a:pt x="807" y="401"/>
                    </a:lnTo>
                    <a:lnTo>
                      <a:pt x="753" y="443"/>
                    </a:lnTo>
                    <a:lnTo>
                      <a:pt x="694" y="473"/>
                    </a:lnTo>
                    <a:lnTo>
                      <a:pt x="622" y="497"/>
                    </a:lnTo>
                    <a:lnTo>
                      <a:pt x="538" y="509"/>
                    </a:lnTo>
                    <a:lnTo>
                      <a:pt x="455" y="515"/>
                    </a:lnTo>
                    <a:lnTo>
                      <a:pt x="371" y="509"/>
                    </a:lnTo>
                    <a:lnTo>
                      <a:pt x="287" y="497"/>
                    </a:lnTo>
                    <a:lnTo>
                      <a:pt x="215" y="473"/>
                    </a:lnTo>
                    <a:lnTo>
                      <a:pt x="156" y="443"/>
                    </a:lnTo>
                    <a:lnTo>
                      <a:pt x="102" y="401"/>
                    </a:lnTo>
                    <a:lnTo>
                      <a:pt x="66" y="359"/>
                    </a:lnTo>
                    <a:lnTo>
                      <a:pt x="36" y="311"/>
                    </a:lnTo>
                    <a:lnTo>
                      <a:pt x="30" y="258"/>
                    </a:lnTo>
                    <a:lnTo>
                      <a:pt x="36" y="222"/>
                    </a:lnTo>
                    <a:lnTo>
                      <a:pt x="48" y="186"/>
                    </a:lnTo>
                    <a:lnTo>
                      <a:pt x="66" y="156"/>
                    </a:lnTo>
                    <a:lnTo>
                      <a:pt x="90" y="126"/>
                    </a:lnTo>
                    <a:lnTo>
                      <a:pt x="66" y="114"/>
                    </a:lnTo>
                    <a:lnTo>
                      <a:pt x="36" y="144"/>
                    </a:lnTo>
                    <a:lnTo>
                      <a:pt x="18" y="180"/>
                    </a:lnTo>
                    <a:lnTo>
                      <a:pt x="6" y="216"/>
                    </a:lnTo>
                    <a:lnTo>
                      <a:pt x="0" y="258"/>
                    </a:lnTo>
                    <a:lnTo>
                      <a:pt x="12" y="311"/>
                    </a:lnTo>
                    <a:lnTo>
                      <a:pt x="36" y="365"/>
                    </a:lnTo>
                    <a:lnTo>
                      <a:pt x="78" y="413"/>
                    </a:lnTo>
                    <a:lnTo>
                      <a:pt x="132" y="449"/>
                    </a:lnTo>
                    <a:lnTo>
                      <a:pt x="203" y="485"/>
                    </a:lnTo>
                    <a:lnTo>
                      <a:pt x="275" y="509"/>
                    </a:lnTo>
                    <a:lnTo>
                      <a:pt x="365" y="527"/>
                    </a:lnTo>
                    <a:lnTo>
                      <a:pt x="455" y="533"/>
                    </a:lnTo>
                    <a:lnTo>
                      <a:pt x="544" y="527"/>
                    </a:lnTo>
                    <a:lnTo>
                      <a:pt x="634" y="509"/>
                    </a:lnTo>
                    <a:lnTo>
                      <a:pt x="712" y="485"/>
                    </a:lnTo>
                    <a:lnTo>
                      <a:pt x="777" y="449"/>
                    </a:lnTo>
                    <a:lnTo>
                      <a:pt x="831" y="413"/>
                    </a:lnTo>
                    <a:lnTo>
                      <a:pt x="873" y="365"/>
                    </a:lnTo>
                    <a:lnTo>
                      <a:pt x="897" y="311"/>
                    </a:lnTo>
                    <a:lnTo>
                      <a:pt x="909" y="258"/>
                    </a:lnTo>
                    <a:lnTo>
                      <a:pt x="903" y="216"/>
                    </a:lnTo>
                    <a:lnTo>
                      <a:pt x="885" y="174"/>
                    </a:lnTo>
                    <a:lnTo>
                      <a:pt x="861" y="132"/>
                    </a:lnTo>
                    <a:lnTo>
                      <a:pt x="825" y="102"/>
                    </a:lnTo>
                    <a:lnTo>
                      <a:pt x="783" y="66"/>
                    </a:lnTo>
                    <a:lnTo>
                      <a:pt x="735" y="42"/>
                    </a:lnTo>
                    <a:lnTo>
                      <a:pt x="616" y="0"/>
                    </a:lnTo>
                    <a:lnTo>
                      <a:pt x="616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48174" name="Freeform 46"/>
              <p:cNvSpPr>
                <a:spLocks/>
              </p:cNvSpPr>
              <p:nvPr/>
            </p:nvSpPr>
            <p:spPr bwMode="hidden">
              <a:xfrm>
                <a:off x="4564" y="3492"/>
                <a:ext cx="365" cy="66"/>
              </a:xfrm>
              <a:custGeom>
                <a:avLst/>
                <a:gdLst/>
                <a:ahLst/>
                <a:cxnLst>
                  <a:cxn ang="0">
                    <a:pos x="240" y="18"/>
                  </a:cxn>
                  <a:cxn ang="0">
                    <a:pos x="299" y="24"/>
                  </a:cxn>
                  <a:cxn ang="0">
                    <a:pos x="359" y="30"/>
                  </a:cxn>
                  <a:cxn ang="0">
                    <a:pos x="365" y="12"/>
                  </a:cxn>
                  <a:cxn ang="0">
                    <a:pos x="305" y="6"/>
                  </a:cxn>
                  <a:cxn ang="0">
                    <a:pos x="240" y="0"/>
                  </a:cxn>
                  <a:cxn ang="0">
                    <a:pos x="174" y="6"/>
                  </a:cxn>
                  <a:cxn ang="0">
                    <a:pos x="114" y="12"/>
                  </a:cxn>
                  <a:cxn ang="0">
                    <a:pos x="0" y="42"/>
                  </a:cxn>
                  <a:cxn ang="0">
                    <a:pos x="0" y="66"/>
                  </a:cxn>
                  <a:cxn ang="0">
                    <a:pos x="54" y="48"/>
                  </a:cxn>
                  <a:cxn ang="0">
                    <a:pos x="114" y="30"/>
                  </a:cxn>
                  <a:cxn ang="0">
                    <a:pos x="174" y="24"/>
                  </a:cxn>
                  <a:cxn ang="0">
                    <a:pos x="240" y="18"/>
                  </a:cxn>
                  <a:cxn ang="0">
                    <a:pos x="240" y="18"/>
                  </a:cxn>
                </a:cxnLst>
                <a:rect l="0" t="0" r="r" b="b"/>
                <a:pathLst>
                  <a:path w="365" h="66">
                    <a:moveTo>
                      <a:pt x="240" y="18"/>
                    </a:moveTo>
                    <a:lnTo>
                      <a:pt x="299" y="24"/>
                    </a:lnTo>
                    <a:lnTo>
                      <a:pt x="359" y="30"/>
                    </a:lnTo>
                    <a:lnTo>
                      <a:pt x="365" y="12"/>
                    </a:lnTo>
                    <a:lnTo>
                      <a:pt x="305" y="6"/>
                    </a:lnTo>
                    <a:lnTo>
                      <a:pt x="240" y="0"/>
                    </a:lnTo>
                    <a:lnTo>
                      <a:pt x="174" y="6"/>
                    </a:lnTo>
                    <a:lnTo>
                      <a:pt x="114" y="12"/>
                    </a:lnTo>
                    <a:lnTo>
                      <a:pt x="0" y="42"/>
                    </a:lnTo>
                    <a:lnTo>
                      <a:pt x="0" y="66"/>
                    </a:lnTo>
                    <a:lnTo>
                      <a:pt x="54" y="48"/>
                    </a:lnTo>
                    <a:lnTo>
                      <a:pt x="114" y="30"/>
                    </a:lnTo>
                    <a:lnTo>
                      <a:pt x="174" y="24"/>
                    </a:lnTo>
                    <a:lnTo>
                      <a:pt x="240" y="18"/>
                    </a:lnTo>
                    <a:lnTo>
                      <a:pt x="240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48175" name="Freeform 47"/>
              <p:cNvSpPr>
                <a:spLocks/>
              </p:cNvSpPr>
              <p:nvPr/>
            </p:nvSpPr>
            <p:spPr bwMode="hidden">
              <a:xfrm>
                <a:off x="4463" y="3558"/>
                <a:ext cx="66" cy="48"/>
              </a:xfrm>
              <a:custGeom>
                <a:avLst/>
                <a:gdLst/>
                <a:ahLst/>
                <a:cxnLst>
                  <a:cxn ang="0">
                    <a:pos x="66" y="18"/>
                  </a:cxn>
                  <a:cxn ang="0">
                    <a:pos x="48" y="0"/>
                  </a:cxn>
                  <a:cxn ang="0">
                    <a:pos x="24" y="12"/>
                  </a:cxn>
                  <a:cxn ang="0">
                    <a:pos x="0" y="30"/>
                  </a:cxn>
                  <a:cxn ang="0">
                    <a:pos x="12" y="48"/>
                  </a:cxn>
                  <a:cxn ang="0">
                    <a:pos x="42" y="30"/>
                  </a:cxn>
                  <a:cxn ang="0">
                    <a:pos x="66" y="18"/>
                  </a:cxn>
                  <a:cxn ang="0">
                    <a:pos x="66" y="18"/>
                  </a:cxn>
                </a:cxnLst>
                <a:rect l="0" t="0" r="r" b="b"/>
                <a:pathLst>
                  <a:path w="66" h="48">
                    <a:moveTo>
                      <a:pt x="66" y="18"/>
                    </a:moveTo>
                    <a:lnTo>
                      <a:pt x="48" y="0"/>
                    </a:lnTo>
                    <a:lnTo>
                      <a:pt x="24" y="12"/>
                    </a:lnTo>
                    <a:lnTo>
                      <a:pt x="0" y="30"/>
                    </a:lnTo>
                    <a:lnTo>
                      <a:pt x="12" y="48"/>
                    </a:lnTo>
                    <a:lnTo>
                      <a:pt x="42" y="30"/>
                    </a:lnTo>
                    <a:lnTo>
                      <a:pt x="66" y="18"/>
                    </a:lnTo>
                    <a:lnTo>
                      <a:pt x="66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48176" name="Oval 48"/>
              <p:cNvSpPr>
                <a:spLocks noChangeArrowheads="1"/>
              </p:cNvSpPr>
              <p:nvPr/>
            </p:nvSpPr>
            <p:spPr bwMode="hidden">
              <a:xfrm>
                <a:off x="4546" y="3608"/>
                <a:ext cx="518" cy="31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48177" name="Oval 49"/>
              <p:cNvSpPr>
                <a:spLocks noChangeArrowheads="1"/>
              </p:cNvSpPr>
              <p:nvPr/>
            </p:nvSpPr>
            <p:spPr bwMode="hidden">
              <a:xfrm>
                <a:off x="4578" y="3630"/>
                <a:ext cx="446" cy="271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48178" name="Oval 50"/>
              <p:cNvSpPr>
                <a:spLocks noChangeArrowheads="1"/>
              </p:cNvSpPr>
              <p:nvPr/>
            </p:nvSpPr>
            <p:spPr bwMode="hidden">
              <a:xfrm>
                <a:off x="4610" y="3650"/>
                <a:ext cx="386" cy="233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48179" name="Oval 51"/>
              <p:cNvSpPr>
                <a:spLocks noChangeArrowheads="1"/>
              </p:cNvSpPr>
              <p:nvPr/>
            </p:nvSpPr>
            <p:spPr bwMode="hidden">
              <a:xfrm>
                <a:off x="4654" y="3678"/>
                <a:ext cx="298" cy="177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48180" name="Oval 52"/>
              <p:cNvSpPr>
                <a:spLocks noChangeArrowheads="1"/>
              </p:cNvSpPr>
              <p:nvPr/>
            </p:nvSpPr>
            <p:spPr bwMode="hidden">
              <a:xfrm>
                <a:off x="4690" y="3698"/>
                <a:ext cx="222" cy="139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48181" name="Oval 53"/>
              <p:cNvSpPr>
                <a:spLocks noChangeArrowheads="1"/>
              </p:cNvSpPr>
              <p:nvPr/>
            </p:nvSpPr>
            <p:spPr bwMode="hidden">
              <a:xfrm>
                <a:off x="4738" y="3728"/>
                <a:ext cx="126" cy="81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 New Roman" panose="02020603050405020304" pitchFamily="18" charset="0"/>
                </a:endParaRPr>
              </a:p>
            </p:txBody>
          </p:sp>
        </p:grpSp>
        <p:grpSp>
          <p:nvGrpSpPr>
            <p:cNvPr id="1037" name="Group 54"/>
            <p:cNvGrpSpPr>
              <a:grpSpLocks/>
            </p:cNvGrpSpPr>
            <p:nvPr userDrawn="1"/>
          </p:nvGrpSpPr>
          <p:grpSpPr bwMode="auto">
            <a:xfrm>
              <a:off x="5280" y="3024"/>
              <a:ext cx="425" cy="258"/>
              <a:chOff x="5280" y="3024"/>
              <a:chExt cx="425" cy="258"/>
            </a:xfrm>
          </p:grpSpPr>
          <p:sp>
            <p:nvSpPr>
              <p:cNvPr id="1038" name="Freeform 55"/>
              <p:cNvSpPr>
                <a:spLocks/>
              </p:cNvSpPr>
              <p:nvPr/>
            </p:nvSpPr>
            <p:spPr bwMode="hidden">
              <a:xfrm>
                <a:off x="5280" y="3186"/>
                <a:ext cx="383" cy="96"/>
              </a:xfrm>
              <a:custGeom>
                <a:avLst/>
                <a:gdLst>
                  <a:gd name="T0" fmla="*/ 209 w 382"/>
                  <a:gd name="T1" fmla="*/ 96 h 96"/>
                  <a:gd name="T2" fmla="*/ 143 w 382"/>
                  <a:gd name="T3" fmla="*/ 90 h 96"/>
                  <a:gd name="T4" fmla="*/ 83 w 382"/>
                  <a:gd name="T5" fmla="*/ 66 h 96"/>
                  <a:gd name="T6" fmla="*/ 35 w 382"/>
                  <a:gd name="T7" fmla="*/ 36 h 96"/>
                  <a:gd name="T8" fmla="*/ 6 w 382"/>
                  <a:gd name="T9" fmla="*/ 0 h 96"/>
                  <a:gd name="T10" fmla="*/ 0 w 382"/>
                  <a:gd name="T11" fmla="*/ 6 h 96"/>
                  <a:gd name="T12" fmla="*/ 29 w 382"/>
                  <a:gd name="T13" fmla="*/ 42 h 96"/>
                  <a:gd name="T14" fmla="*/ 77 w 382"/>
                  <a:gd name="T15" fmla="*/ 72 h 96"/>
                  <a:gd name="T16" fmla="*/ 137 w 382"/>
                  <a:gd name="T17" fmla="*/ 90 h 96"/>
                  <a:gd name="T18" fmla="*/ 209 w 382"/>
                  <a:gd name="T19" fmla="*/ 96 h 96"/>
                  <a:gd name="T20" fmla="*/ 263 w 382"/>
                  <a:gd name="T21" fmla="*/ 90 h 96"/>
                  <a:gd name="T22" fmla="*/ 311 w 382"/>
                  <a:gd name="T23" fmla="*/ 84 h 96"/>
                  <a:gd name="T24" fmla="*/ 352 w 382"/>
                  <a:gd name="T25" fmla="*/ 66 h 96"/>
                  <a:gd name="T26" fmla="*/ 382 w 382"/>
                  <a:gd name="T27" fmla="*/ 42 h 96"/>
                  <a:gd name="T28" fmla="*/ 376 w 382"/>
                  <a:gd name="T29" fmla="*/ 42 h 96"/>
                  <a:gd name="T30" fmla="*/ 346 w 382"/>
                  <a:gd name="T31" fmla="*/ 66 h 96"/>
                  <a:gd name="T32" fmla="*/ 305 w 382"/>
                  <a:gd name="T33" fmla="*/ 78 h 96"/>
                  <a:gd name="T34" fmla="*/ 263 w 382"/>
                  <a:gd name="T35" fmla="*/ 90 h 96"/>
                  <a:gd name="T36" fmla="*/ 209 w 382"/>
                  <a:gd name="T37" fmla="*/ 96 h 96"/>
                  <a:gd name="T38" fmla="*/ 209 w 382"/>
                  <a:gd name="T39" fmla="*/ 96 h 9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382" h="96">
                    <a:moveTo>
                      <a:pt x="209" y="96"/>
                    </a:moveTo>
                    <a:lnTo>
                      <a:pt x="143" y="90"/>
                    </a:lnTo>
                    <a:lnTo>
                      <a:pt x="83" y="66"/>
                    </a:lnTo>
                    <a:lnTo>
                      <a:pt x="35" y="36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9" y="42"/>
                    </a:lnTo>
                    <a:lnTo>
                      <a:pt x="77" y="72"/>
                    </a:lnTo>
                    <a:lnTo>
                      <a:pt x="137" y="90"/>
                    </a:lnTo>
                    <a:lnTo>
                      <a:pt x="209" y="96"/>
                    </a:lnTo>
                    <a:lnTo>
                      <a:pt x="263" y="90"/>
                    </a:lnTo>
                    <a:lnTo>
                      <a:pt x="311" y="84"/>
                    </a:lnTo>
                    <a:lnTo>
                      <a:pt x="352" y="66"/>
                    </a:lnTo>
                    <a:lnTo>
                      <a:pt x="382" y="42"/>
                    </a:lnTo>
                    <a:lnTo>
                      <a:pt x="376" y="42"/>
                    </a:lnTo>
                    <a:lnTo>
                      <a:pt x="346" y="66"/>
                    </a:lnTo>
                    <a:lnTo>
                      <a:pt x="305" y="78"/>
                    </a:lnTo>
                    <a:lnTo>
                      <a:pt x="263" y="90"/>
                    </a:lnTo>
                    <a:lnTo>
                      <a:pt x="209" y="9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smtClean="0">
                  <a:solidFill>
                    <a:srgbClr val="FFFFFF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039" name="Freeform 56"/>
              <p:cNvSpPr>
                <a:spLocks/>
              </p:cNvSpPr>
              <p:nvPr/>
            </p:nvSpPr>
            <p:spPr bwMode="hidden">
              <a:xfrm>
                <a:off x="5315" y="3024"/>
                <a:ext cx="258" cy="54"/>
              </a:xfrm>
              <a:custGeom>
                <a:avLst/>
                <a:gdLst>
                  <a:gd name="T0" fmla="*/ 174 w 258"/>
                  <a:gd name="T1" fmla="*/ 0 h 54"/>
                  <a:gd name="T2" fmla="*/ 216 w 258"/>
                  <a:gd name="T3" fmla="*/ 6 h 54"/>
                  <a:gd name="T4" fmla="*/ 258 w 258"/>
                  <a:gd name="T5" fmla="*/ 12 h 54"/>
                  <a:gd name="T6" fmla="*/ 252 w 258"/>
                  <a:gd name="T7" fmla="*/ 6 h 54"/>
                  <a:gd name="T8" fmla="*/ 216 w 258"/>
                  <a:gd name="T9" fmla="*/ 0 h 54"/>
                  <a:gd name="T10" fmla="*/ 174 w 258"/>
                  <a:gd name="T11" fmla="*/ 0 h 54"/>
                  <a:gd name="T12" fmla="*/ 120 w 258"/>
                  <a:gd name="T13" fmla="*/ 6 h 54"/>
                  <a:gd name="T14" fmla="*/ 78 w 258"/>
                  <a:gd name="T15" fmla="*/ 12 h 54"/>
                  <a:gd name="T16" fmla="*/ 36 w 258"/>
                  <a:gd name="T17" fmla="*/ 30 h 54"/>
                  <a:gd name="T18" fmla="*/ 0 w 258"/>
                  <a:gd name="T19" fmla="*/ 48 h 54"/>
                  <a:gd name="T20" fmla="*/ 6 w 258"/>
                  <a:gd name="T21" fmla="*/ 54 h 54"/>
                  <a:gd name="T22" fmla="*/ 36 w 258"/>
                  <a:gd name="T23" fmla="*/ 36 h 54"/>
                  <a:gd name="T24" fmla="*/ 78 w 258"/>
                  <a:gd name="T25" fmla="*/ 18 h 54"/>
                  <a:gd name="T26" fmla="*/ 120 w 258"/>
                  <a:gd name="T27" fmla="*/ 6 h 54"/>
                  <a:gd name="T28" fmla="*/ 174 w 258"/>
                  <a:gd name="T29" fmla="*/ 0 h 54"/>
                  <a:gd name="T30" fmla="*/ 174 w 258"/>
                  <a:gd name="T31" fmla="*/ 0 h 54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258" h="54">
                    <a:moveTo>
                      <a:pt x="174" y="0"/>
                    </a:moveTo>
                    <a:lnTo>
                      <a:pt x="216" y="6"/>
                    </a:lnTo>
                    <a:lnTo>
                      <a:pt x="258" y="12"/>
                    </a:lnTo>
                    <a:lnTo>
                      <a:pt x="252" y="6"/>
                    </a:lnTo>
                    <a:lnTo>
                      <a:pt x="216" y="0"/>
                    </a:lnTo>
                    <a:lnTo>
                      <a:pt x="174" y="0"/>
                    </a:lnTo>
                    <a:lnTo>
                      <a:pt x="120" y="6"/>
                    </a:lnTo>
                    <a:lnTo>
                      <a:pt x="78" y="12"/>
                    </a:lnTo>
                    <a:lnTo>
                      <a:pt x="36" y="30"/>
                    </a:lnTo>
                    <a:lnTo>
                      <a:pt x="0" y="48"/>
                    </a:lnTo>
                    <a:lnTo>
                      <a:pt x="6" y="54"/>
                    </a:lnTo>
                    <a:lnTo>
                      <a:pt x="36" y="36"/>
                    </a:lnTo>
                    <a:lnTo>
                      <a:pt x="78" y="18"/>
                    </a:lnTo>
                    <a:lnTo>
                      <a:pt x="120" y="6"/>
                    </a:lnTo>
                    <a:lnTo>
                      <a:pt x="17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smtClean="0">
                  <a:solidFill>
                    <a:srgbClr val="FFFFFF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040" name="Freeform 57"/>
              <p:cNvSpPr>
                <a:spLocks/>
              </p:cNvSpPr>
              <p:nvPr/>
            </p:nvSpPr>
            <p:spPr bwMode="hidden">
              <a:xfrm>
                <a:off x="5645" y="3066"/>
                <a:ext cx="60" cy="156"/>
              </a:xfrm>
              <a:custGeom>
                <a:avLst/>
                <a:gdLst>
                  <a:gd name="T0" fmla="*/ 54 w 60"/>
                  <a:gd name="T1" fmla="*/ 90 h 156"/>
                  <a:gd name="T2" fmla="*/ 48 w 60"/>
                  <a:gd name="T3" fmla="*/ 126 h 156"/>
                  <a:gd name="T4" fmla="*/ 24 w 60"/>
                  <a:gd name="T5" fmla="*/ 156 h 156"/>
                  <a:gd name="T6" fmla="*/ 30 w 60"/>
                  <a:gd name="T7" fmla="*/ 156 h 156"/>
                  <a:gd name="T8" fmla="*/ 54 w 60"/>
                  <a:gd name="T9" fmla="*/ 126 h 156"/>
                  <a:gd name="T10" fmla="*/ 60 w 60"/>
                  <a:gd name="T11" fmla="*/ 90 h 156"/>
                  <a:gd name="T12" fmla="*/ 54 w 60"/>
                  <a:gd name="T13" fmla="*/ 66 h 156"/>
                  <a:gd name="T14" fmla="*/ 48 w 60"/>
                  <a:gd name="T15" fmla="*/ 42 h 156"/>
                  <a:gd name="T16" fmla="*/ 30 w 60"/>
                  <a:gd name="T17" fmla="*/ 18 h 156"/>
                  <a:gd name="T18" fmla="*/ 6 w 60"/>
                  <a:gd name="T19" fmla="*/ 0 h 156"/>
                  <a:gd name="T20" fmla="*/ 0 w 60"/>
                  <a:gd name="T21" fmla="*/ 6 h 156"/>
                  <a:gd name="T22" fmla="*/ 24 w 60"/>
                  <a:gd name="T23" fmla="*/ 24 h 156"/>
                  <a:gd name="T24" fmla="*/ 42 w 60"/>
                  <a:gd name="T25" fmla="*/ 42 h 156"/>
                  <a:gd name="T26" fmla="*/ 48 w 60"/>
                  <a:gd name="T27" fmla="*/ 66 h 156"/>
                  <a:gd name="T28" fmla="*/ 54 w 60"/>
                  <a:gd name="T29" fmla="*/ 90 h 156"/>
                  <a:gd name="T30" fmla="*/ 54 w 60"/>
                  <a:gd name="T31" fmla="*/ 90 h 15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60" h="156">
                    <a:moveTo>
                      <a:pt x="54" y="90"/>
                    </a:moveTo>
                    <a:lnTo>
                      <a:pt x="48" y="126"/>
                    </a:lnTo>
                    <a:lnTo>
                      <a:pt x="24" y="156"/>
                    </a:lnTo>
                    <a:lnTo>
                      <a:pt x="30" y="156"/>
                    </a:lnTo>
                    <a:lnTo>
                      <a:pt x="54" y="126"/>
                    </a:lnTo>
                    <a:lnTo>
                      <a:pt x="60" y="90"/>
                    </a:lnTo>
                    <a:lnTo>
                      <a:pt x="54" y="66"/>
                    </a:lnTo>
                    <a:lnTo>
                      <a:pt x="48" y="42"/>
                    </a:lnTo>
                    <a:lnTo>
                      <a:pt x="30" y="18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4" y="24"/>
                    </a:lnTo>
                    <a:lnTo>
                      <a:pt x="42" y="42"/>
                    </a:lnTo>
                    <a:lnTo>
                      <a:pt x="48" y="66"/>
                    </a:lnTo>
                    <a:lnTo>
                      <a:pt x="54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smtClean="0">
                  <a:solidFill>
                    <a:srgbClr val="FFFFFF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041" name="Freeform 58"/>
              <p:cNvSpPr>
                <a:spLocks/>
              </p:cNvSpPr>
              <p:nvPr/>
            </p:nvSpPr>
            <p:spPr bwMode="hidden">
              <a:xfrm>
                <a:off x="5375" y="3246"/>
                <a:ext cx="192" cy="18"/>
              </a:xfrm>
              <a:custGeom>
                <a:avLst/>
                <a:gdLst>
                  <a:gd name="T0" fmla="*/ 114 w 192"/>
                  <a:gd name="T1" fmla="*/ 12 h 18"/>
                  <a:gd name="T2" fmla="*/ 72 w 192"/>
                  <a:gd name="T3" fmla="*/ 6 h 18"/>
                  <a:gd name="T4" fmla="*/ 30 w 192"/>
                  <a:gd name="T5" fmla="*/ 0 h 18"/>
                  <a:gd name="T6" fmla="*/ 0 w 192"/>
                  <a:gd name="T7" fmla="*/ 0 h 18"/>
                  <a:gd name="T8" fmla="*/ 54 w 192"/>
                  <a:gd name="T9" fmla="*/ 12 h 18"/>
                  <a:gd name="T10" fmla="*/ 114 w 192"/>
                  <a:gd name="T11" fmla="*/ 18 h 18"/>
                  <a:gd name="T12" fmla="*/ 156 w 192"/>
                  <a:gd name="T13" fmla="*/ 18 h 18"/>
                  <a:gd name="T14" fmla="*/ 192 w 192"/>
                  <a:gd name="T15" fmla="*/ 12 h 18"/>
                  <a:gd name="T16" fmla="*/ 186 w 192"/>
                  <a:gd name="T17" fmla="*/ 0 h 18"/>
                  <a:gd name="T18" fmla="*/ 150 w 192"/>
                  <a:gd name="T19" fmla="*/ 6 h 18"/>
                  <a:gd name="T20" fmla="*/ 114 w 192"/>
                  <a:gd name="T21" fmla="*/ 12 h 18"/>
                  <a:gd name="T22" fmla="*/ 114 w 192"/>
                  <a:gd name="T23" fmla="*/ 12 h 18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92" h="18">
                    <a:moveTo>
                      <a:pt x="114" y="12"/>
                    </a:moveTo>
                    <a:lnTo>
                      <a:pt x="72" y="6"/>
                    </a:lnTo>
                    <a:lnTo>
                      <a:pt x="30" y="0"/>
                    </a:lnTo>
                    <a:lnTo>
                      <a:pt x="0" y="0"/>
                    </a:lnTo>
                    <a:lnTo>
                      <a:pt x="54" y="12"/>
                    </a:lnTo>
                    <a:lnTo>
                      <a:pt x="114" y="18"/>
                    </a:lnTo>
                    <a:lnTo>
                      <a:pt x="156" y="18"/>
                    </a:lnTo>
                    <a:lnTo>
                      <a:pt x="192" y="12"/>
                    </a:lnTo>
                    <a:lnTo>
                      <a:pt x="186" y="0"/>
                    </a:lnTo>
                    <a:lnTo>
                      <a:pt x="150" y="6"/>
                    </a:lnTo>
                    <a:lnTo>
                      <a:pt x="114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smtClean="0">
                  <a:solidFill>
                    <a:srgbClr val="FFFFFF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042" name="Freeform 59"/>
              <p:cNvSpPr>
                <a:spLocks/>
              </p:cNvSpPr>
              <p:nvPr/>
            </p:nvSpPr>
            <p:spPr bwMode="hidden">
              <a:xfrm>
                <a:off x="5304" y="3042"/>
                <a:ext cx="161" cy="186"/>
              </a:xfrm>
              <a:custGeom>
                <a:avLst/>
                <a:gdLst>
                  <a:gd name="T0" fmla="*/ 11 w 161"/>
                  <a:gd name="T1" fmla="*/ 114 h 186"/>
                  <a:gd name="T2" fmla="*/ 17 w 161"/>
                  <a:gd name="T3" fmla="*/ 96 h 186"/>
                  <a:gd name="T4" fmla="*/ 23 w 161"/>
                  <a:gd name="T5" fmla="*/ 78 h 186"/>
                  <a:gd name="T6" fmla="*/ 53 w 161"/>
                  <a:gd name="T7" fmla="*/ 42 h 186"/>
                  <a:gd name="T8" fmla="*/ 101 w 161"/>
                  <a:gd name="T9" fmla="*/ 18 h 186"/>
                  <a:gd name="T10" fmla="*/ 155 w 161"/>
                  <a:gd name="T11" fmla="*/ 6 h 186"/>
                  <a:gd name="T12" fmla="*/ 161 w 161"/>
                  <a:gd name="T13" fmla="*/ 0 h 186"/>
                  <a:gd name="T14" fmla="*/ 95 w 161"/>
                  <a:gd name="T15" fmla="*/ 12 h 186"/>
                  <a:gd name="T16" fmla="*/ 47 w 161"/>
                  <a:gd name="T17" fmla="*/ 36 h 186"/>
                  <a:gd name="T18" fmla="*/ 11 w 161"/>
                  <a:gd name="T19" fmla="*/ 72 h 186"/>
                  <a:gd name="T20" fmla="*/ 5 w 161"/>
                  <a:gd name="T21" fmla="*/ 90 h 186"/>
                  <a:gd name="T22" fmla="*/ 0 w 161"/>
                  <a:gd name="T23" fmla="*/ 114 h 186"/>
                  <a:gd name="T24" fmla="*/ 11 w 161"/>
                  <a:gd name="T25" fmla="*/ 150 h 186"/>
                  <a:gd name="T26" fmla="*/ 23 w 161"/>
                  <a:gd name="T27" fmla="*/ 168 h 186"/>
                  <a:gd name="T28" fmla="*/ 41 w 161"/>
                  <a:gd name="T29" fmla="*/ 186 h 186"/>
                  <a:gd name="T30" fmla="*/ 65 w 161"/>
                  <a:gd name="T31" fmla="*/ 186 h 186"/>
                  <a:gd name="T32" fmla="*/ 41 w 161"/>
                  <a:gd name="T33" fmla="*/ 168 h 186"/>
                  <a:gd name="T34" fmla="*/ 23 w 161"/>
                  <a:gd name="T35" fmla="*/ 150 h 186"/>
                  <a:gd name="T36" fmla="*/ 17 w 161"/>
                  <a:gd name="T37" fmla="*/ 132 h 186"/>
                  <a:gd name="T38" fmla="*/ 11 w 161"/>
                  <a:gd name="T39" fmla="*/ 114 h 186"/>
                  <a:gd name="T40" fmla="*/ 11 w 161"/>
                  <a:gd name="T41" fmla="*/ 114 h 18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161" h="186">
                    <a:moveTo>
                      <a:pt x="11" y="114"/>
                    </a:moveTo>
                    <a:lnTo>
                      <a:pt x="17" y="96"/>
                    </a:lnTo>
                    <a:lnTo>
                      <a:pt x="23" y="78"/>
                    </a:lnTo>
                    <a:lnTo>
                      <a:pt x="53" y="42"/>
                    </a:lnTo>
                    <a:lnTo>
                      <a:pt x="101" y="18"/>
                    </a:lnTo>
                    <a:lnTo>
                      <a:pt x="155" y="6"/>
                    </a:lnTo>
                    <a:lnTo>
                      <a:pt x="161" y="0"/>
                    </a:lnTo>
                    <a:lnTo>
                      <a:pt x="95" y="12"/>
                    </a:lnTo>
                    <a:lnTo>
                      <a:pt x="47" y="36"/>
                    </a:lnTo>
                    <a:lnTo>
                      <a:pt x="11" y="72"/>
                    </a:lnTo>
                    <a:lnTo>
                      <a:pt x="5" y="90"/>
                    </a:lnTo>
                    <a:lnTo>
                      <a:pt x="0" y="114"/>
                    </a:lnTo>
                    <a:lnTo>
                      <a:pt x="11" y="150"/>
                    </a:lnTo>
                    <a:lnTo>
                      <a:pt x="23" y="168"/>
                    </a:lnTo>
                    <a:lnTo>
                      <a:pt x="41" y="186"/>
                    </a:lnTo>
                    <a:lnTo>
                      <a:pt x="65" y="186"/>
                    </a:lnTo>
                    <a:lnTo>
                      <a:pt x="41" y="168"/>
                    </a:lnTo>
                    <a:lnTo>
                      <a:pt x="23" y="150"/>
                    </a:lnTo>
                    <a:lnTo>
                      <a:pt x="17" y="132"/>
                    </a:lnTo>
                    <a:lnTo>
                      <a:pt x="11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smtClean="0">
                  <a:solidFill>
                    <a:srgbClr val="FFFFFF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043" name="Freeform 60"/>
              <p:cNvSpPr>
                <a:spLocks/>
              </p:cNvSpPr>
              <p:nvPr/>
            </p:nvSpPr>
            <p:spPr bwMode="hidden">
              <a:xfrm>
                <a:off x="5489" y="3042"/>
                <a:ext cx="186" cy="210"/>
              </a:xfrm>
              <a:custGeom>
                <a:avLst/>
                <a:gdLst>
                  <a:gd name="T0" fmla="*/ 0 w 185"/>
                  <a:gd name="T1" fmla="*/ 6 h 210"/>
                  <a:gd name="T2" fmla="*/ 66 w 185"/>
                  <a:gd name="T3" fmla="*/ 12 h 210"/>
                  <a:gd name="T4" fmla="*/ 119 w 185"/>
                  <a:gd name="T5" fmla="*/ 36 h 210"/>
                  <a:gd name="T6" fmla="*/ 155 w 185"/>
                  <a:gd name="T7" fmla="*/ 72 h 210"/>
                  <a:gd name="T8" fmla="*/ 161 w 185"/>
                  <a:gd name="T9" fmla="*/ 90 h 210"/>
                  <a:gd name="T10" fmla="*/ 167 w 185"/>
                  <a:gd name="T11" fmla="*/ 114 h 210"/>
                  <a:gd name="T12" fmla="*/ 161 w 185"/>
                  <a:gd name="T13" fmla="*/ 138 h 210"/>
                  <a:gd name="T14" fmla="*/ 149 w 185"/>
                  <a:gd name="T15" fmla="*/ 162 h 210"/>
                  <a:gd name="T16" fmla="*/ 119 w 185"/>
                  <a:gd name="T17" fmla="*/ 180 h 210"/>
                  <a:gd name="T18" fmla="*/ 90 w 185"/>
                  <a:gd name="T19" fmla="*/ 198 h 210"/>
                  <a:gd name="T20" fmla="*/ 96 w 185"/>
                  <a:gd name="T21" fmla="*/ 210 h 210"/>
                  <a:gd name="T22" fmla="*/ 131 w 185"/>
                  <a:gd name="T23" fmla="*/ 192 h 210"/>
                  <a:gd name="T24" fmla="*/ 161 w 185"/>
                  <a:gd name="T25" fmla="*/ 168 h 210"/>
                  <a:gd name="T26" fmla="*/ 179 w 185"/>
                  <a:gd name="T27" fmla="*/ 144 h 210"/>
                  <a:gd name="T28" fmla="*/ 185 w 185"/>
                  <a:gd name="T29" fmla="*/ 114 h 210"/>
                  <a:gd name="T30" fmla="*/ 179 w 185"/>
                  <a:gd name="T31" fmla="*/ 90 h 210"/>
                  <a:gd name="T32" fmla="*/ 173 w 185"/>
                  <a:gd name="T33" fmla="*/ 66 h 210"/>
                  <a:gd name="T34" fmla="*/ 155 w 185"/>
                  <a:gd name="T35" fmla="*/ 48 h 210"/>
                  <a:gd name="T36" fmla="*/ 131 w 185"/>
                  <a:gd name="T37" fmla="*/ 30 h 210"/>
                  <a:gd name="T38" fmla="*/ 72 w 185"/>
                  <a:gd name="T39" fmla="*/ 6 h 210"/>
                  <a:gd name="T40" fmla="*/ 0 w 185"/>
                  <a:gd name="T41" fmla="*/ 0 h 210"/>
                  <a:gd name="T42" fmla="*/ 0 w 185"/>
                  <a:gd name="T43" fmla="*/ 6 h 210"/>
                  <a:gd name="T44" fmla="*/ 0 w 185"/>
                  <a:gd name="T45" fmla="*/ 6 h 210"/>
                  <a:gd name="T46" fmla="*/ 0 w 185"/>
                  <a:gd name="T47" fmla="*/ 6 h 210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185" h="210">
                    <a:moveTo>
                      <a:pt x="0" y="6"/>
                    </a:moveTo>
                    <a:lnTo>
                      <a:pt x="66" y="12"/>
                    </a:lnTo>
                    <a:lnTo>
                      <a:pt x="119" y="36"/>
                    </a:lnTo>
                    <a:lnTo>
                      <a:pt x="155" y="72"/>
                    </a:lnTo>
                    <a:lnTo>
                      <a:pt x="161" y="90"/>
                    </a:lnTo>
                    <a:lnTo>
                      <a:pt x="167" y="114"/>
                    </a:lnTo>
                    <a:lnTo>
                      <a:pt x="161" y="138"/>
                    </a:lnTo>
                    <a:lnTo>
                      <a:pt x="149" y="162"/>
                    </a:lnTo>
                    <a:lnTo>
                      <a:pt x="119" y="180"/>
                    </a:lnTo>
                    <a:lnTo>
                      <a:pt x="90" y="198"/>
                    </a:lnTo>
                    <a:lnTo>
                      <a:pt x="96" y="210"/>
                    </a:lnTo>
                    <a:lnTo>
                      <a:pt x="131" y="192"/>
                    </a:lnTo>
                    <a:lnTo>
                      <a:pt x="161" y="168"/>
                    </a:lnTo>
                    <a:lnTo>
                      <a:pt x="179" y="144"/>
                    </a:lnTo>
                    <a:lnTo>
                      <a:pt x="185" y="114"/>
                    </a:lnTo>
                    <a:lnTo>
                      <a:pt x="179" y="90"/>
                    </a:lnTo>
                    <a:lnTo>
                      <a:pt x="173" y="66"/>
                    </a:lnTo>
                    <a:lnTo>
                      <a:pt x="155" y="48"/>
                    </a:lnTo>
                    <a:lnTo>
                      <a:pt x="131" y="30"/>
                    </a:lnTo>
                    <a:lnTo>
                      <a:pt x="72" y="6"/>
                    </a:lnTo>
                    <a:lnTo>
                      <a:pt x="0" y="0"/>
                    </a:lnTo>
                    <a:lnTo>
                      <a:pt x="0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smtClean="0">
                  <a:solidFill>
                    <a:srgbClr val="FFFFFF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044" name="Freeform 61"/>
              <p:cNvSpPr>
                <a:spLocks noEditPoints="1"/>
              </p:cNvSpPr>
              <p:nvPr/>
            </p:nvSpPr>
            <p:spPr bwMode="hidden">
              <a:xfrm>
                <a:off x="5345" y="3058"/>
                <a:ext cx="299" cy="186"/>
              </a:xfrm>
              <a:custGeom>
                <a:avLst/>
                <a:gdLst>
                  <a:gd name="T0" fmla="*/ 150 w 299"/>
                  <a:gd name="T1" fmla="*/ 0 h 186"/>
                  <a:gd name="T2" fmla="*/ 90 w 299"/>
                  <a:gd name="T3" fmla="*/ 6 h 186"/>
                  <a:gd name="T4" fmla="*/ 42 w 299"/>
                  <a:gd name="T5" fmla="*/ 30 h 186"/>
                  <a:gd name="T6" fmla="*/ 12 w 299"/>
                  <a:gd name="T7" fmla="*/ 54 h 186"/>
                  <a:gd name="T8" fmla="*/ 6 w 299"/>
                  <a:gd name="T9" fmla="*/ 72 h 186"/>
                  <a:gd name="T10" fmla="*/ 0 w 299"/>
                  <a:gd name="T11" fmla="*/ 90 h 186"/>
                  <a:gd name="T12" fmla="*/ 6 w 299"/>
                  <a:gd name="T13" fmla="*/ 108 h 186"/>
                  <a:gd name="T14" fmla="*/ 12 w 299"/>
                  <a:gd name="T15" fmla="*/ 126 h 186"/>
                  <a:gd name="T16" fmla="*/ 42 w 299"/>
                  <a:gd name="T17" fmla="*/ 156 h 186"/>
                  <a:gd name="T18" fmla="*/ 90 w 299"/>
                  <a:gd name="T19" fmla="*/ 180 h 186"/>
                  <a:gd name="T20" fmla="*/ 150 w 299"/>
                  <a:gd name="T21" fmla="*/ 186 h 186"/>
                  <a:gd name="T22" fmla="*/ 209 w 299"/>
                  <a:gd name="T23" fmla="*/ 180 h 186"/>
                  <a:gd name="T24" fmla="*/ 257 w 299"/>
                  <a:gd name="T25" fmla="*/ 156 h 186"/>
                  <a:gd name="T26" fmla="*/ 287 w 299"/>
                  <a:gd name="T27" fmla="*/ 126 h 186"/>
                  <a:gd name="T28" fmla="*/ 299 w 299"/>
                  <a:gd name="T29" fmla="*/ 108 h 186"/>
                  <a:gd name="T30" fmla="*/ 299 w 299"/>
                  <a:gd name="T31" fmla="*/ 90 h 186"/>
                  <a:gd name="T32" fmla="*/ 299 w 299"/>
                  <a:gd name="T33" fmla="*/ 72 h 186"/>
                  <a:gd name="T34" fmla="*/ 287 w 299"/>
                  <a:gd name="T35" fmla="*/ 54 h 186"/>
                  <a:gd name="T36" fmla="*/ 257 w 299"/>
                  <a:gd name="T37" fmla="*/ 30 h 186"/>
                  <a:gd name="T38" fmla="*/ 209 w 299"/>
                  <a:gd name="T39" fmla="*/ 6 h 186"/>
                  <a:gd name="T40" fmla="*/ 150 w 299"/>
                  <a:gd name="T41" fmla="*/ 0 h 186"/>
                  <a:gd name="T42" fmla="*/ 150 w 299"/>
                  <a:gd name="T43" fmla="*/ 0 h 186"/>
                  <a:gd name="T44" fmla="*/ 150 w 299"/>
                  <a:gd name="T45" fmla="*/ 180 h 186"/>
                  <a:gd name="T46" fmla="*/ 96 w 299"/>
                  <a:gd name="T47" fmla="*/ 174 h 186"/>
                  <a:gd name="T48" fmla="*/ 48 w 299"/>
                  <a:gd name="T49" fmla="*/ 156 h 186"/>
                  <a:gd name="T50" fmla="*/ 18 w 299"/>
                  <a:gd name="T51" fmla="*/ 126 h 186"/>
                  <a:gd name="T52" fmla="*/ 12 w 299"/>
                  <a:gd name="T53" fmla="*/ 108 h 186"/>
                  <a:gd name="T54" fmla="*/ 6 w 299"/>
                  <a:gd name="T55" fmla="*/ 90 h 186"/>
                  <a:gd name="T56" fmla="*/ 12 w 299"/>
                  <a:gd name="T57" fmla="*/ 72 h 186"/>
                  <a:gd name="T58" fmla="*/ 18 w 299"/>
                  <a:gd name="T59" fmla="*/ 54 h 186"/>
                  <a:gd name="T60" fmla="*/ 48 w 299"/>
                  <a:gd name="T61" fmla="*/ 30 h 186"/>
                  <a:gd name="T62" fmla="*/ 96 w 299"/>
                  <a:gd name="T63" fmla="*/ 12 h 186"/>
                  <a:gd name="T64" fmla="*/ 150 w 299"/>
                  <a:gd name="T65" fmla="*/ 6 h 186"/>
                  <a:gd name="T66" fmla="*/ 203 w 299"/>
                  <a:gd name="T67" fmla="*/ 12 h 186"/>
                  <a:gd name="T68" fmla="*/ 251 w 299"/>
                  <a:gd name="T69" fmla="*/ 30 h 186"/>
                  <a:gd name="T70" fmla="*/ 281 w 299"/>
                  <a:gd name="T71" fmla="*/ 54 h 186"/>
                  <a:gd name="T72" fmla="*/ 293 w 299"/>
                  <a:gd name="T73" fmla="*/ 72 h 186"/>
                  <a:gd name="T74" fmla="*/ 293 w 299"/>
                  <a:gd name="T75" fmla="*/ 90 h 186"/>
                  <a:gd name="T76" fmla="*/ 293 w 299"/>
                  <a:gd name="T77" fmla="*/ 108 h 186"/>
                  <a:gd name="T78" fmla="*/ 281 w 299"/>
                  <a:gd name="T79" fmla="*/ 126 h 186"/>
                  <a:gd name="T80" fmla="*/ 251 w 299"/>
                  <a:gd name="T81" fmla="*/ 156 h 186"/>
                  <a:gd name="T82" fmla="*/ 203 w 299"/>
                  <a:gd name="T83" fmla="*/ 174 h 186"/>
                  <a:gd name="T84" fmla="*/ 150 w 299"/>
                  <a:gd name="T85" fmla="*/ 180 h 186"/>
                  <a:gd name="T86" fmla="*/ 150 w 299"/>
                  <a:gd name="T87" fmla="*/ 180 h 18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0" t="0" r="r" b="b"/>
                <a:pathLst>
                  <a:path w="299" h="186">
                    <a:moveTo>
                      <a:pt x="150" y="0"/>
                    </a:moveTo>
                    <a:lnTo>
                      <a:pt x="90" y="6"/>
                    </a:lnTo>
                    <a:lnTo>
                      <a:pt x="42" y="30"/>
                    </a:lnTo>
                    <a:lnTo>
                      <a:pt x="12" y="54"/>
                    </a:lnTo>
                    <a:lnTo>
                      <a:pt x="6" y="72"/>
                    </a:lnTo>
                    <a:lnTo>
                      <a:pt x="0" y="90"/>
                    </a:lnTo>
                    <a:lnTo>
                      <a:pt x="6" y="108"/>
                    </a:lnTo>
                    <a:lnTo>
                      <a:pt x="12" y="126"/>
                    </a:lnTo>
                    <a:lnTo>
                      <a:pt x="42" y="156"/>
                    </a:lnTo>
                    <a:lnTo>
                      <a:pt x="90" y="180"/>
                    </a:lnTo>
                    <a:lnTo>
                      <a:pt x="150" y="186"/>
                    </a:lnTo>
                    <a:lnTo>
                      <a:pt x="209" y="180"/>
                    </a:lnTo>
                    <a:lnTo>
                      <a:pt x="257" y="156"/>
                    </a:lnTo>
                    <a:lnTo>
                      <a:pt x="287" y="126"/>
                    </a:lnTo>
                    <a:lnTo>
                      <a:pt x="299" y="108"/>
                    </a:lnTo>
                    <a:lnTo>
                      <a:pt x="299" y="90"/>
                    </a:lnTo>
                    <a:lnTo>
                      <a:pt x="299" y="72"/>
                    </a:lnTo>
                    <a:lnTo>
                      <a:pt x="287" y="54"/>
                    </a:lnTo>
                    <a:lnTo>
                      <a:pt x="257" y="30"/>
                    </a:lnTo>
                    <a:lnTo>
                      <a:pt x="209" y="6"/>
                    </a:lnTo>
                    <a:lnTo>
                      <a:pt x="150" y="0"/>
                    </a:lnTo>
                    <a:close/>
                    <a:moveTo>
                      <a:pt x="150" y="180"/>
                    </a:moveTo>
                    <a:lnTo>
                      <a:pt x="96" y="174"/>
                    </a:lnTo>
                    <a:lnTo>
                      <a:pt x="48" y="156"/>
                    </a:lnTo>
                    <a:lnTo>
                      <a:pt x="18" y="126"/>
                    </a:lnTo>
                    <a:lnTo>
                      <a:pt x="12" y="108"/>
                    </a:lnTo>
                    <a:lnTo>
                      <a:pt x="6" y="90"/>
                    </a:lnTo>
                    <a:lnTo>
                      <a:pt x="12" y="72"/>
                    </a:lnTo>
                    <a:lnTo>
                      <a:pt x="18" y="54"/>
                    </a:lnTo>
                    <a:lnTo>
                      <a:pt x="48" y="30"/>
                    </a:lnTo>
                    <a:lnTo>
                      <a:pt x="96" y="12"/>
                    </a:lnTo>
                    <a:lnTo>
                      <a:pt x="150" y="6"/>
                    </a:lnTo>
                    <a:lnTo>
                      <a:pt x="203" y="12"/>
                    </a:lnTo>
                    <a:lnTo>
                      <a:pt x="251" y="30"/>
                    </a:lnTo>
                    <a:lnTo>
                      <a:pt x="281" y="54"/>
                    </a:lnTo>
                    <a:lnTo>
                      <a:pt x="293" y="72"/>
                    </a:lnTo>
                    <a:lnTo>
                      <a:pt x="293" y="90"/>
                    </a:lnTo>
                    <a:lnTo>
                      <a:pt x="293" y="108"/>
                    </a:lnTo>
                    <a:lnTo>
                      <a:pt x="281" y="126"/>
                    </a:lnTo>
                    <a:lnTo>
                      <a:pt x="251" y="156"/>
                    </a:lnTo>
                    <a:lnTo>
                      <a:pt x="203" y="174"/>
                    </a:lnTo>
                    <a:lnTo>
                      <a:pt x="150" y="18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smtClean="0">
                  <a:solidFill>
                    <a:srgbClr val="FFFFFF"/>
                  </a:solidFill>
                  <a:latin typeface="Times New Roman" panose="02020603050405020304" pitchFamily="18" charset="0"/>
                </a:endParaRPr>
              </a:p>
            </p:txBody>
          </p:sp>
          <p:grpSp>
            <p:nvGrpSpPr>
              <p:cNvPr id="1045" name="Group 62"/>
              <p:cNvGrpSpPr>
                <a:grpSpLocks/>
              </p:cNvGrpSpPr>
              <p:nvPr/>
            </p:nvGrpSpPr>
            <p:grpSpPr bwMode="auto">
              <a:xfrm>
                <a:off x="5381" y="3085"/>
                <a:ext cx="227" cy="132"/>
                <a:chOff x="5381" y="3085"/>
                <a:chExt cx="227" cy="132"/>
              </a:xfrm>
            </p:grpSpPr>
            <p:sp>
              <p:nvSpPr>
                <p:cNvPr id="1046" name="Oval 63"/>
                <p:cNvSpPr>
                  <a:spLocks noChangeArrowheads="1"/>
                </p:cNvSpPr>
                <p:nvPr userDrawn="1"/>
              </p:nvSpPr>
              <p:spPr bwMode="hidden">
                <a:xfrm>
                  <a:off x="5381" y="3085"/>
                  <a:ext cx="227" cy="13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defRPr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endParaRPr lang="vi-VN" smtClean="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047" name="Oval 64"/>
                <p:cNvSpPr>
                  <a:spLocks noChangeArrowheads="1"/>
                </p:cNvSpPr>
                <p:nvPr userDrawn="1"/>
              </p:nvSpPr>
              <p:spPr bwMode="hidden">
                <a:xfrm>
                  <a:off x="5403" y="3099"/>
                  <a:ext cx="182" cy="10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1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defRPr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endParaRPr lang="vi-VN" smtClean="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048" name="Oval 65"/>
                <p:cNvSpPr>
                  <a:spLocks noChangeArrowheads="1"/>
                </p:cNvSpPr>
                <p:nvPr userDrawn="1"/>
              </p:nvSpPr>
              <p:spPr bwMode="hidden">
                <a:xfrm>
                  <a:off x="5431" y="3109"/>
                  <a:ext cx="125" cy="8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defRPr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endParaRPr lang="vi-VN" smtClean="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049" name="Oval 66"/>
                <p:cNvSpPr>
                  <a:spLocks noChangeArrowheads="1"/>
                </p:cNvSpPr>
                <p:nvPr userDrawn="1"/>
              </p:nvSpPr>
              <p:spPr bwMode="hidden">
                <a:xfrm>
                  <a:off x="5458" y="3125"/>
                  <a:ext cx="73" cy="47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1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defRPr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endParaRPr lang="vi-VN" smtClean="0">
                    <a:solidFill>
                      <a:srgbClr val="FFFFFF"/>
                    </a:solidFill>
                  </a:endParaRPr>
                </a:p>
              </p:txBody>
            </p:sp>
          </p:grpSp>
        </p:grpSp>
      </p:grpSp>
      <p:sp>
        <p:nvSpPr>
          <p:cNvPr id="48195" name="Rectangle 67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5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48196" name="Rectangle 68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2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8197" name="Rectangle 6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05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8198" name="Rectangle 7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05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8199" name="Rectangle 7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050" smtClean="0">
                <a:effectLst>
                  <a:outerShdw blurRad="38100" dist="38100" dir="2700000" algn="tl">
                    <a:srgbClr val="000000"/>
                  </a:outerShdw>
                </a:effectLst>
                <a:latin typeface=".VnArial" panose="020B7200000000000000" pitchFamily="34" charset="0"/>
              </a:defRPr>
            </a:lvl1pPr>
          </a:lstStyle>
          <a:p>
            <a:pPr>
              <a:defRPr/>
            </a:pPr>
            <a:fld id="{5DC3B139-25EC-41BD-9EF2-1CB76BF32B25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4505204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</p:sldLayoutIdLst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81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81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9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9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9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9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9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9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9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9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195" grpId="0"/>
      <p:bldP spid="48196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819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>
                          <p:stCondLst>
                            <p:cond delay="0"/>
                          </p:stCondLst>
                        </p:cTn>
                        <p:tgtEl>
                          <p:spTgt spid="48196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819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>
                          <p:stCondLst>
                            <p:cond delay="0"/>
                          </p:stCondLst>
                        </p:cTn>
                        <p:tgtEl>
                          <p:spTgt spid="48196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819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>
                          <p:stCondLst>
                            <p:cond delay="0"/>
                          </p:stCondLst>
                        </p:cTn>
                        <p:tgtEl>
                          <p:spTgt spid="48196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819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>
                          <p:stCondLst>
                            <p:cond delay="0"/>
                          </p:stCondLst>
                        </p:cTn>
                        <p:tgtEl>
                          <p:spTgt spid="48196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819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>
                          <p:stCondLst>
                            <p:cond delay="0"/>
                          </p:stCondLst>
                        </p:cTn>
                        <p:tgtEl>
                          <p:spTgt spid="4819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.Vn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.Vn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.Vn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.VnArial" pitchFamily="34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.VnArial" pitchFamily="34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.VnArial" pitchFamily="34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.VnArial" pitchFamily="34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.VnArial" pitchFamily="34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anose="05000000000000000000" pitchFamily="2" charset="2"/>
        <a:buChar char="Ø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50000"/>
        <a:buFont typeface="Wingdings" panose="05000000000000000000" pitchFamily="2" charset="2"/>
        <a:buChar char="l"/>
        <a:defRPr sz="21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sz="1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anose="05000000000000000000" pitchFamily="2" charset="2"/>
        <a:buChar char="l"/>
        <a:defRPr sz="15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 sz="15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1885950" indent="-17145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15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228850" indent="-17145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15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2571750" indent="-17145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15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2914650" indent="-17145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15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BAF5097C-BC59-4EA4-958A-F608801287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64094FA-CC70-4B3E-8CBA-ECD47A9833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4540197-64F6-4EEA-8C19-AE1B4415432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AEB76598-FF1B-4D6D-A891-B29C4A5DE895}" type="datetimeFigureOut">
              <a:rPr lang="en-SG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14/5/2023</a:t>
            </a:fld>
            <a:endParaRPr lang="en-SG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7A86E7E-E62A-4590-AEDC-E128F995AC3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SG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F52E6C7-7F6C-446E-987B-7E60686A7E5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11E67BD1-57AB-4483-9BC7-3CEFA32AB0CB}" type="slidenum">
              <a:rPr lang="en-SG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SG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738401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Freeform 2"/>
          <p:cNvSpPr>
            <a:spLocks/>
          </p:cNvSpPr>
          <p:nvPr/>
        </p:nvSpPr>
        <p:spPr bwMode="hidden">
          <a:xfrm>
            <a:off x="6627813" y="6429375"/>
            <a:ext cx="285750" cy="209550"/>
          </a:xfrm>
          <a:custGeom>
            <a:avLst/>
            <a:gdLst/>
            <a:ahLst/>
            <a:cxnLst>
              <a:cxn ang="0">
                <a:pos x="0" y="132"/>
              </a:cxn>
              <a:cxn ang="0">
                <a:pos x="29" y="132"/>
              </a:cxn>
              <a:cxn ang="0">
                <a:pos x="77" y="108"/>
              </a:cxn>
              <a:cxn ang="0">
                <a:pos x="119" y="78"/>
              </a:cxn>
              <a:cxn ang="0">
                <a:pos x="155" y="48"/>
              </a:cxn>
              <a:cxn ang="0">
                <a:pos x="179" y="12"/>
              </a:cxn>
              <a:cxn ang="0">
                <a:pos x="173" y="6"/>
              </a:cxn>
              <a:cxn ang="0">
                <a:pos x="167" y="0"/>
              </a:cxn>
              <a:cxn ang="0">
                <a:pos x="137" y="42"/>
              </a:cxn>
              <a:cxn ang="0">
                <a:pos x="101" y="78"/>
              </a:cxn>
              <a:cxn ang="0">
                <a:pos x="53" y="108"/>
              </a:cxn>
              <a:cxn ang="0">
                <a:pos x="0" y="132"/>
              </a:cxn>
              <a:cxn ang="0">
                <a:pos x="0" y="132"/>
              </a:cxn>
            </a:cxnLst>
            <a:rect l="0" t="0" r="r" b="b"/>
            <a:pathLst>
              <a:path w="179" h="132">
                <a:moveTo>
                  <a:pt x="0" y="132"/>
                </a:moveTo>
                <a:lnTo>
                  <a:pt x="29" y="132"/>
                </a:lnTo>
                <a:lnTo>
                  <a:pt x="77" y="108"/>
                </a:lnTo>
                <a:lnTo>
                  <a:pt x="119" y="78"/>
                </a:lnTo>
                <a:lnTo>
                  <a:pt x="155" y="48"/>
                </a:lnTo>
                <a:lnTo>
                  <a:pt x="179" y="12"/>
                </a:lnTo>
                <a:lnTo>
                  <a:pt x="173" y="6"/>
                </a:lnTo>
                <a:lnTo>
                  <a:pt x="167" y="0"/>
                </a:lnTo>
                <a:lnTo>
                  <a:pt x="137" y="42"/>
                </a:lnTo>
                <a:lnTo>
                  <a:pt x="101" y="78"/>
                </a:lnTo>
                <a:lnTo>
                  <a:pt x="53" y="108"/>
                </a:lnTo>
                <a:lnTo>
                  <a:pt x="0" y="132"/>
                </a:lnTo>
                <a:lnTo>
                  <a:pt x="0" y="132"/>
                </a:lnTo>
                <a:close/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accent2">
                  <a:gamma/>
                  <a:shade val="87843"/>
                  <a:invGamma/>
                </a:schemeClr>
              </a:gs>
            </a:gsLst>
            <a:lin ang="18900000" scaled="1"/>
          </a:gra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  <a:latin typeface="Times New Roman" panose="02020603050405020304" pitchFamily="18" charset="0"/>
            </a:endParaRPr>
          </a:p>
        </p:txBody>
      </p:sp>
      <p:grpSp>
        <p:nvGrpSpPr>
          <p:cNvPr id="1027" name="Group 3"/>
          <p:cNvGrpSpPr>
            <a:grpSpLocks/>
          </p:cNvGrpSpPr>
          <p:nvPr/>
        </p:nvGrpSpPr>
        <p:grpSpPr bwMode="auto">
          <a:xfrm>
            <a:off x="3176" y="4267200"/>
            <a:ext cx="9140825" cy="2590800"/>
            <a:chOff x="2" y="2688"/>
            <a:chExt cx="5758" cy="1632"/>
          </a:xfrm>
        </p:grpSpPr>
        <p:sp>
          <p:nvSpPr>
            <p:cNvPr id="1033" name="Freeform 4"/>
            <p:cNvSpPr>
              <a:spLocks/>
            </p:cNvSpPr>
            <p:nvPr/>
          </p:nvSpPr>
          <p:spPr bwMode="hidden">
            <a:xfrm>
              <a:off x="2" y="2688"/>
              <a:ext cx="5758" cy="1632"/>
            </a:xfrm>
            <a:custGeom>
              <a:avLst/>
              <a:gdLst>
                <a:gd name="T0" fmla="*/ 5740 w 5740"/>
                <a:gd name="T1" fmla="*/ 4316 h 4316"/>
                <a:gd name="T2" fmla="*/ 0 w 5740"/>
                <a:gd name="T3" fmla="*/ 4316 h 4316"/>
                <a:gd name="T4" fmla="*/ 0 w 5740"/>
                <a:gd name="T5" fmla="*/ 0 h 4316"/>
                <a:gd name="T6" fmla="*/ 5740 w 5740"/>
                <a:gd name="T7" fmla="*/ 0 h 4316"/>
                <a:gd name="T8" fmla="*/ 5740 w 5740"/>
                <a:gd name="T9" fmla="*/ 4316 h 4316"/>
                <a:gd name="T10" fmla="*/ 5740 w 5740"/>
                <a:gd name="T11" fmla="*/ 4316 h 431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4316">
                  <a:moveTo>
                    <a:pt x="5740" y="4316"/>
                  </a:moveTo>
                  <a:lnTo>
                    <a:pt x="0" y="4316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431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accent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smtClean="0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grpSp>
          <p:nvGrpSpPr>
            <p:cNvPr id="1034" name="Group 5"/>
            <p:cNvGrpSpPr>
              <a:grpSpLocks/>
            </p:cNvGrpSpPr>
            <p:nvPr userDrawn="1"/>
          </p:nvGrpSpPr>
          <p:grpSpPr bwMode="auto">
            <a:xfrm>
              <a:off x="3528" y="3715"/>
              <a:ext cx="792" cy="521"/>
              <a:chOff x="3527" y="3715"/>
              <a:chExt cx="792" cy="521"/>
            </a:xfrm>
          </p:grpSpPr>
          <p:sp>
            <p:nvSpPr>
              <p:cNvPr id="48134" name="Oval 6"/>
              <p:cNvSpPr>
                <a:spLocks noChangeArrowheads="1"/>
              </p:cNvSpPr>
              <p:nvPr/>
            </p:nvSpPr>
            <p:spPr bwMode="hidden">
              <a:xfrm>
                <a:off x="3686" y="3810"/>
                <a:ext cx="532" cy="32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48135" name="Oval 7"/>
              <p:cNvSpPr>
                <a:spLocks noChangeArrowheads="1"/>
              </p:cNvSpPr>
              <p:nvPr/>
            </p:nvSpPr>
            <p:spPr bwMode="hidden">
              <a:xfrm>
                <a:off x="3726" y="3840"/>
                <a:ext cx="452" cy="275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48136" name="Oval 8"/>
              <p:cNvSpPr>
                <a:spLocks noChangeArrowheads="1"/>
              </p:cNvSpPr>
              <p:nvPr/>
            </p:nvSpPr>
            <p:spPr bwMode="hidden">
              <a:xfrm>
                <a:off x="3782" y="3872"/>
                <a:ext cx="344" cy="20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48137" name="Oval 9"/>
              <p:cNvSpPr>
                <a:spLocks noChangeArrowheads="1"/>
              </p:cNvSpPr>
              <p:nvPr/>
            </p:nvSpPr>
            <p:spPr bwMode="hidden">
              <a:xfrm>
                <a:off x="3822" y="3896"/>
                <a:ext cx="262" cy="15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48138" name="Oval 10"/>
              <p:cNvSpPr>
                <a:spLocks noChangeArrowheads="1"/>
              </p:cNvSpPr>
              <p:nvPr/>
            </p:nvSpPr>
            <p:spPr bwMode="hidden">
              <a:xfrm>
                <a:off x="3856" y="3922"/>
                <a:ext cx="192" cy="10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48139" name="Freeform 11"/>
              <p:cNvSpPr>
                <a:spLocks/>
              </p:cNvSpPr>
              <p:nvPr/>
            </p:nvSpPr>
            <p:spPr bwMode="hidden">
              <a:xfrm>
                <a:off x="3575" y="3715"/>
                <a:ext cx="383" cy="161"/>
              </a:xfrm>
              <a:custGeom>
                <a:avLst/>
                <a:gdLst/>
                <a:ahLst/>
                <a:cxnLst>
                  <a:cxn ang="0">
                    <a:pos x="376" y="12"/>
                  </a:cxn>
                  <a:cxn ang="0">
                    <a:pos x="257" y="24"/>
                  </a:cxn>
                  <a:cxn ang="0">
                    <a:pos x="149" y="54"/>
                  </a:cxn>
                  <a:cxn ang="0">
                    <a:pos x="101" y="77"/>
                  </a:cxn>
                  <a:cxn ang="0">
                    <a:pos x="59" y="101"/>
                  </a:cxn>
                  <a:cxn ang="0">
                    <a:pos x="24" y="131"/>
                  </a:cxn>
                  <a:cxn ang="0">
                    <a:pos x="0" y="161"/>
                  </a:cxn>
                  <a:cxn ang="0">
                    <a:pos x="0" y="137"/>
                  </a:cxn>
                  <a:cxn ang="0">
                    <a:pos x="29" y="107"/>
                  </a:cxn>
                  <a:cxn ang="0">
                    <a:pos x="65" y="83"/>
                  </a:cxn>
                  <a:cxn ang="0">
                    <a:pos x="155" y="36"/>
                  </a:cxn>
                  <a:cxn ang="0">
                    <a:pos x="257" y="12"/>
                  </a:cxn>
                  <a:cxn ang="0">
                    <a:pos x="376" y="0"/>
                  </a:cxn>
                  <a:cxn ang="0">
                    <a:pos x="376" y="0"/>
                  </a:cxn>
                  <a:cxn ang="0">
                    <a:pos x="382" y="0"/>
                  </a:cxn>
                  <a:cxn ang="0">
                    <a:pos x="382" y="12"/>
                  </a:cxn>
                  <a:cxn ang="0">
                    <a:pos x="376" y="12"/>
                  </a:cxn>
                  <a:cxn ang="0">
                    <a:pos x="376" y="12"/>
                  </a:cxn>
                  <a:cxn ang="0">
                    <a:pos x="376" y="12"/>
                  </a:cxn>
                </a:cxnLst>
                <a:rect l="0" t="0" r="r" b="b"/>
                <a:pathLst>
                  <a:path w="382" h="161">
                    <a:moveTo>
                      <a:pt x="376" y="12"/>
                    </a:moveTo>
                    <a:lnTo>
                      <a:pt x="257" y="24"/>
                    </a:lnTo>
                    <a:lnTo>
                      <a:pt x="149" y="54"/>
                    </a:lnTo>
                    <a:lnTo>
                      <a:pt x="101" y="77"/>
                    </a:lnTo>
                    <a:lnTo>
                      <a:pt x="59" y="101"/>
                    </a:lnTo>
                    <a:lnTo>
                      <a:pt x="24" y="131"/>
                    </a:lnTo>
                    <a:lnTo>
                      <a:pt x="0" y="161"/>
                    </a:lnTo>
                    <a:lnTo>
                      <a:pt x="0" y="137"/>
                    </a:lnTo>
                    <a:lnTo>
                      <a:pt x="29" y="107"/>
                    </a:lnTo>
                    <a:lnTo>
                      <a:pt x="65" y="83"/>
                    </a:lnTo>
                    <a:lnTo>
                      <a:pt x="155" y="36"/>
                    </a:lnTo>
                    <a:lnTo>
                      <a:pt x="257" y="12"/>
                    </a:lnTo>
                    <a:lnTo>
                      <a:pt x="376" y="0"/>
                    </a:lnTo>
                    <a:lnTo>
                      <a:pt x="376" y="0"/>
                    </a:lnTo>
                    <a:lnTo>
                      <a:pt x="382" y="0"/>
                    </a:lnTo>
                    <a:lnTo>
                      <a:pt x="382" y="12"/>
                    </a:lnTo>
                    <a:lnTo>
                      <a:pt x="376" y="12"/>
                    </a:lnTo>
                    <a:lnTo>
                      <a:pt x="376" y="12"/>
                    </a:lnTo>
                    <a:lnTo>
                      <a:pt x="376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48140" name="Freeform 12"/>
              <p:cNvSpPr>
                <a:spLocks/>
              </p:cNvSpPr>
              <p:nvPr/>
            </p:nvSpPr>
            <p:spPr bwMode="hidden">
              <a:xfrm>
                <a:off x="3695" y="4170"/>
                <a:ext cx="444" cy="66"/>
              </a:xfrm>
              <a:custGeom>
                <a:avLst/>
                <a:gdLst/>
                <a:ahLst/>
                <a:cxnLst>
                  <a:cxn ang="0">
                    <a:pos x="257" y="54"/>
                  </a:cxn>
                  <a:cxn ang="0">
                    <a:pos x="353" y="48"/>
                  </a:cxn>
                  <a:cxn ang="0">
                    <a:pos x="443" y="24"/>
                  </a:cxn>
                  <a:cxn ang="0">
                    <a:pos x="443" y="36"/>
                  </a:cxn>
                  <a:cxn ang="0">
                    <a:pos x="353" y="60"/>
                  </a:cxn>
                  <a:cxn ang="0">
                    <a:pos x="257" y="66"/>
                  </a:cxn>
                  <a:cxn ang="0">
                    <a:pos x="186" y="60"/>
                  </a:cxn>
                  <a:cxn ang="0">
                    <a:pos x="120" y="48"/>
                  </a:cxn>
                  <a:cxn ang="0">
                    <a:pos x="60" y="36"/>
                  </a:cxn>
                  <a:cxn ang="0">
                    <a:pos x="0" y="12"/>
                  </a:cxn>
                  <a:cxn ang="0">
                    <a:pos x="0" y="0"/>
                  </a:cxn>
                  <a:cxn ang="0">
                    <a:pos x="54" y="24"/>
                  </a:cxn>
                  <a:cxn ang="0">
                    <a:pos x="120" y="36"/>
                  </a:cxn>
                  <a:cxn ang="0">
                    <a:pos x="186" y="48"/>
                  </a:cxn>
                  <a:cxn ang="0">
                    <a:pos x="257" y="54"/>
                  </a:cxn>
                  <a:cxn ang="0">
                    <a:pos x="257" y="54"/>
                  </a:cxn>
                </a:cxnLst>
                <a:rect l="0" t="0" r="r" b="b"/>
                <a:pathLst>
                  <a:path w="443" h="66">
                    <a:moveTo>
                      <a:pt x="257" y="54"/>
                    </a:moveTo>
                    <a:lnTo>
                      <a:pt x="353" y="48"/>
                    </a:lnTo>
                    <a:lnTo>
                      <a:pt x="443" y="24"/>
                    </a:lnTo>
                    <a:lnTo>
                      <a:pt x="443" y="36"/>
                    </a:lnTo>
                    <a:lnTo>
                      <a:pt x="353" y="60"/>
                    </a:lnTo>
                    <a:lnTo>
                      <a:pt x="257" y="66"/>
                    </a:lnTo>
                    <a:lnTo>
                      <a:pt x="186" y="60"/>
                    </a:lnTo>
                    <a:lnTo>
                      <a:pt x="120" y="48"/>
                    </a:lnTo>
                    <a:lnTo>
                      <a:pt x="60" y="36"/>
                    </a:lnTo>
                    <a:lnTo>
                      <a:pt x="0" y="12"/>
                    </a:lnTo>
                    <a:lnTo>
                      <a:pt x="0" y="0"/>
                    </a:lnTo>
                    <a:lnTo>
                      <a:pt x="54" y="24"/>
                    </a:lnTo>
                    <a:lnTo>
                      <a:pt x="120" y="36"/>
                    </a:lnTo>
                    <a:lnTo>
                      <a:pt x="186" y="48"/>
                    </a:lnTo>
                    <a:lnTo>
                      <a:pt x="257" y="54"/>
                    </a:lnTo>
                    <a:lnTo>
                      <a:pt x="257" y="5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84706"/>
                      <a:invGamma/>
                    </a:schemeClr>
                  </a:gs>
                  <a:gs pos="100000">
                    <a:schemeClr val="accent2"/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48141" name="Freeform 13"/>
              <p:cNvSpPr>
                <a:spLocks/>
              </p:cNvSpPr>
              <p:nvPr/>
            </p:nvSpPr>
            <p:spPr bwMode="hidden">
              <a:xfrm>
                <a:off x="3527" y="3906"/>
                <a:ext cx="89" cy="216"/>
              </a:xfrm>
              <a:custGeom>
                <a:avLst/>
                <a:gdLst/>
                <a:ahLst/>
                <a:cxnLst>
                  <a:cxn ang="0">
                    <a:pos x="12" y="66"/>
                  </a:cxn>
                  <a:cxn ang="0">
                    <a:pos x="18" y="108"/>
                  </a:cxn>
                  <a:cxn ang="0">
                    <a:pos x="36" y="144"/>
                  </a:cxn>
                  <a:cxn ang="0">
                    <a:pos x="60" y="180"/>
                  </a:cxn>
                  <a:cxn ang="0">
                    <a:pos x="89" y="216"/>
                  </a:cxn>
                  <a:cxn ang="0">
                    <a:pos x="72" y="216"/>
                  </a:cxn>
                  <a:cxn ang="0">
                    <a:pos x="42" y="180"/>
                  </a:cxn>
                  <a:cxn ang="0">
                    <a:pos x="18" y="144"/>
                  </a:cxn>
                  <a:cxn ang="0">
                    <a:pos x="6" y="108"/>
                  </a:cxn>
                  <a:cxn ang="0">
                    <a:pos x="0" y="66"/>
                  </a:cxn>
                  <a:cxn ang="0">
                    <a:pos x="0" y="30"/>
                  </a:cxn>
                  <a:cxn ang="0">
                    <a:pos x="12" y="0"/>
                  </a:cxn>
                  <a:cxn ang="0">
                    <a:pos x="30" y="0"/>
                  </a:cxn>
                  <a:cxn ang="0">
                    <a:pos x="18" y="30"/>
                  </a:cxn>
                  <a:cxn ang="0">
                    <a:pos x="12" y="66"/>
                  </a:cxn>
                  <a:cxn ang="0">
                    <a:pos x="12" y="66"/>
                  </a:cxn>
                </a:cxnLst>
                <a:rect l="0" t="0" r="r" b="b"/>
                <a:pathLst>
                  <a:path w="89" h="216">
                    <a:moveTo>
                      <a:pt x="12" y="66"/>
                    </a:moveTo>
                    <a:lnTo>
                      <a:pt x="18" y="108"/>
                    </a:lnTo>
                    <a:lnTo>
                      <a:pt x="36" y="144"/>
                    </a:lnTo>
                    <a:lnTo>
                      <a:pt x="60" y="180"/>
                    </a:lnTo>
                    <a:lnTo>
                      <a:pt x="89" y="216"/>
                    </a:lnTo>
                    <a:lnTo>
                      <a:pt x="72" y="216"/>
                    </a:lnTo>
                    <a:lnTo>
                      <a:pt x="42" y="180"/>
                    </a:lnTo>
                    <a:lnTo>
                      <a:pt x="18" y="144"/>
                    </a:lnTo>
                    <a:lnTo>
                      <a:pt x="6" y="108"/>
                    </a:lnTo>
                    <a:lnTo>
                      <a:pt x="0" y="66"/>
                    </a:lnTo>
                    <a:lnTo>
                      <a:pt x="0" y="30"/>
                    </a:lnTo>
                    <a:lnTo>
                      <a:pt x="12" y="0"/>
                    </a:lnTo>
                    <a:lnTo>
                      <a:pt x="30" y="0"/>
                    </a:lnTo>
                    <a:lnTo>
                      <a:pt x="18" y="30"/>
                    </a:lnTo>
                    <a:lnTo>
                      <a:pt x="12" y="66"/>
                    </a:lnTo>
                    <a:lnTo>
                      <a:pt x="12" y="6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48142" name="Freeform 14"/>
              <p:cNvSpPr>
                <a:spLocks/>
              </p:cNvSpPr>
              <p:nvPr/>
            </p:nvSpPr>
            <p:spPr bwMode="hidden">
              <a:xfrm>
                <a:off x="3569" y="3745"/>
                <a:ext cx="750" cy="461"/>
              </a:xfrm>
              <a:custGeom>
                <a:avLst/>
                <a:gdLst/>
                <a:ahLst/>
                <a:cxnLst>
                  <a:cxn ang="0">
                    <a:pos x="382" y="443"/>
                  </a:cxn>
                  <a:cxn ang="0">
                    <a:pos x="311" y="437"/>
                  </a:cxn>
                  <a:cxn ang="0">
                    <a:pos x="245" y="425"/>
                  </a:cxn>
                  <a:cxn ang="0">
                    <a:pos x="185" y="407"/>
                  </a:cxn>
                  <a:cxn ang="0">
                    <a:pos x="131" y="383"/>
                  </a:cxn>
                  <a:cxn ang="0">
                    <a:pos x="83" y="347"/>
                  </a:cxn>
                  <a:cxn ang="0">
                    <a:pos x="53" y="311"/>
                  </a:cxn>
                  <a:cxn ang="0">
                    <a:pos x="30" y="269"/>
                  </a:cxn>
                  <a:cxn ang="0">
                    <a:pos x="24" y="227"/>
                  </a:cxn>
                  <a:cxn ang="0">
                    <a:pos x="30" y="185"/>
                  </a:cxn>
                  <a:cxn ang="0">
                    <a:pos x="53" y="143"/>
                  </a:cxn>
                  <a:cxn ang="0">
                    <a:pos x="83" y="107"/>
                  </a:cxn>
                  <a:cxn ang="0">
                    <a:pos x="131" y="77"/>
                  </a:cxn>
                  <a:cxn ang="0">
                    <a:pos x="185" y="47"/>
                  </a:cxn>
                  <a:cxn ang="0">
                    <a:pos x="245" y="30"/>
                  </a:cxn>
                  <a:cxn ang="0">
                    <a:pos x="311" y="18"/>
                  </a:cxn>
                  <a:cxn ang="0">
                    <a:pos x="382" y="12"/>
                  </a:cxn>
                  <a:cxn ang="0">
                    <a:pos x="478" y="18"/>
                  </a:cxn>
                  <a:cxn ang="0">
                    <a:pos x="562" y="41"/>
                  </a:cxn>
                  <a:cxn ang="0">
                    <a:pos x="562" y="36"/>
                  </a:cxn>
                  <a:cxn ang="0">
                    <a:pos x="562" y="30"/>
                  </a:cxn>
                  <a:cxn ang="0">
                    <a:pos x="478" y="6"/>
                  </a:cxn>
                  <a:cxn ang="0">
                    <a:pos x="382" y="0"/>
                  </a:cxn>
                  <a:cxn ang="0">
                    <a:pos x="305" y="6"/>
                  </a:cxn>
                  <a:cxn ang="0">
                    <a:pos x="233" y="18"/>
                  </a:cxn>
                  <a:cxn ang="0">
                    <a:pos x="167" y="41"/>
                  </a:cxn>
                  <a:cxn ang="0">
                    <a:pos x="113" y="65"/>
                  </a:cxn>
                  <a:cxn ang="0">
                    <a:pos x="65" y="101"/>
                  </a:cxn>
                  <a:cxn ang="0">
                    <a:pos x="30" y="137"/>
                  </a:cxn>
                  <a:cxn ang="0">
                    <a:pos x="6" y="179"/>
                  </a:cxn>
                  <a:cxn ang="0">
                    <a:pos x="0" y="227"/>
                  </a:cxn>
                  <a:cxn ang="0">
                    <a:pos x="6" y="275"/>
                  </a:cxn>
                  <a:cxn ang="0">
                    <a:pos x="30" y="317"/>
                  </a:cxn>
                  <a:cxn ang="0">
                    <a:pos x="65" y="359"/>
                  </a:cxn>
                  <a:cxn ang="0">
                    <a:pos x="113" y="395"/>
                  </a:cxn>
                  <a:cxn ang="0">
                    <a:pos x="167" y="419"/>
                  </a:cxn>
                  <a:cxn ang="0">
                    <a:pos x="233" y="443"/>
                  </a:cxn>
                  <a:cxn ang="0">
                    <a:pos x="305" y="455"/>
                  </a:cxn>
                  <a:cxn ang="0">
                    <a:pos x="382" y="461"/>
                  </a:cxn>
                  <a:cxn ang="0">
                    <a:pos x="448" y="455"/>
                  </a:cxn>
                  <a:cxn ang="0">
                    <a:pos x="508" y="449"/>
                  </a:cxn>
                  <a:cxn ang="0">
                    <a:pos x="609" y="413"/>
                  </a:cxn>
                  <a:cxn ang="0">
                    <a:pos x="657" y="389"/>
                  </a:cxn>
                  <a:cxn ang="0">
                    <a:pos x="693" y="359"/>
                  </a:cxn>
                  <a:cxn ang="0">
                    <a:pos x="723" y="329"/>
                  </a:cxn>
                  <a:cxn ang="0">
                    <a:pos x="747" y="293"/>
                  </a:cxn>
                  <a:cxn ang="0">
                    <a:pos x="741" y="287"/>
                  </a:cxn>
                  <a:cxn ang="0">
                    <a:pos x="729" y="281"/>
                  </a:cxn>
                  <a:cxn ang="0">
                    <a:pos x="711" y="317"/>
                  </a:cxn>
                  <a:cxn ang="0">
                    <a:pos x="681" y="347"/>
                  </a:cxn>
                  <a:cxn ang="0">
                    <a:pos x="645" y="377"/>
                  </a:cxn>
                  <a:cxn ang="0">
                    <a:pos x="604" y="401"/>
                  </a:cxn>
                  <a:cxn ang="0">
                    <a:pos x="502" y="431"/>
                  </a:cxn>
                  <a:cxn ang="0">
                    <a:pos x="442" y="443"/>
                  </a:cxn>
                  <a:cxn ang="0">
                    <a:pos x="382" y="443"/>
                  </a:cxn>
                  <a:cxn ang="0">
                    <a:pos x="382" y="443"/>
                  </a:cxn>
                </a:cxnLst>
                <a:rect l="0" t="0" r="r" b="b"/>
                <a:pathLst>
                  <a:path w="747" h="461">
                    <a:moveTo>
                      <a:pt x="382" y="443"/>
                    </a:moveTo>
                    <a:lnTo>
                      <a:pt x="311" y="437"/>
                    </a:lnTo>
                    <a:lnTo>
                      <a:pt x="245" y="425"/>
                    </a:lnTo>
                    <a:lnTo>
                      <a:pt x="185" y="407"/>
                    </a:lnTo>
                    <a:lnTo>
                      <a:pt x="131" y="383"/>
                    </a:lnTo>
                    <a:lnTo>
                      <a:pt x="83" y="347"/>
                    </a:lnTo>
                    <a:lnTo>
                      <a:pt x="53" y="311"/>
                    </a:lnTo>
                    <a:lnTo>
                      <a:pt x="30" y="269"/>
                    </a:lnTo>
                    <a:lnTo>
                      <a:pt x="24" y="227"/>
                    </a:lnTo>
                    <a:lnTo>
                      <a:pt x="30" y="185"/>
                    </a:lnTo>
                    <a:lnTo>
                      <a:pt x="53" y="143"/>
                    </a:lnTo>
                    <a:lnTo>
                      <a:pt x="83" y="107"/>
                    </a:lnTo>
                    <a:lnTo>
                      <a:pt x="131" y="77"/>
                    </a:lnTo>
                    <a:lnTo>
                      <a:pt x="185" y="47"/>
                    </a:lnTo>
                    <a:lnTo>
                      <a:pt x="245" y="30"/>
                    </a:lnTo>
                    <a:lnTo>
                      <a:pt x="311" y="18"/>
                    </a:lnTo>
                    <a:lnTo>
                      <a:pt x="382" y="12"/>
                    </a:lnTo>
                    <a:lnTo>
                      <a:pt x="478" y="18"/>
                    </a:lnTo>
                    <a:lnTo>
                      <a:pt x="562" y="41"/>
                    </a:lnTo>
                    <a:lnTo>
                      <a:pt x="562" y="36"/>
                    </a:lnTo>
                    <a:lnTo>
                      <a:pt x="562" y="30"/>
                    </a:lnTo>
                    <a:lnTo>
                      <a:pt x="478" y="6"/>
                    </a:lnTo>
                    <a:lnTo>
                      <a:pt x="382" y="0"/>
                    </a:lnTo>
                    <a:lnTo>
                      <a:pt x="305" y="6"/>
                    </a:lnTo>
                    <a:lnTo>
                      <a:pt x="233" y="18"/>
                    </a:lnTo>
                    <a:lnTo>
                      <a:pt x="167" y="41"/>
                    </a:lnTo>
                    <a:lnTo>
                      <a:pt x="113" y="65"/>
                    </a:lnTo>
                    <a:lnTo>
                      <a:pt x="65" y="101"/>
                    </a:lnTo>
                    <a:lnTo>
                      <a:pt x="30" y="137"/>
                    </a:lnTo>
                    <a:lnTo>
                      <a:pt x="6" y="179"/>
                    </a:lnTo>
                    <a:lnTo>
                      <a:pt x="0" y="227"/>
                    </a:lnTo>
                    <a:lnTo>
                      <a:pt x="6" y="275"/>
                    </a:lnTo>
                    <a:lnTo>
                      <a:pt x="30" y="317"/>
                    </a:lnTo>
                    <a:lnTo>
                      <a:pt x="65" y="359"/>
                    </a:lnTo>
                    <a:lnTo>
                      <a:pt x="113" y="395"/>
                    </a:lnTo>
                    <a:lnTo>
                      <a:pt x="167" y="419"/>
                    </a:lnTo>
                    <a:lnTo>
                      <a:pt x="233" y="443"/>
                    </a:lnTo>
                    <a:lnTo>
                      <a:pt x="305" y="455"/>
                    </a:lnTo>
                    <a:lnTo>
                      <a:pt x="382" y="461"/>
                    </a:lnTo>
                    <a:lnTo>
                      <a:pt x="448" y="455"/>
                    </a:lnTo>
                    <a:lnTo>
                      <a:pt x="508" y="449"/>
                    </a:lnTo>
                    <a:lnTo>
                      <a:pt x="609" y="413"/>
                    </a:lnTo>
                    <a:lnTo>
                      <a:pt x="657" y="389"/>
                    </a:lnTo>
                    <a:lnTo>
                      <a:pt x="693" y="359"/>
                    </a:lnTo>
                    <a:lnTo>
                      <a:pt x="723" y="329"/>
                    </a:lnTo>
                    <a:lnTo>
                      <a:pt x="747" y="293"/>
                    </a:lnTo>
                    <a:lnTo>
                      <a:pt x="741" y="287"/>
                    </a:lnTo>
                    <a:lnTo>
                      <a:pt x="729" y="281"/>
                    </a:lnTo>
                    <a:lnTo>
                      <a:pt x="711" y="317"/>
                    </a:lnTo>
                    <a:lnTo>
                      <a:pt x="681" y="347"/>
                    </a:lnTo>
                    <a:lnTo>
                      <a:pt x="645" y="377"/>
                    </a:lnTo>
                    <a:lnTo>
                      <a:pt x="604" y="401"/>
                    </a:lnTo>
                    <a:lnTo>
                      <a:pt x="502" y="431"/>
                    </a:lnTo>
                    <a:lnTo>
                      <a:pt x="442" y="443"/>
                    </a:lnTo>
                    <a:lnTo>
                      <a:pt x="382" y="443"/>
                    </a:lnTo>
                    <a:lnTo>
                      <a:pt x="382" y="443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path path="rect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48143" name="Freeform 15"/>
              <p:cNvSpPr>
                <a:spLocks/>
              </p:cNvSpPr>
              <p:nvPr/>
            </p:nvSpPr>
            <p:spPr bwMode="hidden">
              <a:xfrm>
                <a:off x="4037" y="3721"/>
                <a:ext cx="96" cy="3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2"/>
                  </a:cxn>
                  <a:cxn ang="0">
                    <a:pos x="48" y="18"/>
                  </a:cxn>
                  <a:cxn ang="0">
                    <a:pos x="96" y="30"/>
                  </a:cxn>
                  <a:cxn ang="0">
                    <a:pos x="96" y="24"/>
                  </a:cxn>
                  <a:cxn ang="0">
                    <a:pos x="96" y="18"/>
                  </a:cxn>
                  <a:cxn ang="0">
                    <a:pos x="48" y="12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96" h="30">
                    <a:moveTo>
                      <a:pt x="0" y="0"/>
                    </a:moveTo>
                    <a:lnTo>
                      <a:pt x="0" y="12"/>
                    </a:lnTo>
                    <a:lnTo>
                      <a:pt x="48" y="18"/>
                    </a:lnTo>
                    <a:lnTo>
                      <a:pt x="96" y="30"/>
                    </a:lnTo>
                    <a:lnTo>
                      <a:pt x="96" y="24"/>
                    </a:lnTo>
                    <a:lnTo>
                      <a:pt x="96" y="18"/>
                    </a:lnTo>
                    <a:lnTo>
                      <a:pt x="48" y="1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48144" name="Oval 16"/>
              <p:cNvSpPr>
                <a:spLocks noChangeArrowheads="1"/>
              </p:cNvSpPr>
              <p:nvPr/>
            </p:nvSpPr>
            <p:spPr bwMode="hidden">
              <a:xfrm>
                <a:off x="3910" y="3948"/>
                <a:ext cx="84" cy="53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 New Roman" panose="02020603050405020304" pitchFamily="18" charset="0"/>
                </a:endParaRPr>
              </a:p>
            </p:txBody>
          </p:sp>
        </p:grpSp>
        <p:grpSp>
          <p:nvGrpSpPr>
            <p:cNvPr id="1035" name="Group 17"/>
            <p:cNvGrpSpPr>
              <a:grpSpLocks/>
            </p:cNvGrpSpPr>
            <p:nvPr userDrawn="1"/>
          </p:nvGrpSpPr>
          <p:grpSpPr bwMode="auto">
            <a:xfrm>
              <a:off x="1776" y="3631"/>
              <a:ext cx="1626" cy="683"/>
              <a:chOff x="1776" y="3631"/>
              <a:chExt cx="1626" cy="683"/>
            </a:xfrm>
          </p:grpSpPr>
          <p:sp>
            <p:nvSpPr>
              <p:cNvPr id="48146" name="Oval 18"/>
              <p:cNvSpPr>
                <a:spLocks noChangeArrowheads="1"/>
              </p:cNvSpPr>
              <p:nvPr/>
            </p:nvSpPr>
            <p:spPr bwMode="hidden">
              <a:xfrm>
                <a:off x="2268" y="3934"/>
                <a:ext cx="638" cy="377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48147" name="Oval 19"/>
              <p:cNvSpPr>
                <a:spLocks noChangeArrowheads="1"/>
              </p:cNvSpPr>
              <p:nvPr/>
            </p:nvSpPr>
            <p:spPr bwMode="hidden">
              <a:xfrm>
                <a:off x="2314" y="3958"/>
                <a:ext cx="543" cy="332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48148" name="Oval 20"/>
              <p:cNvSpPr>
                <a:spLocks noChangeArrowheads="1"/>
              </p:cNvSpPr>
              <p:nvPr/>
            </p:nvSpPr>
            <p:spPr bwMode="hidden">
              <a:xfrm>
                <a:off x="2341" y="3979"/>
                <a:ext cx="501" cy="29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48149" name="Oval 21"/>
              <p:cNvSpPr>
                <a:spLocks noChangeArrowheads="1"/>
              </p:cNvSpPr>
              <p:nvPr/>
            </p:nvSpPr>
            <p:spPr bwMode="hidden">
              <a:xfrm>
                <a:off x="2368" y="3997"/>
                <a:ext cx="444" cy="258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48150" name="Oval 22"/>
              <p:cNvSpPr>
                <a:spLocks noChangeArrowheads="1"/>
              </p:cNvSpPr>
              <p:nvPr/>
            </p:nvSpPr>
            <p:spPr bwMode="hidden">
              <a:xfrm>
                <a:off x="2385" y="4005"/>
                <a:ext cx="413" cy="240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48151" name="Oval 23"/>
              <p:cNvSpPr>
                <a:spLocks noChangeArrowheads="1"/>
              </p:cNvSpPr>
              <p:nvPr/>
            </p:nvSpPr>
            <p:spPr bwMode="hidden">
              <a:xfrm>
                <a:off x="2437" y="4026"/>
                <a:ext cx="306" cy="192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48152" name="Oval 24"/>
              <p:cNvSpPr>
                <a:spLocks noChangeArrowheads="1"/>
              </p:cNvSpPr>
              <p:nvPr/>
            </p:nvSpPr>
            <p:spPr bwMode="hidden">
              <a:xfrm>
                <a:off x="2476" y="4056"/>
                <a:ext cx="227" cy="135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48153" name="Oval 25"/>
              <p:cNvSpPr>
                <a:spLocks noChangeArrowheads="1"/>
              </p:cNvSpPr>
              <p:nvPr/>
            </p:nvSpPr>
            <p:spPr bwMode="hidden">
              <a:xfrm>
                <a:off x="2542" y="4097"/>
                <a:ext cx="90" cy="60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48154" name="Freeform 26"/>
              <p:cNvSpPr>
                <a:spLocks/>
              </p:cNvSpPr>
              <p:nvPr/>
            </p:nvSpPr>
            <p:spPr bwMode="hidden">
              <a:xfrm>
                <a:off x="2585" y="3822"/>
                <a:ext cx="449" cy="186"/>
              </a:xfrm>
              <a:custGeom>
                <a:avLst/>
                <a:gdLst/>
                <a:ahLst/>
                <a:cxnLst>
                  <a:cxn ang="0">
                    <a:pos x="6" y="6"/>
                  </a:cxn>
                  <a:cxn ang="0">
                    <a:pos x="78" y="12"/>
                  </a:cxn>
                  <a:cxn ang="0">
                    <a:pos x="150" y="18"/>
                  </a:cxn>
                  <a:cxn ang="0">
                    <a:pos x="215" y="36"/>
                  </a:cxn>
                  <a:cxn ang="0">
                    <a:pos x="275" y="60"/>
                  </a:cxn>
                  <a:cxn ang="0">
                    <a:pos x="329" y="84"/>
                  </a:cxn>
                  <a:cxn ang="0">
                    <a:pos x="377" y="114"/>
                  </a:cxn>
                  <a:cxn ang="0">
                    <a:pos x="419" y="150"/>
                  </a:cxn>
                  <a:cxn ang="0">
                    <a:pos x="448" y="186"/>
                  </a:cxn>
                  <a:cxn ang="0">
                    <a:pos x="448" y="162"/>
                  </a:cxn>
                  <a:cxn ang="0">
                    <a:pos x="413" y="126"/>
                  </a:cxn>
                  <a:cxn ang="0">
                    <a:pos x="371" y="96"/>
                  </a:cxn>
                  <a:cxn ang="0">
                    <a:pos x="323" y="66"/>
                  </a:cxn>
                  <a:cxn ang="0">
                    <a:pos x="269" y="48"/>
                  </a:cxn>
                  <a:cxn ang="0">
                    <a:pos x="144" y="12"/>
                  </a:cxn>
                  <a:cxn ang="0">
                    <a:pos x="78" y="6"/>
                  </a:cxn>
                  <a:cxn ang="0">
                    <a:pos x="6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6" y="6"/>
                  </a:cxn>
                  <a:cxn ang="0">
                    <a:pos x="6" y="6"/>
                  </a:cxn>
                </a:cxnLst>
                <a:rect l="0" t="0" r="r" b="b"/>
                <a:pathLst>
                  <a:path w="448" h="186">
                    <a:moveTo>
                      <a:pt x="6" y="6"/>
                    </a:moveTo>
                    <a:lnTo>
                      <a:pt x="78" y="12"/>
                    </a:lnTo>
                    <a:lnTo>
                      <a:pt x="150" y="18"/>
                    </a:lnTo>
                    <a:lnTo>
                      <a:pt x="215" y="36"/>
                    </a:lnTo>
                    <a:lnTo>
                      <a:pt x="275" y="60"/>
                    </a:lnTo>
                    <a:lnTo>
                      <a:pt x="329" y="84"/>
                    </a:lnTo>
                    <a:lnTo>
                      <a:pt x="377" y="114"/>
                    </a:lnTo>
                    <a:lnTo>
                      <a:pt x="419" y="150"/>
                    </a:lnTo>
                    <a:lnTo>
                      <a:pt x="448" y="186"/>
                    </a:lnTo>
                    <a:lnTo>
                      <a:pt x="448" y="162"/>
                    </a:lnTo>
                    <a:lnTo>
                      <a:pt x="413" y="126"/>
                    </a:lnTo>
                    <a:lnTo>
                      <a:pt x="371" y="96"/>
                    </a:lnTo>
                    <a:lnTo>
                      <a:pt x="323" y="66"/>
                    </a:lnTo>
                    <a:lnTo>
                      <a:pt x="269" y="48"/>
                    </a:lnTo>
                    <a:lnTo>
                      <a:pt x="144" y="12"/>
                    </a:lnTo>
                    <a:lnTo>
                      <a:pt x="78" y="6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6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48155" name="Freeform 27"/>
              <p:cNvSpPr>
                <a:spLocks/>
              </p:cNvSpPr>
              <p:nvPr/>
            </p:nvSpPr>
            <p:spPr bwMode="hidden">
              <a:xfrm>
                <a:off x="2142" y="3852"/>
                <a:ext cx="892" cy="462"/>
              </a:xfrm>
              <a:custGeom>
                <a:avLst/>
                <a:gdLst/>
                <a:ahLst/>
                <a:cxnLst>
                  <a:cxn ang="0">
                    <a:pos x="23" y="276"/>
                  </a:cxn>
                  <a:cxn ang="0">
                    <a:pos x="29" y="222"/>
                  </a:cxn>
                  <a:cxn ang="0">
                    <a:pos x="59" y="174"/>
                  </a:cxn>
                  <a:cxn ang="0">
                    <a:pos x="95" y="132"/>
                  </a:cxn>
                  <a:cxn ang="0">
                    <a:pos x="149" y="96"/>
                  </a:cxn>
                  <a:cxn ang="0">
                    <a:pos x="209" y="60"/>
                  </a:cxn>
                  <a:cxn ang="0">
                    <a:pos x="281" y="36"/>
                  </a:cxn>
                  <a:cxn ang="0">
                    <a:pos x="364" y="24"/>
                  </a:cxn>
                  <a:cxn ang="0">
                    <a:pos x="448" y="18"/>
                  </a:cxn>
                  <a:cxn ang="0">
                    <a:pos x="532" y="24"/>
                  </a:cxn>
                  <a:cxn ang="0">
                    <a:pos x="609" y="36"/>
                  </a:cxn>
                  <a:cxn ang="0">
                    <a:pos x="681" y="60"/>
                  </a:cxn>
                  <a:cxn ang="0">
                    <a:pos x="741" y="96"/>
                  </a:cxn>
                  <a:cxn ang="0">
                    <a:pos x="795" y="132"/>
                  </a:cxn>
                  <a:cxn ang="0">
                    <a:pos x="831" y="174"/>
                  </a:cxn>
                  <a:cxn ang="0">
                    <a:pos x="861" y="222"/>
                  </a:cxn>
                  <a:cxn ang="0">
                    <a:pos x="867" y="276"/>
                  </a:cxn>
                  <a:cxn ang="0">
                    <a:pos x="855" y="330"/>
                  </a:cxn>
                  <a:cxn ang="0">
                    <a:pos x="831" y="378"/>
                  </a:cxn>
                  <a:cxn ang="0">
                    <a:pos x="783" y="426"/>
                  </a:cxn>
                  <a:cxn ang="0">
                    <a:pos x="723" y="462"/>
                  </a:cxn>
                  <a:cxn ang="0">
                    <a:pos x="765" y="462"/>
                  </a:cxn>
                  <a:cxn ang="0">
                    <a:pos x="819" y="426"/>
                  </a:cxn>
                  <a:cxn ang="0">
                    <a:pos x="855" y="378"/>
                  </a:cxn>
                  <a:cxn ang="0">
                    <a:pos x="884" y="330"/>
                  </a:cxn>
                  <a:cxn ang="0">
                    <a:pos x="890" y="276"/>
                  </a:cxn>
                  <a:cxn ang="0">
                    <a:pos x="884" y="222"/>
                  </a:cxn>
                  <a:cxn ang="0">
                    <a:pos x="855" y="168"/>
                  </a:cxn>
                  <a:cxn ang="0">
                    <a:pos x="813" y="120"/>
                  </a:cxn>
                  <a:cxn ang="0">
                    <a:pos x="759" y="84"/>
                  </a:cxn>
                  <a:cxn ang="0">
                    <a:pos x="693" y="48"/>
                  </a:cxn>
                  <a:cxn ang="0">
                    <a:pos x="621" y="24"/>
                  </a:cxn>
                  <a:cxn ang="0">
                    <a:pos x="538" y="6"/>
                  </a:cxn>
                  <a:cxn ang="0">
                    <a:pos x="448" y="0"/>
                  </a:cxn>
                  <a:cxn ang="0">
                    <a:pos x="358" y="6"/>
                  </a:cxn>
                  <a:cxn ang="0">
                    <a:pos x="275" y="24"/>
                  </a:cxn>
                  <a:cxn ang="0">
                    <a:pos x="197" y="48"/>
                  </a:cxn>
                  <a:cxn ang="0">
                    <a:pos x="131" y="84"/>
                  </a:cxn>
                  <a:cxn ang="0">
                    <a:pos x="77" y="120"/>
                  </a:cxn>
                  <a:cxn ang="0">
                    <a:pos x="35" y="168"/>
                  </a:cxn>
                  <a:cxn ang="0">
                    <a:pos x="12" y="222"/>
                  </a:cxn>
                  <a:cxn ang="0">
                    <a:pos x="0" y="276"/>
                  </a:cxn>
                  <a:cxn ang="0">
                    <a:pos x="6" y="330"/>
                  </a:cxn>
                  <a:cxn ang="0">
                    <a:pos x="35" y="378"/>
                  </a:cxn>
                  <a:cxn ang="0">
                    <a:pos x="71" y="426"/>
                  </a:cxn>
                  <a:cxn ang="0">
                    <a:pos x="125" y="462"/>
                  </a:cxn>
                  <a:cxn ang="0">
                    <a:pos x="167" y="462"/>
                  </a:cxn>
                  <a:cxn ang="0">
                    <a:pos x="107" y="426"/>
                  </a:cxn>
                  <a:cxn ang="0">
                    <a:pos x="59" y="378"/>
                  </a:cxn>
                  <a:cxn ang="0">
                    <a:pos x="35" y="330"/>
                  </a:cxn>
                  <a:cxn ang="0">
                    <a:pos x="23" y="276"/>
                  </a:cxn>
                  <a:cxn ang="0">
                    <a:pos x="23" y="276"/>
                  </a:cxn>
                </a:cxnLst>
                <a:rect l="0" t="0" r="r" b="b"/>
                <a:pathLst>
                  <a:path w="890" h="462">
                    <a:moveTo>
                      <a:pt x="23" y="276"/>
                    </a:moveTo>
                    <a:lnTo>
                      <a:pt x="29" y="222"/>
                    </a:lnTo>
                    <a:lnTo>
                      <a:pt x="59" y="174"/>
                    </a:lnTo>
                    <a:lnTo>
                      <a:pt x="95" y="132"/>
                    </a:lnTo>
                    <a:lnTo>
                      <a:pt x="149" y="96"/>
                    </a:lnTo>
                    <a:lnTo>
                      <a:pt x="209" y="60"/>
                    </a:lnTo>
                    <a:lnTo>
                      <a:pt x="281" y="36"/>
                    </a:lnTo>
                    <a:lnTo>
                      <a:pt x="364" y="24"/>
                    </a:lnTo>
                    <a:lnTo>
                      <a:pt x="448" y="18"/>
                    </a:lnTo>
                    <a:lnTo>
                      <a:pt x="532" y="24"/>
                    </a:lnTo>
                    <a:lnTo>
                      <a:pt x="609" y="36"/>
                    </a:lnTo>
                    <a:lnTo>
                      <a:pt x="681" y="60"/>
                    </a:lnTo>
                    <a:lnTo>
                      <a:pt x="741" y="96"/>
                    </a:lnTo>
                    <a:lnTo>
                      <a:pt x="795" y="132"/>
                    </a:lnTo>
                    <a:lnTo>
                      <a:pt x="831" y="174"/>
                    </a:lnTo>
                    <a:lnTo>
                      <a:pt x="861" y="222"/>
                    </a:lnTo>
                    <a:lnTo>
                      <a:pt x="867" y="276"/>
                    </a:lnTo>
                    <a:lnTo>
                      <a:pt x="855" y="330"/>
                    </a:lnTo>
                    <a:lnTo>
                      <a:pt x="831" y="378"/>
                    </a:lnTo>
                    <a:lnTo>
                      <a:pt x="783" y="426"/>
                    </a:lnTo>
                    <a:lnTo>
                      <a:pt x="723" y="462"/>
                    </a:lnTo>
                    <a:lnTo>
                      <a:pt x="765" y="462"/>
                    </a:lnTo>
                    <a:lnTo>
                      <a:pt x="819" y="426"/>
                    </a:lnTo>
                    <a:lnTo>
                      <a:pt x="855" y="378"/>
                    </a:lnTo>
                    <a:lnTo>
                      <a:pt x="884" y="330"/>
                    </a:lnTo>
                    <a:lnTo>
                      <a:pt x="890" y="276"/>
                    </a:lnTo>
                    <a:lnTo>
                      <a:pt x="884" y="222"/>
                    </a:lnTo>
                    <a:lnTo>
                      <a:pt x="855" y="168"/>
                    </a:lnTo>
                    <a:lnTo>
                      <a:pt x="813" y="120"/>
                    </a:lnTo>
                    <a:lnTo>
                      <a:pt x="759" y="84"/>
                    </a:lnTo>
                    <a:lnTo>
                      <a:pt x="693" y="48"/>
                    </a:lnTo>
                    <a:lnTo>
                      <a:pt x="621" y="24"/>
                    </a:lnTo>
                    <a:lnTo>
                      <a:pt x="538" y="6"/>
                    </a:lnTo>
                    <a:lnTo>
                      <a:pt x="448" y="0"/>
                    </a:lnTo>
                    <a:lnTo>
                      <a:pt x="358" y="6"/>
                    </a:lnTo>
                    <a:lnTo>
                      <a:pt x="275" y="24"/>
                    </a:lnTo>
                    <a:lnTo>
                      <a:pt x="197" y="48"/>
                    </a:lnTo>
                    <a:lnTo>
                      <a:pt x="131" y="84"/>
                    </a:lnTo>
                    <a:lnTo>
                      <a:pt x="77" y="120"/>
                    </a:lnTo>
                    <a:lnTo>
                      <a:pt x="35" y="168"/>
                    </a:lnTo>
                    <a:lnTo>
                      <a:pt x="12" y="222"/>
                    </a:lnTo>
                    <a:lnTo>
                      <a:pt x="0" y="276"/>
                    </a:lnTo>
                    <a:lnTo>
                      <a:pt x="6" y="330"/>
                    </a:lnTo>
                    <a:lnTo>
                      <a:pt x="35" y="378"/>
                    </a:lnTo>
                    <a:lnTo>
                      <a:pt x="71" y="426"/>
                    </a:lnTo>
                    <a:lnTo>
                      <a:pt x="125" y="462"/>
                    </a:lnTo>
                    <a:lnTo>
                      <a:pt x="167" y="462"/>
                    </a:lnTo>
                    <a:lnTo>
                      <a:pt x="107" y="426"/>
                    </a:lnTo>
                    <a:lnTo>
                      <a:pt x="59" y="378"/>
                    </a:lnTo>
                    <a:lnTo>
                      <a:pt x="35" y="330"/>
                    </a:lnTo>
                    <a:lnTo>
                      <a:pt x="23" y="276"/>
                    </a:lnTo>
                    <a:lnTo>
                      <a:pt x="23" y="27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4706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48156" name="Freeform 28"/>
              <p:cNvSpPr>
                <a:spLocks/>
              </p:cNvSpPr>
              <p:nvPr/>
            </p:nvSpPr>
            <p:spPr bwMode="hidden">
              <a:xfrm>
                <a:off x="2082" y="3828"/>
                <a:ext cx="407" cy="486"/>
              </a:xfrm>
              <a:custGeom>
                <a:avLst/>
                <a:gdLst/>
                <a:ahLst/>
                <a:cxnLst>
                  <a:cxn ang="0">
                    <a:pos x="18" y="300"/>
                  </a:cxn>
                  <a:cxn ang="0">
                    <a:pos x="24" y="246"/>
                  </a:cxn>
                  <a:cxn ang="0">
                    <a:pos x="48" y="198"/>
                  </a:cxn>
                  <a:cxn ang="0">
                    <a:pos x="83" y="150"/>
                  </a:cxn>
                  <a:cxn ang="0">
                    <a:pos x="131" y="108"/>
                  </a:cxn>
                  <a:cxn ang="0">
                    <a:pos x="185" y="72"/>
                  </a:cxn>
                  <a:cxn ang="0">
                    <a:pos x="251" y="42"/>
                  </a:cxn>
                  <a:cxn ang="0">
                    <a:pos x="329" y="24"/>
                  </a:cxn>
                  <a:cxn ang="0">
                    <a:pos x="406" y="6"/>
                  </a:cxn>
                  <a:cxn ang="0">
                    <a:pos x="406" y="0"/>
                  </a:cxn>
                  <a:cxn ang="0">
                    <a:pos x="323" y="12"/>
                  </a:cxn>
                  <a:cxn ang="0">
                    <a:pos x="245" y="36"/>
                  </a:cxn>
                  <a:cxn ang="0">
                    <a:pos x="179" y="66"/>
                  </a:cxn>
                  <a:cxn ang="0">
                    <a:pos x="119" y="102"/>
                  </a:cxn>
                  <a:cxn ang="0">
                    <a:pos x="72" y="144"/>
                  </a:cxn>
                  <a:cxn ang="0">
                    <a:pos x="30" y="192"/>
                  </a:cxn>
                  <a:cxn ang="0">
                    <a:pos x="6" y="246"/>
                  </a:cxn>
                  <a:cxn ang="0">
                    <a:pos x="0" y="300"/>
                  </a:cxn>
                  <a:cxn ang="0">
                    <a:pos x="6" y="348"/>
                  </a:cxn>
                  <a:cxn ang="0">
                    <a:pos x="30" y="396"/>
                  </a:cxn>
                  <a:cxn ang="0">
                    <a:pos x="66" y="444"/>
                  </a:cxn>
                  <a:cxn ang="0">
                    <a:pos x="107" y="486"/>
                  </a:cxn>
                  <a:cxn ang="0">
                    <a:pos x="131" y="486"/>
                  </a:cxn>
                  <a:cxn ang="0">
                    <a:pos x="83" y="450"/>
                  </a:cxn>
                  <a:cxn ang="0">
                    <a:pos x="48" y="402"/>
                  </a:cxn>
                  <a:cxn ang="0">
                    <a:pos x="24" y="354"/>
                  </a:cxn>
                  <a:cxn ang="0">
                    <a:pos x="18" y="300"/>
                  </a:cxn>
                  <a:cxn ang="0">
                    <a:pos x="18" y="300"/>
                  </a:cxn>
                </a:cxnLst>
                <a:rect l="0" t="0" r="r" b="b"/>
                <a:pathLst>
                  <a:path w="406" h="486">
                    <a:moveTo>
                      <a:pt x="18" y="300"/>
                    </a:moveTo>
                    <a:lnTo>
                      <a:pt x="24" y="246"/>
                    </a:lnTo>
                    <a:lnTo>
                      <a:pt x="48" y="198"/>
                    </a:lnTo>
                    <a:lnTo>
                      <a:pt x="83" y="150"/>
                    </a:lnTo>
                    <a:lnTo>
                      <a:pt x="131" y="108"/>
                    </a:lnTo>
                    <a:lnTo>
                      <a:pt x="185" y="72"/>
                    </a:lnTo>
                    <a:lnTo>
                      <a:pt x="251" y="42"/>
                    </a:lnTo>
                    <a:lnTo>
                      <a:pt x="329" y="24"/>
                    </a:lnTo>
                    <a:lnTo>
                      <a:pt x="406" y="6"/>
                    </a:lnTo>
                    <a:lnTo>
                      <a:pt x="406" y="0"/>
                    </a:lnTo>
                    <a:lnTo>
                      <a:pt x="323" y="12"/>
                    </a:lnTo>
                    <a:lnTo>
                      <a:pt x="245" y="36"/>
                    </a:lnTo>
                    <a:lnTo>
                      <a:pt x="179" y="66"/>
                    </a:lnTo>
                    <a:lnTo>
                      <a:pt x="119" y="102"/>
                    </a:lnTo>
                    <a:lnTo>
                      <a:pt x="72" y="144"/>
                    </a:lnTo>
                    <a:lnTo>
                      <a:pt x="30" y="192"/>
                    </a:lnTo>
                    <a:lnTo>
                      <a:pt x="6" y="246"/>
                    </a:lnTo>
                    <a:lnTo>
                      <a:pt x="0" y="300"/>
                    </a:lnTo>
                    <a:lnTo>
                      <a:pt x="6" y="348"/>
                    </a:lnTo>
                    <a:lnTo>
                      <a:pt x="30" y="396"/>
                    </a:lnTo>
                    <a:lnTo>
                      <a:pt x="66" y="444"/>
                    </a:lnTo>
                    <a:lnTo>
                      <a:pt x="107" y="486"/>
                    </a:lnTo>
                    <a:lnTo>
                      <a:pt x="131" y="486"/>
                    </a:lnTo>
                    <a:lnTo>
                      <a:pt x="83" y="450"/>
                    </a:lnTo>
                    <a:lnTo>
                      <a:pt x="48" y="402"/>
                    </a:lnTo>
                    <a:lnTo>
                      <a:pt x="24" y="354"/>
                    </a:lnTo>
                    <a:lnTo>
                      <a:pt x="18" y="300"/>
                    </a:lnTo>
                    <a:lnTo>
                      <a:pt x="18" y="30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48157" name="Freeform 29"/>
              <p:cNvSpPr>
                <a:spLocks/>
              </p:cNvSpPr>
              <p:nvPr/>
            </p:nvSpPr>
            <p:spPr bwMode="hidden">
              <a:xfrm>
                <a:off x="2987" y="4044"/>
                <a:ext cx="108" cy="252"/>
              </a:xfrm>
              <a:custGeom>
                <a:avLst/>
                <a:gdLst/>
                <a:ahLst/>
                <a:cxnLst>
                  <a:cxn ang="0">
                    <a:pos x="89" y="84"/>
                  </a:cxn>
                  <a:cxn ang="0">
                    <a:pos x="83" y="132"/>
                  </a:cxn>
                  <a:cxn ang="0">
                    <a:pos x="65" y="174"/>
                  </a:cxn>
                  <a:cxn ang="0">
                    <a:pos x="36" y="216"/>
                  </a:cxn>
                  <a:cxn ang="0">
                    <a:pos x="0" y="252"/>
                  </a:cxn>
                  <a:cxn ang="0">
                    <a:pos x="18" y="252"/>
                  </a:cxn>
                  <a:cxn ang="0">
                    <a:pos x="53" y="216"/>
                  </a:cxn>
                  <a:cxn ang="0">
                    <a:pos x="83" y="174"/>
                  </a:cxn>
                  <a:cxn ang="0">
                    <a:pos x="101" y="132"/>
                  </a:cxn>
                  <a:cxn ang="0">
                    <a:pos x="107" y="84"/>
                  </a:cxn>
                  <a:cxn ang="0">
                    <a:pos x="101" y="42"/>
                  </a:cxn>
                  <a:cxn ang="0">
                    <a:pos x="89" y="0"/>
                  </a:cxn>
                  <a:cxn ang="0">
                    <a:pos x="65" y="0"/>
                  </a:cxn>
                  <a:cxn ang="0">
                    <a:pos x="83" y="42"/>
                  </a:cxn>
                  <a:cxn ang="0">
                    <a:pos x="89" y="84"/>
                  </a:cxn>
                  <a:cxn ang="0">
                    <a:pos x="89" y="84"/>
                  </a:cxn>
                </a:cxnLst>
                <a:rect l="0" t="0" r="r" b="b"/>
                <a:pathLst>
                  <a:path w="107" h="252">
                    <a:moveTo>
                      <a:pt x="89" y="84"/>
                    </a:moveTo>
                    <a:lnTo>
                      <a:pt x="83" y="132"/>
                    </a:lnTo>
                    <a:lnTo>
                      <a:pt x="65" y="174"/>
                    </a:lnTo>
                    <a:lnTo>
                      <a:pt x="36" y="216"/>
                    </a:lnTo>
                    <a:lnTo>
                      <a:pt x="0" y="252"/>
                    </a:lnTo>
                    <a:lnTo>
                      <a:pt x="18" y="252"/>
                    </a:lnTo>
                    <a:lnTo>
                      <a:pt x="53" y="216"/>
                    </a:lnTo>
                    <a:lnTo>
                      <a:pt x="83" y="174"/>
                    </a:lnTo>
                    <a:lnTo>
                      <a:pt x="101" y="132"/>
                    </a:lnTo>
                    <a:lnTo>
                      <a:pt x="107" y="84"/>
                    </a:lnTo>
                    <a:lnTo>
                      <a:pt x="101" y="42"/>
                    </a:lnTo>
                    <a:lnTo>
                      <a:pt x="89" y="0"/>
                    </a:lnTo>
                    <a:lnTo>
                      <a:pt x="65" y="0"/>
                    </a:lnTo>
                    <a:lnTo>
                      <a:pt x="83" y="42"/>
                    </a:lnTo>
                    <a:lnTo>
                      <a:pt x="89" y="84"/>
                    </a:lnTo>
                    <a:lnTo>
                      <a:pt x="89" y="8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1961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079" name="Freeform 30"/>
              <p:cNvSpPr>
                <a:spLocks/>
              </p:cNvSpPr>
              <p:nvPr/>
            </p:nvSpPr>
            <p:spPr bwMode="hidden">
              <a:xfrm>
                <a:off x="2068" y="3685"/>
                <a:ext cx="835" cy="150"/>
              </a:xfrm>
              <a:custGeom>
                <a:avLst/>
                <a:gdLst>
                  <a:gd name="T0" fmla="*/ 518 w 835"/>
                  <a:gd name="T1" fmla="*/ 18 h 150"/>
                  <a:gd name="T2" fmla="*/ 597 w 835"/>
                  <a:gd name="T3" fmla="*/ 24 h 150"/>
                  <a:gd name="T4" fmla="*/ 682 w 835"/>
                  <a:gd name="T5" fmla="*/ 30 h 150"/>
                  <a:gd name="T6" fmla="*/ 755 w 835"/>
                  <a:gd name="T7" fmla="*/ 42 h 150"/>
                  <a:gd name="T8" fmla="*/ 828 w 835"/>
                  <a:gd name="T9" fmla="*/ 60 h 150"/>
                  <a:gd name="T10" fmla="*/ 835 w 835"/>
                  <a:gd name="T11" fmla="*/ 42 h 150"/>
                  <a:gd name="T12" fmla="*/ 761 w 835"/>
                  <a:gd name="T13" fmla="*/ 24 h 150"/>
                  <a:gd name="T14" fmla="*/ 688 w 835"/>
                  <a:gd name="T15" fmla="*/ 12 h 150"/>
                  <a:gd name="T16" fmla="*/ 603 w 835"/>
                  <a:gd name="T17" fmla="*/ 6 h 150"/>
                  <a:gd name="T18" fmla="*/ 518 w 835"/>
                  <a:gd name="T19" fmla="*/ 0 h 150"/>
                  <a:gd name="T20" fmla="*/ 372 w 835"/>
                  <a:gd name="T21" fmla="*/ 12 h 150"/>
                  <a:gd name="T22" fmla="*/ 232 w 835"/>
                  <a:gd name="T23" fmla="*/ 36 h 150"/>
                  <a:gd name="T24" fmla="*/ 110 w 835"/>
                  <a:gd name="T25" fmla="*/ 78 h 150"/>
                  <a:gd name="T26" fmla="*/ 0 w 835"/>
                  <a:gd name="T27" fmla="*/ 132 h 150"/>
                  <a:gd name="T28" fmla="*/ 19 w 835"/>
                  <a:gd name="T29" fmla="*/ 150 h 150"/>
                  <a:gd name="T30" fmla="*/ 122 w 835"/>
                  <a:gd name="T31" fmla="*/ 96 h 150"/>
                  <a:gd name="T32" fmla="*/ 244 w 835"/>
                  <a:gd name="T33" fmla="*/ 54 h 150"/>
                  <a:gd name="T34" fmla="*/ 378 w 835"/>
                  <a:gd name="T35" fmla="*/ 30 h 150"/>
                  <a:gd name="T36" fmla="*/ 518 w 835"/>
                  <a:gd name="T37" fmla="*/ 18 h 150"/>
                  <a:gd name="T38" fmla="*/ 518 w 835"/>
                  <a:gd name="T39" fmla="*/ 18 h 150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835" h="150">
                    <a:moveTo>
                      <a:pt x="518" y="18"/>
                    </a:moveTo>
                    <a:lnTo>
                      <a:pt x="597" y="24"/>
                    </a:lnTo>
                    <a:lnTo>
                      <a:pt x="682" y="30"/>
                    </a:lnTo>
                    <a:lnTo>
                      <a:pt x="755" y="42"/>
                    </a:lnTo>
                    <a:lnTo>
                      <a:pt x="828" y="60"/>
                    </a:lnTo>
                    <a:lnTo>
                      <a:pt x="835" y="42"/>
                    </a:lnTo>
                    <a:lnTo>
                      <a:pt x="761" y="24"/>
                    </a:lnTo>
                    <a:lnTo>
                      <a:pt x="688" y="12"/>
                    </a:lnTo>
                    <a:lnTo>
                      <a:pt x="603" y="6"/>
                    </a:lnTo>
                    <a:lnTo>
                      <a:pt x="518" y="0"/>
                    </a:lnTo>
                    <a:lnTo>
                      <a:pt x="372" y="12"/>
                    </a:lnTo>
                    <a:lnTo>
                      <a:pt x="232" y="36"/>
                    </a:lnTo>
                    <a:lnTo>
                      <a:pt x="110" y="78"/>
                    </a:lnTo>
                    <a:lnTo>
                      <a:pt x="0" y="132"/>
                    </a:lnTo>
                    <a:lnTo>
                      <a:pt x="19" y="150"/>
                    </a:lnTo>
                    <a:lnTo>
                      <a:pt x="122" y="96"/>
                    </a:lnTo>
                    <a:lnTo>
                      <a:pt x="244" y="54"/>
                    </a:lnTo>
                    <a:lnTo>
                      <a:pt x="378" y="30"/>
                    </a:lnTo>
                    <a:lnTo>
                      <a:pt x="518" y="18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smtClean="0">
                  <a:solidFill>
                    <a:srgbClr val="FFFFFF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080" name="Freeform 31"/>
              <p:cNvSpPr>
                <a:spLocks/>
              </p:cNvSpPr>
              <p:nvPr/>
            </p:nvSpPr>
            <p:spPr bwMode="hidden">
              <a:xfrm>
                <a:off x="1867" y="3853"/>
                <a:ext cx="171" cy="461"/>
              </a:xfrm>
              <a:custGeom>
                <a:avLst/>
                <a:gdLst>
                  <a:gd name="T0" fmla="*/ 31 w 171"/>
                  <a:gd name="T1" fmla="*/ 263 h 461"/>
                  <a:gd name="T2" fmla="*/ 43 w 171"/>
                  <a:gd name="T3" fmla="*/ 191 h 461"/>
                  <a:gd name="T4" fmla="*/ 67 w 171"/>
                  <a:gd name="T5" fmla="*/ 131 h 461"/>
                  <a:gd name="T6" fmla="*/ 116 w 171"/>
                  <a:gd name="T7" fmla="*/ 72 h 461"/>
                  <a:gd name="T8" fmla="*/ 171 w 171"/>
                  <a:gd name="T9" fmla="*/ 18 h 461"/>
                  <a:gd name="T10" fmla="*/ 153 w 171"/>
                  <a:gd name="T11" fmla="*/ 0 h 461"/>
                  <a:gd name="T12" fmla="*/ 86 w 171"/>
                  <a:gd name="T13" fmla="*/ 60 h 461"/>
                  <a:gd name="T14" fmla="*/ 43 w 171"/>
                  <a:gd name="T15" fmla="*/ 120 h 461"/>
                  <a:gd name="T16" fmla="*/ 13 w 171"/>
                  <a:gd name="T17" fmla="*/ 191 h 461"/>
                  <a:gd name="T18" fmla="*/ 0 w 171"/>
                  <a:gd name="T19" fmla="*/ 263 h 461"/>
                  <a:gd name="T20" fmla="*/ 6 w 171"/>
                  <a:gd name="T21" fmla="*/ 317 h 461"/>
                  <a:gd name="T22" fmla="*/ 25 w 171"/>
                  <a:gd name="T23" fmla="*/ 365 h 461"/>
                  <a:gd name="T24" fmla="*/ 49 w 171"/>
                  <a:gd name="T25" fmla="*/ 413 h 461"/>
                  <a:gd name="T26" fmla="*/ 86 w 171"/>
                  <a:gd name="T27" fmla="*/ 461 h 461"/>
                  <a:gd name="T28" fmla="*/ 122 w 171"/>
                  <a:gd name="T29" fmla="*/ 461 h 461"/>
                  <a:gd name="T30" fmla="*/ 86 w 171"/>
                  <a:gd name="T31" fmla="*/ 413 h 461"/>
                  <a:gd name="T32" fmla="*/ 55 w 171"/>
                  <a:gd name="T33" fmla="*/ 365 h 461"/>
                  <a:gd name="T34" fmla="*/ 37 w 171"/>
                  <a:gd name="T35" fmla="*/ 317 h 461"/>
                  <a:gd name="T36" fmla="*/ 31 w 171"/>
                  <a:gd name="T37" fmla="*/ 263 h 461"/>
                  <a:gd name="T38" fmla="*/ 31 w 171"/>
                  <a:gd name="T39" fmla="*/ 263 h 461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171" h="461">
                    <a:moveTo>
                      <a:pt x="31" y="263"/>
                    </a:moveTo>
                    <a:lnTo>
                      <a:pt x="43" y="191"/>
                    </a:lnTo>
                    <a:lnTo>
                      <a:pt x="67" y="131"/>
                    </a:lnTo>
                    <a:lnTo>
                      <a:pt x="116" y="72"/>
                    </a:lnTo>
                    <a:lnTo>
                      <a:pt x="171" y="18"/>
                    </a:lnTo>
                    <a:lnTo>
                      <a:pt x="153" y="0"/>
                    </a:lnTo>
                    <a:lnTo>
                      <a:pt x="86" y="60"/>
                    </a:lnTo>
                    <a:lnTo>
                      <a:pt x="43" y="120"/>
                    </a:lnTo>
                    <a:lnTo>
                      <a:pt x="13" y="191"/>
                    </a:lnTo>
                    <a:lnTo>
                      <a:pt x="0" y="263"/>
                    </a:lnTo>
                    <a:lnTo>
                      <a:pt x="6" y="317"/>
                    </a:lnTo>
                    <a:lnTo>
                      <a:pt x="25" y="365"/>
                    </a:lnTo>
                    <a:lnTo>
                      <a:pt x="49" y="413"/>
                    </a:lnTo>
                    <a:lnTo>
                      <a:pt x="86" y="461"/>
                    </a:lnTo>
                    <a:lnTo>
                      <a:pt x="122" y="461"/>
                    </a:lnTo>
                    <a:lnTo>
                      <a:pt x="86" y="413"/>
                    </a:lnTo>
                    <a:lnTo>
                      <a:pt x="55" y="365"/>
                    </a:lnTo>
                    <a:lnTo>
                      <a:pt x="37" y="317"/>
                    </a:lnTo>
                    <a:lnTo>
                      <a:pt x="31" y="263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smtClean="0">
                  <a:solidFill>
                    <a:srgbClr val="FFFFFF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48160" name="Freeform 32"/>
              <p:cNvSpPr>
                <a:spLocks/>
              </p:cNvSpPr>
              <p:nvPr/>
            </p:nvSpPr>
            <p:spPr bwMode="hidden">
              <a:xfrm>
                <a:off x="2951" y="3751"/>
                <a:ext cx="360" cy="563"/>
              </a:xfrm>
              <a:custGeom>
                <a:avLst/>
                <a:gdLst/>
                <a:ahLst/>
                <a:cxnLst>
                  <a:cxn ang="0">
                    <a:pos x="360" y="365"/>
                  </a:cxn>
                  <a:cxn ang="0">
                    <a:pos x="353" y="305"/>
                  </a:cxn>
                  <a:cxn ang="0">
                    <a:pos x="335" y="251"/>
                  </a:cxn>
                  <a:cxn ang="0">
                    <a:pos x="305" y="204"/>
                  </a:cxn>
                  <a:cxn ang="0">
                    <a:pos x="262" y="156"/>
                  </a:cxn>
                  <a:cxn ang="0">
                    <a:pos x="213" y="108"/>
                  </a:cxn>
                  <a:cxn ang="0">
                    <a:pos x="159" y="66"/>
                  </a:cxn>
                  <a:cxn ang="0">
                    <a:pos x="92" y="30"/>
                  </a:cxn>
                  <a:cxn ang="0">
                    <a:pos x="19" y="0"/>
                  </a:cxn>
                  <a:cxn ang="0">
                    <a:pos x="0" y="12"/>
                  </a:cxn>
                  <a:cxn ang="0">
                    <a:pos x="67" y="42"/>
                  </a:cxn>
                  <a:cxn ang="0">
                    <a:pos x="134" y="78"/>
                  </a:cxn>
                  <a:cxn ang="0">
                    <a:pos x="189" y="114"/>
                  </a:cxn>
                  <a:cxn ang="0">
                    <a:pos x="238" y="162"/>
                  </a:cxn>
                  <a:cxn ang="0">
                    <a:pos x="274" y="210"/>
                  </a:cxn>
                  <a:cxn ang="0">
                    <a:pos x="299" y="257"/>
                  </a:cxn>
                  <a:cxn ang="0">
                    <a:pos x="317" y="311"/>
                  </a:cxn>
                  <a:cxn ang="0">
                    <a:pos x="323" y="365"/>
                  </a:cxn>
                  <a:cxn ang="0">
                    <a:pos x="317" y="419"/>
                  </a:cxn>
                  <a:cxn ang="0">
                    <a:pos x="299" y="467"/>
                  </a:cxn>
                  <a:cxn ang="0">
                    <a:pos x="274" y="515"/>
                  </a:cxn>
                  <a:cxn ang="0">
                    <a:pos x="238" y="563"/>
                  </a:cxn>
                  <a:cxn ang="0">
                    <a:pos x="268" y="563"/>
                  </a:cxn>
                  <a:cxn ang="0">
                    <a:pos x="311" y="515"/>
                  </a:cxn>
                  <a:cxn ang="0">
                    <a:pos x="335" y="467"/>
                  </a:cxn>
                  <a:cxn ang="0">
                    <a:pos x="353" y="419"/>
                  </a:cxn>
                  <a:cxn ang="0">
                    <a:pos x="360" y="365"/>
                  </a:cxn>
                  <a:cxn ang="0">
                    <a:pos x="360" y="365"/>
                  </a:cxn>
                </a:cxnLst>
                <a:rect l="0" t="0" r="r" b="b"/>
                <a:pathLst>
                  <a:path w="360" h="563">
                    <a:moveTo>
                      <a:pt x="360" y="365"/>
                    </a:moveTo>
                    <a:lnTo>
                      <a:pt x="353" y="305"/>
                    </a:lnTo>
                    <a:lnTo>
                      <a:pt x="335" y="251"/>
                    </a:lnTo>
                    <a:lnTo>
                      <a:pt x="305" y="204"/>
                    </a:lnTo>
                    <a:lnTo>
                      <a:pt x="262" y="156"/>
                    </a:lnTo>
                    <a:lnTo>
                      <a:pt x="213" y="108"/>
                    </a:lnTo>
                    <a:lnTo>
                      <a:pt x="159" y="66"/>
                    </a:lnTo>
                    <a:lnTo>
                      <a:pt x="92" y="30"/>
                    </a:lnTo>
                    <a:lnTo>
                      <a:pt x="19" y="0"/>
                    </a:lnTo>
                    <a:lnTo>
                      <a:pt x="0" y="12"/>
                    </a:lnTo>
                    <a:lnTo>
                      <a:pt x="67" y="42"/>
                    </a:lnTo>
                    <a:lnTo>
                      <a:pt x="134" y="78"/>
                    </a:lnTo>
                    <a:lnTo>
                      <a:pt x="189" y="114"/>
                    </a:lnTo>
                    <a:lnTo>
                      <a:pt x="238" y="162"/>
                    </a:lnTo>
                    <a:lnTo>
                      <a:pt x="274" y="210"/>
                    </a:lnTo>
                    <a:lnTo>
                      <a:pt x="299" y="257"/>
                    </a:lnTo>
                    <a:lnTo>
                      <a:pt x="317" y="311"/>
                    </a:lnTo>
                    <a:lnTo>
                      <a:pt x="323" y="365"/>
                    </a:lnTo>
                    <a:lnTo>
                      <a:pt x="317" y="419"/>
                    </a:lnTo>
                    <a:lnTo>
                      <a:pt x="299" y="467"/>
                    </a:lnTo>
                    <a:lnTo>
                      <a:pt x="274" y="515"/>
                    </a:lnTo>
                    <a:lnTo>
                      <a:pt x="238" y="563"/>
                    </a:lnTo>
                    <a:lnTo>
                      <a:pt x="268" y="563"/>
                    </a:lnTo>
                    <a:lnTo>
                      <a:pt x="311" y="515"/>
                    </a:lnTo>
                    <a:lnTo>
                      <a:pt x="335" y="467"/>
                    </a:lnTo>
                    <a:lnTo>
                      <a:pt x="353" y="419"/>
                    </a:lnTo>
                    <a:lnTo>
                      <a:pt x="360" y="365"/>
                    </a:lnTo>
                    <a:lnTo>
                      <a:pt x="360" y="3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48161" name="Freeform 33"/>
              <p:cNvSpPr>
                <a:spLocks/>
              </p:cNvSpPr>
              <p:nvPr/>
            </p:nvSpPr>
            <p:spPr bwMode="hidden">
              <a:xfrm>
                <a:off x="2318" y="3631"/>
                <a:ext cx="1078" cy="425"/>
              </a:xfrm>
              <a:custGeom>
                <a:avLst/>
                <a:gdLst/>
                <a:ahLst/>
                <a:cxnLst>
                  <a:cxn ang="0">
                    <a:pos x="1053" y="425"/>
                  </a:cxn>
                  <a:cxn ang="0">
                    <a:pos x="1078" y="419"/>
                  </a:cxn>
                  <a:cxn ang="0">
                    <a:pos x="1066" y="377"/>
                  </a:cxn>
                  <a:cxn ang="0">
                    <a:pos x="1047" y="336"/>
                  </a:cxn>
                  <a:cxn ang="0">
                    <a:pos x="986" y="252"/>
                  </a:cxn>
                  <a:cxn ang="0">
                    <a:pos x="907" y="180"/>
                  </a:cxn>
                  <a:cxn ang="0">
                    <a:pos x="810" y="120"/>
                  </a:cxn>
                  <a:cxn ang="0">
                    <a:pos x="694" y="72"/>
                  </a:cxn>
                  <a:cxn ang="0">
                    <a:pos x="560" y="30"/>
                  </a:cxn>
                  <a:cxn ang="0">
                    <a:pos x="420" y="6"/>
                  </a:cxn>
                  <a:cxn ang="0">
                    <a:pos x="268" y="0"/>
                  </a:cxn>
                  <a:cxn ang="0">
                    <a:pos x="134" y="6"/>
                  </a:cxn>
                  <a:cxn ang="0">
                    <a:pos x="0" y="24"/>
                  </a:cxn>
                  <a:cxn ang="0">
                    <a:pos x="12" y="36"/>
                  </a:cxn>
                  <a:cxn ang="0">
                    <a:pos x="134" y="18"/>
                  </a:cxn>
                  <a:cxn ang="0">
                    <a:pos x="268" y="12"/>
                  </a:cxn>
                  <a:cxn ang="0">
                    <a:pos x="420" y="18"/>
                  </a:cxn>
                  <a:cxn ang="0">
                    <a:pos x="554" y="42"/>
                  </a:cxn>
                  <a:cxn ang="0">
                    <a:pos x="682" y="84"/>
                  </a:cxn>
                  <a:cxn ang="0">
                    <a:pos x="798" y="132"/>
                  </a:cxn>
                  <a:cxn ang="0">
                    <a:pos x="895" y="192"/>
                  </a:cxn>
                  <a:cxn ang="0">
                    <a:pos x="968" y="264"/>
                  </a:cxn>
                  <a:cxn ang="0">
                    <a:pos x="999" y="300"/>
                  </a:cxn>
                  <a:cxn ang="0">
                    <a:pos x="1023" y="342"/>
                  </a:cxn>
                  <a:cxn ang="0">
                    <a:pos x="1041" y="383"/>
                  </a:cxn>
                  <a:cxn ang="0">
                    <a:pos x="1053" y="425"/>
                  </a:cxn>
                  <a:cxn ang="0">
                    <a:pos x="1053" y="425"/>
                  </a:cxn>
                </a:cxnLst>
                <a:rect l="0" t="0" r="r" b="b"/>
                <a:pathLst>
                  <a:path w="1078" h="425">
                    <a:moveTo>
                      <a:pt x="1053" y="425"/>
                    </a:moveTo>
                    <a:lnTo>
                      <a:pt x="1078" y="419"/>
                    </a:lnTo>
                    <a:lnTo>
                      <a:pt x="1066" y="377"/>
                    </a:lnTo>
                    <a:lnTo>
                      <a:pt x="1047" y="336"/>
                    </a:lnTo>
                    <a:lnTo>
                      <a:pt x="986" y="252"/>
                    </a:lnTo>
                    <a:lnTo>
                      <a:pt x="907" y="180"/>
                    </a:lnTo>
                    <a:lnTo>
                      <a:pt x="810" y="120"/>
                    </a:lnTo>
                    <a:lnTo>
                      <a:pt x="694" y="72"/>
                    </a:lnTo>
                    <a:lnTo>
                      <a:pt x="560" y="30"/>
                    </a:lnTo>
                    <a:lnTo>
                      <a:pt x="420" y="6"/>
                    </a:lnTo>
                    <a:lnTo>
                      <a:pt x="268" y="0"/>
                    </a:lnTo>
                    <a:lnTo>
                      <a:pt x="134" y="6"/>
                    </a:lnTo>
                    <a:lnTo>
                      <a:pt x="0" y="24"/>
                    </a:lnTo>
                    <a:lnTo>
                      <a:pt x="12" y="36"/>
                    </a:lnTo>
                    <a:lnTo>
                      <a:pt x="134" y="18"/>
                    </a:lnTo>
                    <a:lnTo>
                      <a:pt x="268" y="12"/>
                    </a:lnTo>
                    <a:lnTo>
                      <a:pt x="420" y="18"/>
                    </a:lnTo>
                    <a:lnTo>
                      <a:pt x="554" y="42"/>
                    </a:lnTo>
                    <a:lnTo>
                      <a:pt x="682" y="84"/>
                    </a:lnTo>
                    <a:lnTo>
                      <a:pt x="798" y="132"/>
                    </a:lnTo>
                    <a:lnTo>
                      <a:pt x="895" y="192"/>
                    </a:lnTo>
                    <a:lnTo>
                      <a:pt x="968" y="264"/>
                    </a:lnTo>
                    <a:lnTo>
                      <a:pt x="999" y="300"/>
                    </a:lnTo>
                    <a:lnTo>
                      <a:pt x="1023" y="342"/>
                    </a:lnTo>
                    <a:lnTo>
                      <a:pt x="1041" y="383"/>
                    </a:lnTo>
                    <a:lnTo>
                      <a:pt x="1053" y="425"/>
                    </a:lnTo>
                    <a:lnTo>
                      <a:pt x="1053" y="42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48162" name="Freeform 34"/>
              <p:cNvSpPr>
                <a:spLocks/>
              </p:cNvSpPr>
              <p:nvPr/>
            </p:nvSpPr>
            <p:spPr bwMode="hidden">
              <a:xfrm>
                <a:off x="3304" y="4080"/>
                <a:ext cx="98" cy="234"/>
              </a:xfrm>
              <a:custGeom>
                <a:avLst/>
                <a:gdLst/>
                <a:ahLst/>
                <a:cxnLst>
                  <a:cxn ang="0">
                    <a:pos x="0" y="234"/>
                  </a:cxn>
                  <a:cxn ang="0">
                    <a:pos x="25" y="234"/>
                  </a:cxn>
                  <a:cxn ang="0">
                    <a:pos x="55" y="186"/>
                  </a:cxn>
                  <a:cxn ang="0">
                    <a:pos x="80" y="138"/>
                  </a:cxn>
                  <a:cxn ang="0">
                    <a:pos x="92" y="90"/>
                  </a:cxn>
                  <a:cxn ang="0">
                    <a:pos x="98" y="36"/>
                  </a:cxn>
                  <a:cxn ang="0">
                    <a:pos x="98" y="0"/>
                  </a:cxn>
                  <a:cxn ang="0">
                    <a:pos x="74" y="0"/>
                  </a:cxn>
                  <a:cxn ang="0">
                    <a:pos x="74" y="36"/>
                  </a:cxn>
                  <a:cxn ang="0">
                    <a:pos x="67" y="90"/>
                  </a:cxn>
                  <a:cxn ang="0">
                    <a:pos x="55" y="138"/>
                  </a:cxn>
                  <a:cxn ang="0">
                    <a:pos x="31" y="186"/>
                  </a:cxn>
                  <a:cxn ang="0">
                    <a:pos x="0" y="234"/>
                  </a:cxn>
                  <a:cxn ang="0">
                    <a:pos x="0" y="234"/>
                  </a:cxn>
                </a:cxnLst>
                <a:rect l="0" t="0" r="r" b="b"/>
                <a:pathLst>
                  <a:path w="98" h="234">
                    <a:moveTo>
                      <a:pt x="0" y="234"/>
                    </a:moveTo>
                    <a:lnTo>
                      <a:pt x="25" y="234"/>
                    </a:lnTo>
                    <a:lnTo>
                      <a:pt x="55" y="186"/>
                    </a:lnTo>
                    <a:lnTo>
                      <a:pt x="80" y="138"/>
                    </a:lnTo>
                    <a:lnTo>
                      <a:pt x="92" y="90"/>
                    </a:lnTo>
                    <a:lnTo>
                      <a:pt x="98" y="36"/>
                    </a:lnTo>
                    <a:lnTo>
                      <a:pt x="98" y="0"/>
                    </a:lnTo>
                    <a:lnTo>
                      <a:pt x="74" y="0"/>
                    </a:lnTo>
                    <a:lnTo>
                      <a:pt x="74" y="36"/>
                    </a:lnTo>
                    <a:lnTo>
                      <a:pt x="67" y="90"/>
                    </a:lnTo>
                    <a:lnTo>
                      <a:pt x="55" y="138"/>
                    </a:lnTo>
                    <a:lnTo>
                      <a:pt x="31" y="186"/>
                    </a:lnTo>
                    <a:lnTo>
                      <a:pt x="0" y="234"/>
                    </a:lnTo>
                    <a:lnTo>
                      <a:pt x="0" y="23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084" name="Freeform 35"/>
              <p:cNvSpPr>
                <a:spLocks/>
              </p:cNvSpPr>
              <p:nvPr/>
            </p:nvSpPr>
            <p:spPr bwMode="hidden">
              <a:xfrm>
                <a:off x="1776" y="3673"/>
                <a:ext cx="481" cy="641"/>
              </a:xfrm>
              <a:custGeom>
                <a:avLst/>
                <a:gdLst>
                  <a:gd name="T0" fmla="*/ 18 w 481"/>
                  <a:gd name="T1" fmla="*/ 443 h 641"/>
                  <a:gd name="T2" fmla="*/ 24 w 481"/>
                  <a:gd name="T3" fmla="*/ 371 h 641"/>
                  <a:gd name="T4" fmla="*/ 55 w 481"/>
                  <a:gd name="T5" fmla="*/ 305 h 641"/>
                  <a:gd name="T6" fmla="*/ 91 w 481"/>
                  <a:gd name="T7" fmla="*/ 246 h 641"/>
                  <a:gd name="T8" fmla="*/ 146 w 481"/>
                  <a:gd name="T9" fmla="*/ 186 h 641"/>
                  <a:gd name="T10" fmla="*/ 213 w 481"/>
                  <a:gd name="T11" fmla="*/ 132 h 641"/>
                  <a:gd name="T12" fmla="*/ 292 w 481"/>
                  <a:gd name="T13" fmla="*/ 84 h 641"/>
                  <a:gd name="T14" fmla="*/ 384 w 481"/>
                  <a:gd name="T15" fmla="*/ 48 h 641"/>
                  <a:gd name="T16" fmla="*/ 481 w 481"/>
                  <a:gd name="T17" fmla="*/ 12 h 641"/>
                  <a:gd name="T18" fmla="*/ 457 w 481"/>
                  <a:gd name="T19" fmla="*/ 0 h 641"/>
                  <a:gd name="T20" fmla="*/ 359 w 481"/>
                  <a:gd name="T21" fmla="*/ 36 h 641"/>
                  <a:gd name="T22" fmla="*/ 274 w 481"/>
                  <a:gd name="T23" fmla="*/ 78 h 641"/>
                  <a:gd name="T24" fmla="*/ 195 w 481"/>
                  <a:gd name="T25" fmla="*/ 126 h 641"/>
                  <a:gd name="T26" fmla="*/ 128 w 481"/>
                  <a:gd name="T27" fmla="*/ 180 h 641"/>
                  <a:gd name="T28" fmla="*/ 73 w 481"/>
                  <a:gd name="T29" fmla="*/ 240 h 641"/>
                  <a:gd name="T30" fmla="*/ 37 w 481"/>
                  <a:gd name="T31" fmla="*/ 305 h 641"/>
                  <a:gd name="T32" fmla="*/ 6 w 481"/>
                  <a:gd name="T33" fmla="*/ 371 h 641"/>
                  <a:gd name="T34" fmla="*/ 0 w 481"/>
                  <a:gd name="T35" fmla="*/ 443 h 641"/>
                  <a:gd name="T36" fmla="*/ 6 w 481"/>
                  <a:gd name="T37" fmla="*/ 497 h 641"/>
                  <a:gd name="T38" fmla="*/ 18 w 481"/>
                  <a:gd name="T39" fmla="*/ 545 h 641"/>
                  <a:gd name="T40" fmla="*/ 43 w 481"/>
                  <a:gd name="T41" fmla="*/ 593 h 641"/>
                  <a:gd name="T42" fmla="*/ 73 w 481"/>
                  <a:gd name="T43" fmla="*/ 641 h 641"/>
                  <a:gd name="T44" fmla="*/ 97 w 481"/>
                  <a:gd name="T45" fmla="*/ 641 h 641"/>
                  <a:gd name="T46" fmla="*/ 67 w 481"/>
                  <a:gd name="T47" fmla="*/ 593 h 641"/>
                  <a:gd name="T48" fmla="*/ 43 w 481"/>
                  <a:gd name="T49" fmla="*/ 545 h 641"/>
                  <a:gd name="T50" fmla="*/ 24 w 481"/>
                  <a:gd name="T51" fmla="*/ 497 h 641"/>
                  <a:gd name="T52" fmla="*/ 18 w 481"/>
                  <a:gd name="T53" fmla="*/ 443 h 641"/>
                  <a:gd name="T54" fmla="*/ 18 w 481"/>
                  <a:gd name="T55" fmla="*/ 443 h 641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481" h="641">
                    <a:moveTo>
                      <a:pt x="18" y="443"/>
                    </a:moveTo>
                    <a:lnTo>
                      <a:pt x="24" y="371"/>
                    </a:lnTo>
                    <a:lnTo>
                      <a:pt x="55" y="305"/>
                    </a:lnTo>
                    <a:lnTo>
                      <a:pt x="91" y="246"/>
                    </a:lnTo>
                    <a:lnTo>
                      <a:pt x="146" y="186"/>
                    </a:lnTo>
                    <a:lnTo>
                      <a:pt x="213" y="132"/>
                    </a:lnTo>
                    <a:lnTo>
                      <a:pt x="292" y="84"/>
                    </a:lnTo>
                    <a:lnTo>
                      <a:pt x="384" y="48"/>
                    </a:lnTo>
                    <a:lnTo>
                      <a:pt x="481" y="12"/>
                    </a:lnTo>
                    <a:lnTo>
                      <a:pt x="457" y="0"/>
                    </a:lnTo>
                    <a:lnTo>
                      <a:pt x="359" y="36"/>
                    </a:lnTo>
                    <a:lnTo>
                      <a:pt x="274" y="78"/>
                    </a:lnTo>
                    <a:lnTo>
                      <a:pt x="195" y="126"/>
                    </a:lnTo>
                    <a:lnTo>
                      <a:pt x="128" y="180"/>
                    </a:lnTo>
                    <a:lnTo>
                      <a:pt x="73" y="240"/>
                    </a:lnTo>
                    <a:lnTo>
                      <a:pt x="37" y="305"/>
                    </a:lnTo>
                    <a:lnTo>
                      <a:pt x="6" y="371"/>
                    </a:lnTo>
                    <a:lnTo>
                      <a:pt x="0" y="443"/>
                    </a:lnTo>
                    <a:lnTo>
                      <a:pt x="6" y="497"/>
                    </a:lnTo>
                    <a:lnTo>
                      <a:pt x="18" y="545"/>
                    </a:lnTo>
                    <a:lnTo>
                      <a:pt x="43" y="593"/>
                    </a:lnTo>
                    <a:lnTo>
                      <a:pt x="73" y="641"/>
                    </a:lnTo>
                    <a:lnTo>
                      <a:pt x="97" y="641"/>
                    </a:lnTo>
                    <a:lnTo>
                      <a:pt x="67" y="593"/>
                    </a:lnTo>
                    <a:lnTo>
                      <a:pt x="43" y="545"/>
                    </a:lnTo>
                    <a:lnTo>
                      <a:pt x="24" y="497"/>
                    </a:lnTo>
                    <a:lnTo>
                      <a:pt x="18" y="443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smtClean="0">
                  <a:solidFill>
                    <a:srgbClr val="FFFFFF"/>
                  </a:solidFill>
                  <a:latin typeface="Times New Roman" panose="02020603050405020304" pitchFamily="18" charset="0"/>
                </a:endParaRPr>
              </a:p>
            </p:txBody>
          </p:sp>
        </p:grpSp>
        <p:grpSp>
          <p:nvGrpSpPr>
            <p:cNvPr id="1036" name="Group 36"/>
            <p:cNvGrpSpPr>
              <a:grpSpLocks/>
            </p:cNvGrpSpPr>
            <p:nvPr userDrawn="1"/>
          </p:nvGrpSpPr>
          <p:grpSpPr bwMode="auto">
            <a:xfrm>
              <a:off x="4128" y="3360"/>
              <a:ext cx="1351" cy="821"/>
              <a:chOff x="4128" y="3360"/>
              <a:chExt cx="1351" cy="821"/>
            </a:xfrm>
          </p:grpSpPr>
          <p:sp>
            <p:nvSpPr>
              <p:cNvPr id="48165" name="Freeform 37"/>
              <p:cNvSpPr>
                <a:spLocks noEditPoints="1"/>
              </p:cNvSpPr>
              <p:nvPr/>
            </p:nvSpPr>
            <p:spPr bwMode="hidden">
              <a:xfrm>
                <a:off x="4200" y="3402"/>
                <a:ext cx="1201" cy="731"/>
              </a:xfrm>
              <a:custGeom>
                <a:avLst/>
                <a:gdLst/>
                <a:ahLst/>
                <a:cxnLst>
                  <a:cxn ang="0">
                    <a:pos x="484" y="6"/>
                  </a:cxn>
                  <a:cxn ang="0">
                    <a:pos x="263" y="60"/>
                  </a:cxn>
                  <a:cxn ang="0">
                    <a:pos x="101" y="162"/>
                  </a:cxn>
                  <a:cxn ang="0">
                    <a:pos x="12" y="294"/>
                  </a:cxn>
                  <a:cxn ang="0">
                    <a:pos x="0" y="366"/>
                  </a:cxn>
                  <a:cxn ang="0">
                    <a:pos x="12" y="437"/>
                  </a:cxn>
                  <a:cxn ang="0">
                    <a:pos x="101" y="569"/>
                  </a:cxn>
                  <a:cxn ang="0">
                    <a:pos x="263" y="671"/>
                  </a:cxn>
                  <a:cxn ang="0">
                    <a:pos x="484" y="725"/>
                  </a:cxn>
                  <a:cxn ang="0">
                    <a:pos x="723" y="725"/>
                  </a:cxn>
                  <a:cxn ang="0">
                    <a:pos x="938" y="671"/>
                  </a:cxn>
                  <a:cxn ang="0">
                    <a:pos x="1100" y="569"/>
                  </a:cxn>
                  <a:cxn ang="0">
                    <a:pos x="1189" y="437"/>
                  </a:cxn>
                  <a:cxn ang="0">
                    <a:pos x="1201" y="366"/>
                  </a:cxn>
                  <a:cxn ang="0">
                    <a:pos x="1189" y="294"/>
                  </a:cxn>
                  <a:cxn ang="0">
                    <a:pos x="1100" y="162"/>
                  </a:cxn>
                  <a:cxn ang="0">
                    <a:pos x="938" y="60"/>
                  </a:cxn>
                  <a:cxn ang="0">
                    <a:pos x="723" y="6"/>
                  </a:cxn>
                  <a:cxn ang="0">
                    <a:pos x="604" y="0"/>
                  </a:cxn>
                  <a:cxn ang="0">
                    <a:pos x="490" y="701"/>
                  </a:cxn>
                  <a:cxn ang="0">
                    <a:pos x="287" y="647"/>
                  </a:cxn>
                  <a:cxn ang="0">
                    <a:pos x="131" y="557"/>
                  </a:cxn>
                  <a:cxn ang="0">
                    <a:pos x="48" y="437"/>
                  </a:cxn>
                  <a:cxn ang="0">
                    <a:pos x="36" y="366"/>
                  </a:cxn>
                  <a:cxn ang="0">
                    <a:pos x="48" y="300"/>
                  </a:cxn>
                  <a:cxn ang="0">
                    <a:pos x="131" y="174"/>
                  </a:cxn>
                  <a:cxn ang="0">
                    <a:pos x="287" y="84"/>
                  </a:cxn>
                  <a:cxn ang="0">
                    <a:pos x="490" y="30"/>
                  </a:cxn>
                  <a:cxn ang="0">
                    <a:pos x="717" y="30"/>
                  </a:cxn>
                  <a:cxn ang="0">
                    <a:pos x="920" y="84"/>
                  </a:cxn>
                  <a:cxn ang="0">
                    <a:pos x="1070" y="174"/>
                  </a:cxn>
                  <a:cxn ang="0">
                    <a:pos x="1153" y="300"/>
                  </a:cxn>
                  <a:cxn ang="0">
                    <a:pos x="1153" y="437"/>
                  </a:cxn>
                  <a:cxn ang="0">
                    <a:pos x="1070" y="557"/>
                  </a:cxn>
                  <a:cxn ang="0">
                    <a:pos x="920" y="647"/>
                  </a:cxn>
                  <a:cxn ang="0">
                    <a:pos x="717" y="701"/>
                  </a:cxn>
                  <a:cxn ang="0">
                    <a:pos x="604" y="707"/>
                  </a:cxn>
                </a:cxnLst>
                <a:rect l="0" t="0" r="r" b="b"/>
                <a:pathLst>
                  <a:path w="1201" h="731">
                    <a:moveTo>
                      <a:pt x="604" y="0"/>
                    </a:moveTo>
                    <a:lnTo>
                      <a:pt x="484" y="6"/>
                    </a:lnTo>
                    <a:lnTo>
                      <a:pt x="370" y="30"/>
                    </a:lnTo>
                    <a:lnTo>
                      <a:pt x="263" y="60"/>
                    </a:lnTo>
                    <a:lnTo>
                      <a:pt x="179" y="108"/>
                    </a:lnTo>
                    <a:lnTo>
                      <a:pt x="101" y="162"/>
                    </a:lnTo>
                    <a:lnTo>
                      <a:pt x="48" y="222"/>
                    </a:lnTo>
                    <a:lnTo>
                      <a:pt x="12" y="294"/>
                    </a:lnTo>
                    <a:lnTo>
                      <a:pt x="6" y="330"/>
                    </a:lnTo>
                    <a:lnTo>
                      <a:pt x="0" y="366"/>
                    </a:lnTo>
                    <a:lnTo>
                      <a:pt x="6" y="401"/>
                    </a:lnTo>
                    <a:lnTo>
                      <a:pt x="12" y="437"/>
                    </a:lnTo>
                    <a:lnTo>
                      <a:pt x="48" y="509"/>
                    </a:lnTo>
                    <a:lnTo>
                      <a:pt x="101" y="569"/>
                    </a:lnTo>
                    <a:lnTo>
                      <a:pt x="179" y="623"/>
                    </a:lnTo>
                    <a:lnTo>
                      <a:pt x="263" y="671"/>
                    </a:lnTo>
                    <a:lnTo>
                      <a:pt x="370" y="701"/>
                    </a:lnTo>
                    <a:lnTo>
                      <a:pt x="484" y="725"/>
                    </a:lnTo>
                    <a:lnTo>
                      <a:pt x="604" y="731"/>
                    </a:lnTo>
                    <a:lnTo>
                      <a:pt x="723" y="725"/>
                    </a:lnTo>
                    <a:lnTo>
                      <a:pt x="837" y="701"/>
                    </a:lnTo>
                    <a:lnTo>
                      <a:pt x="938" y="671"/>
                    </a:lnTo>
                    <a:lnTo>
                      <a:pt x="1028" y="623"/>
                    </a:lnTo>
                    <a:lnTo>
                      <a:pt x="1100" y="569"/>
                    </a:lnTo>
                    <a:lnTo>
                      <a:pt x="1153" y="509"/>
                    </a:lnTo>
                    <a:lnTo>
                      <a:pt x="1189" y="437"/>
                    </a:lnTo>
                    <a:lnTo>
                      <a:pt x="1201" y="401"/>
                    </a:lnTo>
                    <a:lnTo>
                      <a:pt x="1201" y="366"/>
                    </a:lnTo>
                    <a:lnTo>
                      <a:pt x="1201" y="330"/>
                    </a:lnTo>
                    <a:lnTo>
                      <a:pt x="1189" y="294"/>
                    </a:lnTo>
                    <a:lnTo>
                      <a:pt x="1153" y="222"/>
                    </a:lnTo>
                    <a:lnTo>
                      <a:pt x="1100" y="162"/>
                    </a:lnTo>
                    <a:lnTo>
                      <a:pt x="1028" y="108"/>
                    </a:lnTo>
                    <a:lnTo>
                      <a:pt x="938" y="60"/>
                    </a:lnTo>
                    <a:lnTo>
                      <a:pt x="837" y="30"/>
                    </a:lnTo>
                    <a:lnTo>
                      <a:pt x="723" y="6"/>
                    </a:lnTo>
                    <a:lnTo>
                      <a:pt x="604" y="0"/>
                    </a:lnTo>
                    <a:lnTo>
                      <a:pt x="604" y="0"/>
                    </a:lnTo>
                    <a:close/>
                    <a:moveTo>
                      <a:pt x="604" y="707"/>
                    </a:moveTo>
                    <a:lnTo>
                      <a:pt x="490" y="701"/>
                    </a:lnTo>
                    <a:lnTo>
                      <a:pt x="382" y="683"/>
                    </a:lnTo>
                    <a:lnTo>
                      <a:pt x="287" y="647"/>
                    </a:lnTo>
                    <a:lnTo>
                      <a:pt x="203" y="611"/>
                    </a:lnTo>
                    <a:lnTo>
                      <a:pt x="131" y="557"/>
                    </a:lnTo>
                    <a:lnTo>
                      <a:pt x="83" y="497"/>
                    </a:lnTo>
                    <a:lnTo>
                      <a:pt x="48" y="437"/>
                    </a:lnTo>
                    <a:lnTo>
                      <a:pt x="42" y="401"/>
                    </a:lnTo>
                    <a:lnTo>
                      <a:pt x="36" y="366"/>
                    </a:lnTo>
                    <a:lnTo>
                      <a:pt x="42" y="330"/>
                    </a:lnTo>
                    <a:lnTo>
                      <a:pt x="48" y="300"/>
                    </a:lnTo>
                    <a:lnTo>
                      <a:pt x="83" y="234"/>
                    </a:lnTo>
                    <a:lnTo>
                      <a:pt x="131" y="174"/>
                    </a:lnTo>
                    <a:lnTo>
                      <a:pt x="203" y="126"/>
                    </a:lnTo>
                    <a:lnTo>
                      <a:pt x="287" y="84"/>
                    </a:lnTo>
                    <a:lnTo>
                      <a:pt x="382" y="54"/>
                    </a:lnTo>
                    <a:lnTo>
                      <a:pt x="490" y="30"/>
                    </a:lnTo>
                    <a:lnTo>
                      <a:pt x="604" y="24"/>
                    </a:lnTo>
                    <a:lnTo>
                      <a:pt x="717" y="30"/>
                    </a:lnTo>
                    <a:lnTo>
                      <a:pt x="825" y="54"/>
                    </a:lnTo>
                    <a:lnTo>
                      <a:pt x="920" y="84"/>
                    </a:lnTo>
                    <a:lnTo>
                      <a:pt x="1004" y="126"/>
                    </a:lnTo>
                    <a:lnTo>
                      <a:pt x="1070" y="174"/>
                    </a:lnTo>
                    <a:lnTo>
                      <a:pt x="1124" y="234"/>
                    </a:lnTo>
                    <a:lnTo>
                      <a:pt x="1153" y="300"/>
                    </a:lnTo>
                    <a:lnTo>
                      <a:pt x="1165" y="366"/>
                    </a:lnTo>
                    <a:lnTo>
                      <a:pt x="1153" y="437"/>
                    </a:lnTo>
                    <a:lnTo>
                      <a:pt x="1124" y="497"/>
                    </a:lnTo>
                    <a:lnTo>
                      <a:pt x="1070" y="557"/>
                    </a:lnTo>
                    <a:lnTo>
                      <a:pt x="1004" y="611"/>
                    </a:lnTo>
                    <a:lnTo>
                      <a:pt x="920" y="647"/>
                    </a:lnTo>
                    <a:lnTo>
                      <a:pt x="825" y="683"/>
                    </a:lnTo>
                    <a:lnTo>
                      <a:pt x="717" y="701"/>
                    </a:lnTo>
                    <a:lnTo>
                      <a:pt x="604" y="707"/>
                    </a:lnTo>
                    <a:lnTo>
                      <a:pt x="604" y="707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48166" name="Freeform 38"/>
              <p:cNvSpPr>
                <a:spLocks/>
              </p:cNvSpPr>
              <p:nvPr/>
            </p:nvSpPr>
            <p:spPr bwMode="hidden">
              <a:xfrm>
                <a:off x="4128" y="3366"/>
                <a:ext cx="544" cy="737"/>
              </a:xfrm>
              <a:custGeom>
                <a:avLst/>
                <a:gdLst/>
                <a:ahLst/>
                <a:cxnLst>
                  <a:cxn ang="0">
                    <a:pos x="24" y="402"/>
                  </a:cxn>
                  <a:cxn ang="0">
                    <a:pos x="36" y="330"/>
                  </a:cxn>
                  <a:cxn ang="0">
                    <a:pos x="66" y="264"/>
                  </a:cxn>
                  <a:cxn ang="0">
                    <a:pos x="108" y="204"/>
                  </a:cxn>
                  <a:cxn ang="0">
                    <a:pos x="173" y="150"/>
                  </a:cxn>
                  <a:cxn ang="0">
                    <a:pos x="251" y="102"/>
                  </a:cxn>
                  <a:cxn ang="0">
                    <a:pos x="335" y="60"/>
                  </a:cxn>
                  <a:cxn ang="0">
                    <a:pos x="436" y="30"/>
                  </a:cxn>
                  <a:cxn ang="0">
                    <a:pos x="544" y="12"/>
                  </a:cxn>
                  <a:cxn ang="0">
                    <a:pos x="544" y="0"/>
                  </a:cxn>
                  <a:cxn ang="0">
                    <a:pos x="430" y="18"/>
                  </a:cxn>
                  <a:cxn ang="0">
                    <a:pos x="329" y="48"/>
                  </a:cxn>
                  <a:cxn ang="0">
                    <a:pos x="233" y="90"/>
                  </a:cxn>
                  <a:cxn ang="0">
                    <a:pos x="155" y="138"/>
                  </a:cxn>
                  <a:cxn ang="0">
                    <a:pos x="90" y="198"/>
                  </a:cxn>
                  <a:cxn ang="0">
                    <a:pos x="42" y="258"/>
                  </a:cxn>
                  <a:cxn ang="0">
                    <a:pos x="12" y="330"/>
                  </a:cxn>
                  <a:cxn ang="0">
                    <a:pos x="0" y="402"/>
                  </a:cxn>
                  <a:cxn ang="0">
                    <a:pos x="6" y="455"/>
                  </a:cxn>
                  <a:cxn ang="0">
                    <a:pos x="18" y="503"/>
                  </a:cxn>
                  <a:cxn ang="0">
                    <a:pos x="42" y="545"/>
                  </a:cxn>
                  <a:cxn ang="0">
                    <a:pos x="78" y="593"/>
                  </a:cxn>
                  <a:cxn ang="0">
                    <a:pos x="114" y="635"/>
                  </a:cxn>
                  <a:cxn ang="0">
                    <a:pos x="161" y="671"/>
                  </a:cxn>
                  <a:cxn ang="0">
                    <a:pos x="221" y="707"/>
                  </a:cxn>
                  <a:cxn ang="0">
                    <a:pos x="281" y="737"/>
                  </a:cxn>
                  <a:cxn ang="0">
                    <a:pos x="323" y="737"/>
                  </a:cxn>
                  <a:cxn ang="0">
                    <a:pos x="257" y="707"/>
                  </a:cxn>
                  <a:cxn ang="0">
                    <a:pos x="203" y="671"/>
                  </a:cxn>
                  <a:cxn ang="0">
                    <a:pos x="149" y="635"/>
                  </a:cxn>
                  <a:cxn ang="0">
                    <a:pos x="108" y="593"/>
                  </a:cxn>
                  <a:cxn ang="0">
                    <a:pos x="72" y="551"/>
                  </a:cxn>
                  <a:cxn ang="0">
                    <a:pos x="48" y="503"/>
                  </a:cxn>
                  <a:cxn ang="0">
                    <a:pos x="30" y="455"/>
                  </a:cxn>
                  <a:cxn ang="0">
                    <a:pos x="24" y="402"/>
                  </a:cxn>
                  <a:cxn ang="0">
                    <a:pos x="24" y="402"/>
                  </a:cxn>
                </a:cxnLst>
                <a:rect l="0" t="0" r="r" b="b"/>
                <a:pathLst>
                  <a:path w="544" h="737">
                    <a:moveTo>
                      <a:pt x="24" y="402"/>
                    </a:moveTo>
                    <a:lnTo>
                      <a:pt x="36" y="330"/>
                    </a:lnTo>
                    <a:lnTo>
                      <a:pt x="66" y="264"/>
                    </a:lnTo>
                    <a:lnTo>
                      <a:pt x="108" y="204"/>
                    </a:lnTo>
                    <a:lnTo>
                      <a:pt x="173" y="150"/>
                    </a:lnTo>
                    <a:lnTo>
                      <a:pt x="251" y="102"/>
                    </a:lnTo>
                    <a:lnTo>
                      <a:pt x="335" y="60"/>
                    </a:lnTo>
                    <a:lnTo>
                      <a:pt x="436" y="30"/>
                    </a:lnTo>
                    <a:lnTo>
                      <a:pt x="544" y="12"/>
                    </a:lnTo>
                    <a:lnTo>
                      <a:pt x="544" y="0"/>
                    </a:lnTo>
                    <a:lnTo>
                      <a:pt x="430" y="18"/>
                    </a:lnTo>
                    <a:lnTo>
                      <a:pt x="329" y="48"/>
                    </a:lnTo>
                    <a:lnTo>
                      <a:pt x="233" y="90"/>
                    </a:lnTo>
                    <a:lnTo>
                      <a:pt x="155" y="138"/>
                    </a:lnTo>
                    <a:lnTo>
                      <a:pt x="90" y="198"/>
                    </a:lnTo>
                    <a:lnTo>
                      <a:pt x="42" y="258"/>
                    </a:lnTo>
                    <a:lnTo>
                      <a:pt x="12" y="330"/>
                    </a:lnTo>
                    <a:lnTo>
                      <a:pt x="0" y="402"/>
                    </a:lnTo>
                    <a:lnTo>
                      <a:pt x="6" y="455"/>
                    </a:lnTo>
                    <a:lnTo>
                      <a:pt x="18" y="503"/>
                    </a:lnTo>
                    <a:lnTo>
                      <a:pt x="42" y="545"/>
                    </a:lnTo>
                    <a:lnTo>
                      <a:pt x="78" y="593"/>
                    </a:lnTo>
                    <a:lnTo>
                      <a:pt x="114" y="635"/>
                    </a:lnTo>
                    <a:lnTo>
                      <a:pt x="161" y="671"/>
                    </a:lnTo>
                    <a:lnTo>
                      <a:pt x="221" y="707"/>
                    </a:lnTo>
                    <a:lnTo>
                      <a:pt x="281" y="737"/>
                    </a:lnTo>
                    <a:lnTo>
                      <a:pt x="323" y="737"/>
                    </a:lnTo>
                    <a:lnTo>
                      <a:pt x="257" y="707"/>
                    </a:lnTo>
                    <a:lnTo>
                      <a:pt x="203" y="671"/>
                    </a:lnTo>
                    <a:lnTo>
                      <a:pt x="149" y="635"/>
                    </a:lnTo>
                    <a:lnTo>
                      <a:pt x="108" y="593"/>
                    </a:lnTo>
                    <a:lnTo>
                      <a:pt x="72" y="551"/>
                    </a:lnTo>
                    <a:lnTo>
                      <a:pt x="48" y="503"/>
                    </a:lnTo>
                    <a:lnTo>
                      <a:pt x="30" y="455"/>
                    </a:lnTo>
                    <a:lnTo>
                      <a:pt x="24" y="402"/>
                    </a:lnTo>
                    <a:lnTo>
                      <a:pt x="24" y="40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48167" name="Freeform 39"/>
              <p:cNvSpPr>
                <a:spLocks/>
              </p:cNvSpPr>
              <p:nvPr/>
            </p:nvSpPr>
            <p:spPr bwMode="hidden">
              <a:xfrm>
                <a:off x="4792" y="3360"/>
                <a:ext cx="609" cy="252"/>
              </a:xfrm>
              <a:custGeom>
                <a:avLst/>
                <a:gdLst/>
                <a:ahLst/>
                <a:cxnLst>
                  <a:cxn ang="0">
                    <a:pos x="12" y="12"/>
                  </a:cxn>
                  <a:cxn ang="0">
                    <a:pos x="113" y="18"/>
                  </a:cxn>
                  <a:cxn ang="0">
                    <a:pos x="203" y="30"/>
                  </a:cxn>
                  <a:cxn ang="0">
                    <a:pos x="292" y="48"/>
                  </a:cxn>
                  <a:cxn ang="0">
                    <a:pos x="376" y="78"/>
                  </a:cxn>
                  <a:cxn ang="0">
                    <a:pos x="448" y="114"/>
                  </a:cxn>
                  <a:cxn ang="0">
                    <a:pos x="514" y="156"/>
                  </a:cxn>
                  <a:cxn ang="0">
                    <a:pos x="567" y="198"/>
                  </a:cxn>
                  <a:cxn ang="0">
                    <a:pos x="609" y="252"/>
                  </a:cxn>
                  <a:cxn ang="0">
                    <a:pos x="609" y="216"/>
                  </a:cxn>
                  <a:cxn ang="0">
                    <a:pos x="561" y="168"/>
                  </a:cxn>
                  <a:cxn ang="0">
                    <a:pos x="502" y="126"/>
                  </a:cxn>
                  <a:cxn ang="0">
                    <a:pos x="436" y="90"/>
                  </a:cxn>
                  <a:cxn ang="0">
                    <a:pos x="364" y="60"/>
                  </a:cxn>
                  <a:cxn ang="0">
                    <a:pos x="286" y="36"/>
                  </a:cxn>
                  <a:cxn ang="0">
                    <a:pos x="197" y="18"/>
                  </a:cxn>
                  <a:cxn ang="0">
                    <a:pos x="107" y="6"/>
                  </a:cxn>
                  <a:cxn ang="0">
                    <a:pos x="12" y="0"/>
                  </a:cxn>
                  <a:cxn ang="0">
                    <a:pos x="6" y="0"/>
                  </a:cxn>
                  <a:cxn ang="0">
                    <a:pos x="0" y="0"/>
                  </a:cxn>
                  <a:cxn ang="0">
                    <a:pos x="0" y="12"/>
                  </a:cxn>
                  <a:cxn ang="0">
                    <a:pos x="6" y="12"/>
                  </a:cxn>
                  <a:cxn ang="0">
                    <a:pos x="12" y="12"/>
                  </a:cxn>
                  <a:cxn ang="0">
                    <a:pos x="12" y="12"/>
                  </a:cxn>
                </a:cxnLst>
                <a:rect l="0" t="0" r="r" b="b"/>
                <a:pathLst>
                  <a:path w="609" h="252">
                    <a:moveTo>
                      <a:pt x="12" y="12"/>
                    </a:moveTo>
                    <a:lnTo>
                      <a:pt x="113" y="18"/>
                    </a:lnTo>
                    <a:lnTo>
                      <a:pt x="203" y="30"/>
                    </a:lnTo>
                    <a:lnTo>
                      <a:pt x="292" y="48"/>
                    </a:lnTo>
                    <a:lnTo>
                      <a:pt x="376" y="78"/>
                    </a:lnTo>
                    <a:lnTo>
                      <a:pt x="448" y="114"/>
                    </a:lnTo>
                    <a:lnTo>
                      <a:pt x="514" y="156"/>
                    </a:lnTo>
                    <a:lnTo>
                      <a:pt x="567" y="198"/>
                    </a:lnTo>
                    <a:lnTo>
                      <a:pt x="609" y="252"/>
                    </a:lnTo>
                    <a:lnTo>
                      <a:pt x="609" y="216"/>
                    </a:lnTo>
                    <a:lnTo>
                      <a:pt x="561" y="168"/>
                    </a:lnTo>
                    <a:lnTo>
                      <a:pt x="502" y="126"/>
                    </a:lnTo>
                    <a:lnTo>
                      <a:pt x="436" y="90"/>
                    </a:lnTo>
                    <a:lnTo>
                      <a:pt x="364" y="60"/>
                    </a:lnTo>
                    <a:lnTo>
                      <a:pt x="286" y="36"/>
                    </a:lnTo>
                    <a:lnTo>
                      <a:pt x="197" y="18"/>
                    </a:lnTo>
                    <a:lnTo>
                      <a:pt x="107" y="6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6" y="12"/>
                    </a:lnTo>
                    <a:lnTo>
                      <a:pt x="12" y="12"/>
                    </a:lnTo>
                    <a:lnTo>
                      <a:pt x="12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48168" name="Freeform 40"/>
              <p:cNvSpPr>
                <a:spLocks/>
              </p:cNvSpPr>
              <p:nvPr/>
            </p:nvSpPr>
            <p:spPr bwMode="hidden">
              <a:xfrm>
                <a:off x="5246" y="4007"/>
                <a:ext cx="72" cy="54"/>
              </a:xfrm>
              <a:custGeom>
                <a:avLst/>
                <a:gdLst/>
                <a:ahLst/>
                <a:cxnLst>
                  <a:cxn ang="0">
                    <a:pos x="72" y="0"/>
                  </a:cxn>
                  <a:cxn ang="0">
                    <a:pos x="36" y="30"/>
                  </a:cxn>
                  <a:cxn ang="0">
                    <a:pos x="0" y="54"/>
                  </a:cxn>
                  <a:cxn ang="0">
                    <a:pos x="36" y="54"/>
                  </a:cxn>
                  <a:cxn ang="0">
                    <a:pos x="54" y="42"/>
                  </a:cxn>
                  <a:cxn ang="0">
                    <a:pos x="72" y="24"/>
                  </a:cxn>
                  <a:cxn ang="0">
                    <a:pos x="72" y="24"/>
                  </a:cxn>
                  <a:cxn ang="0">
                    <a:pos x="72" y="0"/>
                  </a:cxn>
                  <a:cxn ang="0">
                    <a:pos x="72" y="0"/>
                  </a:cxn>
                </a:cxnLst>
                <a:rect l="0" t="0" r="r" b="b"/>
                <a:pathLst>
                  <a:path w="72" h="54">
                    <a:moveTo>
                      <a:pt x="72" y="0"/>
                    </a:moveTo>
                    <a:lnTo>
                      <a:pt x="36" y="30"/>
                    </a:lnTo>
                    <a:lnTo>
                      <a:pt x="0" y="54"/>
                    </a:lnTo>
                    <a:lnTo>
                      <a:pt x="36" y="54"/>
                    </a:lnTo>
                    <a:lnTo>
                      <a:pt x="54" y="42"/>
                    </a:lnTo>
                    <a:lnTo>
                      <a:pt x="72" y="24"/>
                    </a:lnTo>
                    <a:lnTo>
                      <a:pt x="72" y="24"/>
                    </a:lnTo>
                    <a:lnTo>
                      <a:pt x="72" y="0"/>
                    </a:lnTo>
                    <a:lnTo>
                      <a:pt x="7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48169" name="Freeform 41"/>
              <p:cNvSpPr>
                <a:spLocks/>
              </p:cNvSpPr>
              <p:nvPr/>
            </p:nvSpPr>
            <p:spPr bwMode="hidden">
              <a:xfrm>
                <a:off x="4505" y="4073"/>
                <a:ext cx="705" cy="108"/>
              </a:xfrm>
              <a:custGeom>
                <a:avLst/>
                <a:gdLst/>
                <a:ahLst/>
                <a:cxnLst>
                  <a:cxn ang="0">
                    <a:pos x="299" y="90"/>
                  </a:cxn>
                  <a:cxn ang="0">
                    <a:pos x="221" y="90"/>
                  </a:cxn>
                  <a:cxn ang="0">
                    <a:pos x="143" y="78"/>
                  </a:cxn>
                  <a:cxn ang="0">
                    <a:pos x="0" y="48"/>
                  </a:cxn>
                  <a:cxn ang="0">
                    <a:pos x="0" y="66"/>
                  </a:cxn>
                  <a:cxn ang="0">
                    <a:pos x="143" y="96"/>
                  </a:cxn>
                  <a:cxn ang="0">
                    <a:pos x="221" y="108"/>
                  </a:cxn>
                  <a:cxn ang="0">
                    <a:pos x="299" y="108"/>
                  </a:cxn>
                  <a:cxn ang="0">
                    <a:pos x="412" y="102"/>
                  </a:cxn>
                  <a:cxn ang="0">
                    <a:pos x="520" y="84"/>
                  </a:cxn>
                  <a:cxn ang="0">
                    <a:pos x="615" y="60"/>
                  </a:cxn>
                  <a:cxn ang="0">
                    <a:pos x="705" y="24"/>
                  </a:cxn>
                  <a:cxn ang="0">
                    <a:pos x="705" y="0"/>
                  </a:cxn>
                  <a:cxn ang="0">
                    <a:pos x="615" y="42"/>
                  </a:cxn>
                  <a:cxn ang="0">
                    <a:pos x="520" y="66"/>
                  </a:cxn>
                  <a:cxn ang="0">
                    <a:pos x="412" y="84"/>
                  </a:cxn>
                  <a:cxn ang="0">
                    <a:pos x="299" y="90"/>
                  </a:cxn>
                  <a:cxn ang="0">
                    <a:pos x="299" y="90"/>
                  </a:cxn>
                </a:cxnLst>
                <a:rect l="0" t="0" r="r" b="b"/>
                <a:pathLst>
                  <a:path w="705" h="108">
                    <a:moveTo>
                      <a:pt x="299" y="90"/>
                    </a:moveTo>
                    <a:lnTo>
                      <a:pt x="221" y="90"/>
                    </a:lnTo>
                    <a:lnTo>
                      <a:pt x="143" y="78"/>
                    </a:lnTo>
                    <a:lnTo>
                      <a:pt x="0" y="48"/>
                    </a:lnTo>
                    <a:lnTo>
                      <a:pt x="0" y="66"/>
                    </a:lnTo>
                    <a:lnTo>
                      <a:pt x="143" y="96"/>
                    </a:lnTo>
                    <a:lnTo>
                      <a:pt x="221" y="108"/>
                    </a:lnTo>
                    <a:lnTo>
                      <a:pt x="299" y="108"/>
                    </a:lnTo>
                    <a:lnTo>
                      <a:pt x="412" y="102"/>
                    </a:lnTo>
                    <a:lnTo>
                      <a:pt x="520" y="84"/>
                    </a:lnTo>
                    <a:lnTo>
                      <a:pt x="615" y="60"/>
                    </a:lnTo>
                    <a:lnTo>
                      <a:pt x="705" y="24"/>
                    </a:lnTo>
                    <a:lnTo>
                      <a:pt x="705" y="0"/>
                    </a:lnTo>
                    <a:lnTo>
                      <a:pt x="615" y="42"/>
                    </a:lnTo>
                    <a:lnTo>
                      <a:pt x="520" y="66"/>
                    </a:lnTo>
                    <a:lnTo>
                      <a:pt x="412" y="84"/>
                    </a:lnTo>
                    <a:lnTo>
                      <a:pt x="299" y="90"/>
                    </a:lnTo>
                    <a:lnTo>
                      <a:pt x="29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48170" name="Freeform 42"/>
              <p:cNvSpPr>
                <a:spLocks/>
              </p:cNvSpPr>
              <p:nvPr/>
            </p:nvSpPr>
            <p:spPr bwMode="hidden">
              <a:xfrm>
                <a:off x="5336" y="3654"/>
                <a:ext cx="143" cy="341"/>
              </a:xfrm>
              <a:custGeom>
                <a:avLst/>
                <a:gdLst/>
                <a:ahLst/>
                <a:cxnLst>
                  <a:cxn ang="0">
                    <a:pos x="119" y="114"/>
                  </a:cxn>
                  <a:cxn ang="0">
                    <a:pos x="113" y="173"/>
                  </a:cxn>
                  <a:cxn ang="0">
                    <a:pos x="89" y="239"/>
                  </a:cxn>
                  <a:cxn ang="0">
                    <a:pos x="47" y="293"/>
                  </a:cxn>
                  <a:cxn ang="0">
                    <a:pos x="0" y="341"/>
                  </a:cxn>
                  <a:cxn ang="0">
                    <a:pos x="29" y="341"/>
                  </a:cxn>
                  <a:cxn ang="0">
                    <a:pos x="77" y="287"/>
                  </a:cxn>
                  <a:cxn ang="0">
                    <a:pos x="113" y="233"/>
                  </a:cxn>
                  <a:cxn ang="0">
                    <a:pos x="137" y="173"/>
                  </a:cxn>
                  <a:cxn ang="0">
                    <a:pos x="143" y="114"/>
                  </a:cxn>
                  <a:cxn ang="0">
                    <a:pos x="137" y="60"/>
                  </a:cxn>
                  <a:cxn ang="0">
                    <a:pos x="119" y="0"/>
                  </a:cxn>
                  <a:cxn ang="0">
                    <a:pos x="89" y="0"/>
                  </a:cxn>
                  <a:cxn ang="0">
                    <a:pos x="113" y="60"/>
                  </a:cxn>
                  <a:cxn ang="0">
                    <a:pos x="119" y="114"/>
                  </a:cxn>
                  <a:cxn ang="0">
                    <a:pos x="119" y="114"/>
                  </a:cxn>
                </a:cxnLst>
                <a:rect l="0" t="0" r="r" b="b"/>
                <a:pathLst>
                  <a:path w="143" h="341">
                    <a:moveTo>
                      <a:pt x="119" y="114"/>
                    </a:moveTo>
                    <a:lnTo>
                      <a:pt x="113" y="173"/>
                    </a:lnTo>
                    <a:lnTo>
                      <a:pt x="89" y="239"/>
                    </a:lnTo>
                    <a:lnTo>
                      <a:pt x="47" y="293"/>
                    </a:lnTo>
                    <a:lnTo>
                      <a:pt x="0" y="341"/>
                    </a:lnTo>
                    <a:lnTo>
                      <a:pt x="29" y="341"/>
                    </a:lnTo>
                    <a:lnTo>
                      <a:pt x="77" y="287"/>
                    </a:lnTo>
                    <a:lnTo>
                      <a:pt x="113" y="233"/>
                    </a:lnTo>
                    <a:lnTo>
                      <a:pt x="137" y="173"/>
                    </a:lnTo>
                    <a:lnTo>
                      <a:pt x="143" y="114"/>
                    </a:lnTo>
                    <a:lnTo>
                      <a:pt x="137" y="60"/>
                    </a:lnTo>
                    <a:lnTo>
                      <a:pt x="119" y="0"/>
                    </a:lnTo>
                    <a:lnTo>
                      <a:pt x="89" y="0"/>
                    </a:lnTo>
                    <a:lnTo>
                      <a:pt x="113" y="60"/>
                    </a:lnTo>
                    <a:lnTo>
                      <a:pt x="119" y="114"/>
                    </a:lnTo>
                    <a:lnTo>
                      <a:pt x="119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48171" name="Freeform 43"/>
              <p:cNvSpPr>
                <a:spLocks/>
              </p:cNvSpPr>
              <p:nvPr/>
            </p:nvSpPr>
            <p:spPr bwMode="hidden">
              <a:xfrm>
                <a:off x="5061" y="3624"/>
                <a:ext cx="83" cy="90"/>
              </a:xfrm>
              <a:custGeom>
                <a:avLst/>
                <a:gdLst/>
                <a:ahLst/>
                <a:cxnLst>
                  <a:cxn ang="0">
                    <a:pos x="59" y="90"/>
                  </a:cxn>
                  <a:cxn ang="0">
                    <a:pos x="83" y="84"/>
                  </a:cxn>
                  <a:cxn ang="0">
                    <a:pos x="71" y="60"/>
                  </a:cxn>
                  <a:cxn ang="0">
                    <a:pos x="53" y="42"/>
                  </a:cxn>
                  <a:cxn ang="0">
                    <a:pos x="6" y="0"/>
                  </a:cxn>
                  <a:cxn ang="0">
                    <a:pos x="0" y="18"/>
                  </a:cxn>
                  <a:cxn ang="0">
                    <a:pos x="35" y="48"/>
                  </a:cxn>
                  <a:cxn ang="0">
                    <a:pos x="59" y="90"/>
                  </a:cxn>
                  <a:cxn ang="0">
                    <a:pos x="59" y="90"/>
                  </a:cxn>
                </a:cxnLst>
                <a:rect l="0" t="0" r="r" b="b"/>
                <a:pathLst>
                  <a:path w="83" h="90">
                    <a:moveTo>
                      <a:pt x="59" y="90"/>
                    </a:moveTo>
                    <a:lnTo>
                      <a:pt x="83" y="84"/>
                    </a:lnTo>
                    <a:lnTo>
                      <a:pt x="71" y="60"/>
                    </a:lnTo>
                    <a:lnTo>
                      <a:pt x="53" y="42"/>
                    </a:lnTo>
                    <a:lnTo>
                      <a:pt x="6" y="0"/>
                    </a:lnTo>
                    <a:lnTo>
                      <a:pt x="0" y="18"/>
                    </a:lnTo>
                    <a:lnTo>
                      <a:pt x="35" y="48"/>
                    </a:lnTo>
                    <a:lnTo>
                      <a:pt x="59" y="90"/>
                    </a:lnTo>
                    <a:lnTo>
                      <a:pt x="5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057" name="Freeform 44"/>
              <p:cNvSpPr>
                <a:spLocks/>
              </p:cNvSpPr>
              <p:nvPr/>
            </p:nvSpPr>
            <p:spPr bwMode="hidden">
              <a:xfrm>
                <a:off x="4445" y="3552"/>
                <a:ext cx="717" cy="431"/>
              </a:xfrm>
              <a:custGeom>
                <a:avLst/>
                <a:gdLst>
                  <a:gd name="T0" fmla="*/ 693 w 717"/>
                  <a:gd name="T1" fmla="*/ 216 h 431"/>
                  <a:gd name="T2" fmla="*/ 687 w 717"/>
                  <a:gd name="T3" fmla="*/ 257 h 431"/>
                  <a:gd name="T4" fmla="*/ 669 w 717"/>
                  <a:gd name="T5" fmla="*/ 293 h 431"/>
                  <a:gd name="T6" fmla="*/ 633 w 717"/>
                  <a:gd name="T7" fmla="*/ 329 h 431"/>
                  <a:gd name="T8" fmla="*/ 598 w 717"/>
                  <a:gd name="T9" fmla="*/ 359 h 431"/>
                  <a:gd name="T10" fmla="*/ 544 w 717"/>
                  <a:gd name="T11" fmla="*/ 383 h 431"/>
                  <a:gd name="T12" fmla="*/ 490 w 717"/>
                  <a:gd name="T13" fmla="*/ 401 h 431"/>
                  <a:gd name="T14" fmla="*/ 424 w 717"/>
                  <a:gd name="T15" fmla="*/ 413 h 431"/>
                  <a:gd name="T16" fmla="*/ 359 w 717"/>
                  <a:gd name="T17" fmla="*/ 419 h 431"/>
                  <a:gd name="T18" fmla="*/ 293 w 717"/>
                  <a:gd name="T19" fmla="*/ 413 h 431"/>
                  <a:gd name="T20" fmla="*/ 227 w 717"/>
                  <a:gd name="T21" fmla="*/ 401 h 431"/>
                  <a:gd name="T22" fmla="*/ 173 w 717"/>
                  <a:gd name="T23" fmla="*/ 383 h 431"/>
                  <a:gd name="T24" fmla="*/ 119 w 717"/>
                  <a:gd name="T25" fmla="*/ 359 h 431"/>
                  <a:gd name="T26" fmla="*/ 84 w 717"/>
                  <a:gd name="T27" fmla="*/ 329 h 431"/>
                  <a:gd name="T28" fmla="*/ 48 w 717"/>
                  <a:gd name="T29" fmla="*/ 293 h 431"/>
                  <a:gd name="T30" fmla="*/ 30 w 717"/>
                  <a:gd name="T31" fmla="*/ 257 h 431"/>
                  <a:gd name="T32" fmla="*/ 24 w 717"/>
                  <a:gd name="T33" fmla="*/ 216 h 431"/>
                  <a:gd name="T34" fmla="*/ 30 w 717"/>
                  <a:gd name="T35" fmla="*/ 174 h 431"/>
                  <a:gd name="T36" fmla="*/ 48 w 717"/>
                  <a:gd name="T37" fmla="*/ 138 h 431"/>
                  <a:gd name="T38" fmla="*/ 84 w 717"/>
                  <a:gd name="T39" fmla="*/ 102 h 431"/>
                  <a:gd name="T40" fmla="*/ 119 w 717"/>
                  <a:gd name="T41" fmla="*/ 72 h 431"/>
                  <a:gd name="T42" fmla="*/ 173 w 717"/>
                  <a:gd name="T43" fmla="*/ 48 h 431"/>
                  <a:gd name="T44" fmla="*/ 227 w 717"/>
                  <a:gd name="T45" fmla="*/ 30 h 431"/>
                  <a:gd name="T46" fmla="*/ 293 w 717"/>
                  <a:gd name="T47" fmla="*/ 18 h 431"/>
                  <a:gd name="T48" fmla="*/ 359 w 717"/>
                  <a:gd name="T49" fmla="*/ 12 h 431"/>
                  <a:gd name="T50" fmla="*/ 418 w 717"/>
                  <a:gd name="T51" fmla="*/ 18 h 431"/>
                  <a:gd name="T52" fmla="*/ 478 w 717"/>
                  <a:gd name="T53" fmla="*/ 30 h 431"/>
                  <a:gd name="T54" fmla="*/ 532 w 717"/>
                  <a:gd name="T55" fmla="*/ 48 h 431"/>
                  <a:gd name="T56" fmla="*/ 580 w 717"/>
                  <a:gd name="T57" fmla="*/ 66 h 431"/>
                  <a:gd name="T58" fmla="*/ 586 w 717"/>
                  <a:gd name="T59" fmla="*/ 48 h 431"/>
                  <a:gd name="T60" fmla="*/ 478 w 717"/>
                  <a:gd name="T61" fmla="*/ 12 h 431"/>
                  <a:gd name="T62" fmla="*/ 418 w 717"/>
                  <a:gd name="T63" fmla="*/ 6 h 431"/>
                  <a:gd name="T64" fmla="*/ 359 w 717"/>
                  <a:gd name="T65" fmla="*/ 0 h 431"/>
                  <a:gd name="T66" fmla="*/ 287 w 717"/>
                  <a:gd name="T67" fmla="*/ 6 h 431"/>
                  <a:gd name="T68" fmla="*/ 221 w 717"/>
                  <a:gd name="T69" fmla="*/ 18 h 431"/>
                  <a:gd name="T70" fmla="*/ 161 w 717"/>
                  <a:gd name="T71" fmla="*/ 36 h 431"/>
                  <a:gd name="T72" fmla="*/ 107 w 717"/>
                  <a:gd name="T73" fmla="*/ 66 h 431"/>
                  <a:gd name="T74" fmla="*/ 60 w 717"/>
                  <a:gd name="T75" fmla="*/ 96 h 431"/>
                  <a:gd name="T76" fmla="*/ 30 w 717"/>
                  <a:gd name="T77" fmla="*/ 132 h 431"/>
                  <a:gd name="T78" fmla="*/ 6 w 717"/>
                  <a:gd name="T79" fmla="*/ 174 h 431"/>
                  <a:gd name="T80" fmla="*/ 0 w 717"/>
                  <a:gd name="T81" fmla="*/ 216 h 431"/>
                  <a:gd name="T82" fmla="*/ 6 w 717"/>
                  <a:gd name="T83" fmla="*/ 257 h 431"/>
                  <a:gd name="T84" fmla="*/ 30 w 717"/>
                  <a:gd name="T85" fmla="*/ 299 h 431"/>
                  <a:gd name="T86" fmla="*/ 60 w 717"/>
                  <a:gd name="T87" fmla="*/ 335 h 431"/>
                  <a:gd name="T88" fmla="*/ 107 w 717"/>
                  <a:gd name="T89" fmla="*/ 371 h 431"/>
                  <a:gd name="T90" fmla="*/ 161 w 717"/>
                  <a:gd name="T91" fmla="*/ 395 h 431"/>
                  <a:gd name="T92" fmla="*/ 221 w 717"/>
                  <a:gd name="T93" fmla="*/ 413 h 431"/>
                  <a:gd name="T94" fmla="*/ 287 w 717"/>
                  <a:gd name="T95" fmla="*/ 425 h 431"/>
                  <a:gd name="T96" fmla="*/ 359 w 717"/>
                  <a:gd name="T97" fmla="*/ 431 h 431"/>
                  <a:gd name="T98" fmla="*/ 430 w 717"/>
                  <a:gd name="T99" fmla="*/ 425 h 431"/>
                  <a:gd name="T100" fmla="*/ 496 w 717"/>
                  <a:gd name="T101" fmla="*/ 413 h 431"/>
                  <a:gd name="T102" fmla="*/ 562 w 717"/>
                  <a:gd name="T103" fmla="*/ 395 h 431"/>
                  <a:gd name="T104" fmla="*/ 610 w 717"/>
                  <a:gd name="T105" fmla="*/ 371 h 431"/>
                  <a:gd name="T106" fmla="*/ 657 w 717"/>
                  <a:gd name="T107" fmla="*/ 335 h 431"/>
                  <a:gd name="T108" fmla="*/ 687 w 717"/>
                  <a:gd name="T109" fmla="*/ 299 h 431"/>
                  <a:gd name="T110" fmla="*/ 711 w 717"/>
                  <a:gd name="T111" fmla="*/ 257 h 431"/>
                  <a:gd name="T112" fmla="*/ 717 w 717"/>
                  <a:gd name="T113" fmla="*/ 216 h 431"/>
                  <a:gd name="T114" fmla="*/ 717 w 717"/>
                  <a:gd name="T115" fmla="*/ 204 h 431"/>
                  <a:gd name="T116" fmla="*/ 711 w 717"/>
                  <a:gd name="T117" fmla="*/ 192 h 431"/>
                  <a:gd name="T118" fmla="*/ 687 w 717"/>
                  <a:gd name="T119" fmla="*/ 198 h 431"/>
                  <a:gd name="T120" fmla="*/ 693 w 717"/>
                  <a:gd name="T121" fmla="*/ 210 h 431"/>
                  <a:gd name="T122" fmla="*/ 693 w 717"/>
                  <a:gd name="T123" fmla="*/ 216 h 431"/>
                  <a:gd name="T124" fmla="*/ 693 w 717"/>
                  <a:gd name="T125" fmla="*/ 216 h 431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0" t="0" r="r" b="b"/>
                <a:pathLst>
                  <a:path w="717" h="431">
                    <a:moveTo>
                      <a:pt x="693" y="216"/>
                    </a:moveTo>
                    <a:lnTo>
                      <a:pt x="687" y="257"/>
                    </a:lnTo>
                    <a:lnTo>
                      <a:pt x="669" y="293"/>
                    </a:lnTo>
                    <a:lnTo>
                      <a:pt x="633" y="329"/>
                    </a:lnTo>
                    <a:lnTo>
                      <a:pt x="598" y="359"/>
                    </a:lnTo>
                    <a:lnTo>
                      <a:pt x="544" y="383"/>
                    </a:lnTo>
                    <a:lnTo>
                      <a:pt x="490" y="401"/>
                    </a:lnTo>
                    <a:lnTo>
                      <a:pt x="424" y="413"/>
                    </a:lnTo>
                    <a:lnTo>
                      <a:pt x="359" y="419"/>
                    </a:lnTo>
                    <a:lnTo>
                      <a:pt x="293" y="413"/>
                    </a:lnTo>
                    <a:lnTo>
                      <a:pt x="227" y="401"/>
                    </a:lnTo>
                    <a:lnTo>
                      <a:pt x="173" y="383"/>
                    </a:lnTo>
                    <a:lnTo>
                      <a:pt x="119" y="359"/>
                    </a:lnTo>
                    <a:lnTo>
                      <a:pt x="84" y="329"/>
                    </a:lnTo>
                    <a:lnTo>
                      <a:pt x="48" y="293"/>
                    </a:lnTo>
                    <a:lnTo>
                      <a:pt x="30" y="257"/>
                    </a:lnTo>
                    <a:lnTo>
                      <a:pt x="24" y="216"/>
                    </a:lnTo>
                    <a:lnTo>
                      <a:pt x="30" y="174"/>
                    </a:lnTo>
                    <a:lnTo>
                      <a:pt x="48" y="138"/>
                    </a:lnTo>
                    <a:lnTo>
                      <a:pt x="84" y="102"/>
                    </a:lnTo>
                    <a:lnTo>
                      <a:pt x="119" y="72"/>
                    </a:lnTo>
                    <a:lnTo>
                      <a:pt x="173" y="48"/>
                    </a:lnTo>
                    <a:lnTo>
                      <a:pt x="227" y="30"/>
                    </a:lnTo>
                    <a:lnTo>
                      <a:pt x="293" y="18"/>
                    </a:lnTo>
                    <a:lnTo>
                      <a:pt x="359" y="12"/>
                    </a:lnTo>
                    <a:lnTo>
                      <a:pt x="418" y="18"/>
                    </a:lnTo>
                    <a:lnTo>
                      <a:pt x="478" y="30"/>
                    </a:lnTo>
                    <a:lnTo>
                      <a:pt x="532" y="48"/>
                    </a:lnTo>
                    <a:lnTo>
                      <a:pt x="580" y="66"/>
                    </a:lnTo>
                    <a:lnTo>
                      <a:pt x="586" y="48"/>
                    </a:lnTo>
                    <a:lnTo>
                      <a:pt x="478" y="12"/>
                    </a:lnTo>
                    <a:lnTo>
                      <a:pt x="418" y="6"/>
                    </a:lnTo>
                    <a:lnTo>
                      <a:pt x="359" y="0"/>
                    </a:lnTo>
                    <a:lnTo>
                      <a:pt x="287" y="6"/>
                    </a:lnTo>
                    <a:lnTo>
                      <a:pt x="221" y="18"/>
                    </a:lnTo>
                    <a:lnTo>
                      <a:pt x="161" y="36"/>
                    </a:lnTo>
                    <a:lnTo>
                      <a:pt x="107" y="66"/>
                    </a:lnTo>
                    <a:lnTo>
                      <a:pt x="60" y="96"/>
                    </a:lnTo>
                    <a:lnTo>
                      <a:pt x="30" y="132"/>
                    </a:lnTo>
                    <a:lnTo>
                      <a:pt x="6" y="174"/>
                    </a:lnTo>
                    <a:lnTo>
                      <a:pt x="0" y="216"/>
                    </a:lnTo>
                    <a:lnTo>
                      <a:pt x="6" y="257"/>
                    </a:lnTo>
                    <a:lnTo>
                      <a:pt x="30" y="299"/>
                    </a:lnTo>
                    <a:lnTo>
                      <a:pt x="60" y="335"/>
                    </a:lnTo>
                    <a:lnTo>
                      <a:pt x="107" y="371"/>
                    </a:lnTo>
                    <a:lnTo>
                      <a:pt x="161" y="395"/>
                    </a:lnTo>
                    <a:lnTo>
                      <a:pt x="221" y="413"/>
                    </a:lnTo>
                    <a:lnTo>
                      <a:pt x="287" y="425"/>
                    </a:lnTo>
                    <a:lnTo>
                      <a:pt x="359" y="431"/>
                    </a:lnTo>
                    <a:lnTo>
                      <a:pt x="430" y="425"/>
                    </a:lnTo>
                    <a:lnTo>
                      <a:pt x="496" y="413"/>
                    </a:lnTo>
                    <a:lnTo>
                      <a:pt x="562" y="395"/>
                    </a:lnTo>
                    <a:lnTo>
                      <a:pt x="610" y="371"/>
                    </a:lnTo>
                    <a:lnTo>
                      <a:pt x="657" y="335"/>
                    </a:lnTo>
                    <a:lnTo>
                      <a:pt x="687" y="299"/>
                    </a:lnTo>
                    <a:lnTo>
                      <a:pt x="711" y="257"/>
                    </a:lnTo>
                    <a:lnTo>
                      <a:pt x="717" y="216"/>
                    </a:lnTo>
                    <a:lnTo>
                      <a:pt x="717" y="204"/>
                    </a:lnTo>
                    <a:lnTo>
                      <a:pt x="711" y="192"/>
                    </a:lnTo>
                    <a:lnTo>
                      <a:pt x="687" y="198"/>
                    </a:lnTo>
                    <a:lnTo>
                      <a:pt x="693" y="210"/>
                    </a:lnTo>
                    <a:lnTo>
                      <a:pt x="693" y="216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smtClean="0">
                  <a:solidFill>
                    <a:srgbClr val="FFFFFF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48173" name="Freeform 45"/>
              <p:cNvSpPr>
                <a:spLocks/>
              </p:cNvSpPr>
              <p:nvPr/>
            </p:nvSpPr>
            <p:spPr bwMode="hidden">
              <a:xfrm>
                <a:off x="4349" y="3510"/>
                <a:ext cx="909" cy="533"/>
              </a:xfrm>
              <a:custGeom>
                <a:avLst/>
                <a:gdLst/>
                <a:ahLst/>
                <a:cxnLst>
                  <a:cxn ang="0">
                    <a:pos x="616" y="0"/>
                  </a:cxn>
                  <a:cxn ang="0">
                    <a:pos x="616" y="18"/>
                  </a:cxn>
                  <a:cxn ang="0">
                    <a:pos x="724" y="60"/>
                  </a:cxn>
                  <a:cxn ang="0">
                    <a:pos x="765" y="84"/>
                  </a:cxn>
                  <a:cxn ang="0">
                    <a:pos x="807" y="114"/>
                  </a:cxn>
                  <a:cxn ang="0">
                    <a:pos x="837" y="144"/>
                  </a:cxn>
                  <a:cxn ang="0">
                    <a:pos x="861" y="180"/>
                  </a:cxn>
                  <a:cxn ang="0">
                    <a:pos x="873" y="216"/>
                  </a:cxn>
                  <a:cxn ang="0">
                    <a:pos x="879" y="258"/>
                  </a:cxn>
                  <a:cxn ang="0">
                    <a:pos x="873" y="311"/>
                  </a:cxn>
                  <a:cxn ang="0">
                    <a:pos x="843" y="359"/>
                  </a:cxn>
                  <a:cxn ang="0">
                    <a:pos x="807" y="401"/>
                  </a:cxn>
                  <a:cxn ang="0">
                    <a:pos x="753" y="443"/>
                  </a:cxn>
                  <a:cxn ang="0">
                    <a:pos x="694" y="473"/>
                  </a:cxn>
                  <a:cxn ang="0">
                    <a:pos x="622" y="497"/>
                  </a:cxn>
                  <a:cxn ang="0">
                    <a:pos x="538" y="509"/>
                  </a:cxn>
                  <a:cxn ang="0">
                    <a:pos x="455" y="515"/>
                  </a:cxn>
                  <a:cxn ang="0">
                    <a:pos x="371" y="509"/>
                  </a:cxn>
                  <a:cxn ang="0">
                    <a:pos x="287" y="497"/>
                  </a:cxn>
                  <a:cxn ang="0">
                    <a:pos x="215" y="473"/>
                  </a:cxn>
                  <a:cxn ang="0">
                    <a:pos x="156" y="443"/>
                  </a:cxn>
                  <a:cxn ang="0">
                    <a:pos x="102" y="401"/>
                  </a:cxn>
                  <a:cxn ang="0">
                    <a:pos x="66" y="359"/>
                  </a:cxn>
                  <a:cxn ang="0">
                    <a:pos x="36" y="311"/>
                  </a:cxn>
                  <a:cxn ang="0">
                    <a:pos x="30" y="258"/>
                  </a:cxn>
                  <a:cxn ang="0">
                    <a:pos x="36" y="222"/>
                  </a:cxn>
                  <a:cxn ang="0">
                    <a:pos x="48" y="186"/>
                  </a:cxn>
                  <a:cxn ang="0">
                    <a:pos x="66" y="156"/>
                  </a:cxn>
                  <a:cxn ang="0">
                    <a:pos x="90" y="126"/>
                  </a:cxn>
                  <a:cxn ang="0">
                    <a:pos x="66" y="114"/>
                  </a:cxn>
                  <a:cxn ang="0">
                    <a:pos x="36" y="144"/>
                  </a:cxn>
                  <a:cxn ang="0">
                    <a:pos x="18" y="180"/>
                  </a:cxn>
                  <a:cxn ang="0">
                    <a:pos x="6" y="216"/>
                  </a:cxn>
                  <a:cxn ang="0">
                    <a:pos x="0" y="258"/>
                  </a:cxn>
                  <a:cxn ang="0">
                    <a:pos x="12" y="311"/>
                  </a:cxn>
                  <a:cxn ang="0">
                    <a:pos x="36" y="365"/>
                  </a:cxn>
                  <a:cxn ang="0">
                    <a:pos x="78" y="413"/>
                  </a:cxn>
                  <a:cxn ang="0">
                    <a:pos x="132" y="449"/>
                  </a:cxn>
                  <a:cxn ang="0">
                    <a:pos x="203" y="485"/>
                  </a:cxn>
                  <a:cxn ang="0">
                    <a:pos x="275" y="509"/>
                  </a:cxn>
                  <a:cxn ang="0">
                    <a:pos x="365" y="527"/>
                  </a:cxn>
                  <a:cxn ang="0">
                    <a:pos x="455" y="533"/>
                  </a:cxn>
                  <a:cxn ang="0">
                    <a:pos x="544" y="527"/>
                  </a:cxn>
                  <a:cxn ang="0">
                    <a:pos x="634" y="509"/>
                  </a:cxn>
                  <a:cxn ang="0">
                    <a:pos x="712" y="485"/>
                  </a:cxn>
                  <a:cxn ang="0">
                    <a:pos x="777" y="449"/>
                  </a:cxn>
                  <a:cxn ang="0">
                    <a:pos x="831" y="413"/>
                  </a:cxn>
                  <a:cxn ang="0">
                    <a:pos x="873" y="365"/>
                  </a:cxn>
                  <a:cxn ang="0">
                    <a:pos x="897" y="311"/>
                  </a:cxn>
                  <a:cxn ang="0">
                    <a:pos x="909" y="258"/>
                  </a:cxn>
                  <a:cxn ang="0">
                    <a:pos x="903" y="216"/>
                  </a:cxn>
                  <a:cxn ang="0">
                    <a:pos x="885" y="174"/>
                  </a:cxn>
                  <a:cxn ang="0">
                    <a:pos x="861" y="132"/>
                  </a:cxn>
                  <a:cxn ang="0">
                    <a:pos x="825" y="102"/>
                  </a:cxn>
                  <a:cxn ang="0">
                    <a:pos x="783" y="66"/>
                  </a:cxn>
                  <a:cxn ang="0">
                    <a:pos x="735" y="42"/>
                  </a:cxn>
                  <a:cxn ang="0">
                    <a:pos x="616" y="0"/>
                  </a:cxn>
                  <a:cxn ang="0">
                    <a:pos x="616" y="0"/>
                  </a:cxn>
                </a:cxnLst>
                <a:rect l="0" t="0" r="r" b="b"/>
                <a:pathLst>
                  <a:path w="909" h="533">
                    <a:moveTo>
                      <a:pt x="616" y="0"/>
                    </a:moveTo>
                    <a:lnTo>
                      <a:pt x="616" y="18"/>
                    </a:lnTo>
                    <a:lnTo>
                      <a:pt x="724" y="60"/>
                    </a:lnTo>
                    <a:lnTo>
                      <a:pt x="765" y="84"/>
                    </a:lnTo>
                    <a:lnTo>
                      <a:pt x="807" y="114"/>
                    </a:lnTo>
                    <a:lnTo>
                      <a:pt x="837" y="144"/>
                    </a:lnTo>
                    <a:lnTo>
                      <a:pt x="861" y="180"/>
                    </a:lnTo>
                    <a:lnTo>
                      <a:pt x="873" y="216"/>
                    </a:lnTo>
                    <a:lnTo>
                      <a:pt x="879" y="258"/>
                    </a:lnTo>
                    <a:lnTo>
                      <a:pt x="873" y="311"/>
                    </a:lnTo>
                    <a:lnTo>
                      <a:pt x="843" y="359"/>
                    </a:lnTo>
                    <a:lnTo>
                      <a:pt x="807" y="401"/>
                    </a:lnTo>
                    <a:lnTo>
                      <a:pt x="753" y="443"/>
                    </a:lnTo>
                    <a:lnTo>
                      <a:pt x="694" y="473"/>
                    </a:lnTo>
                    <a:lnTo>
                      <a:pt x="622" y="497"/>
                    </a:lnTo>
                    <a:lnTo>
                      <a:pt x="538" y="509"/>
                    </a:lnTo>
                    <a:lnTo>
                      <a:pt x="455" y="515"/>
                    </a:lnTo>
                    <a:lnTo>
                      <a:pt x="371" y="509"/>
                    </a:lnTo>
                    <a:lnTo>
                      <a:pt x="287" y="497"/>
                    </a:lnTo>
                    <a:lnTo>
                      <a:pt x="215" y="473"/>
                    </a:lnTo>
                    <a:lnTo>
                      <a:pt x="156" y="443"/>
                    </a:lnTo>
                    <a:lnTo>
                      <a:pt x="102" y="401"/>
                    </a:lnTo>
                    <a:lnTo>
                      <a:pt x="66" y="359"/>
                    </a:lnTo>
                    <a:lnTo>
                      <a:pt x="36" y="311"/>
                    </a:lnTo>
                    <a:lnTo>
                      <a:pt x="30" y="258"/>
                    </a:lnTo>
                    <a:lnTo>
                      <a:pt x="36" y="222"/>
                    </a:lnTo>
                    <a:lnTo>
                      <a:pt x="48" y="186"/>
                    </a:lnTo>
                    <a:lnTo>
                      <a:pt x="66" y="156"/>
                    </a:lnTo>
                    <a:lnTo>
                      <a:pt x="90" y="126"/>
                    </a:lnTo>
                    <a:lnTo>
                      <a:pt x="66" y="114"/>
                    </a:lnTo>
                    <a:lnTo>
                      <a:pt x="36" y="144"/>
                    </a:lnTo>
                    <a:lnTo>
                      <a:pt x="18" y="180"/>
                    </a:lnTo>
                    <a:lnTo>
                      <a:pt x="6" y="216"/>
                    </a:lnTo>
                    <a:lnTo>
                      <a:pt x="0" y="258"/>
                    </a:lnTo>
                    <a:lnTo>
                      <a:pt x="12" y="311"/>
                    </a:lnTo>
                    <a:lnTo>
                      <a:pt x="36" y="365"/>
                    </a:lnTo>
                    <a:lnTo>
                      <a:pt x="78" y="413"/>
                    </a:lnTo>
                    <a:lnTo>
                      <a:pt x="132" y="449"/>
                    </a:lnTo>
                    <a:lnTo>
                      <a:pt x="203" y="485"/>
                    </a:lnTo>
                    <a:lnTo>
                      <a:pt x="275" y="509"/>
                    </a:lnTo>
                    <a:lnTo>
                      <a:pt x="365" y="527"/>
                    </a:lnTo>
                    <a:lnTo>
                      <a:pt x="455" y="533"/>
                    </a:lnTo>
                    <a:lnTo>
                      <a:pt x="544" y="527"/>
                    </a:lnTo>
                    <a:lnTo>
                      <a:pt x="634" y="509"/>
                    </a:lnTo>
                    <a:lnTo>
                      <a:pt x="712" y="485"/>
                    </a:lnTo>
                    <a:lnTo>
                      <a:pt x="777" y="449"/>
                    </a:lnTo>
                    <a:lnTo>
                      <a:pt x="831" y="413"/>
                    </a:lnTo>
                    <a:lnTo>
                      <a:pt x="873" y="365"/>
                    </a:lnTo>
                    <a:lnTo>
                      <a:pt x="897" y="311"/>
                    </a:lnTo>
                    <a:lnTo>
                      <a:pt x="909" y="258"/>
                    </a:lnTo>
                    <a:lnTo>
                      <a:pt x="903" y="216"/>
                    </a:lnTo>
                    <a:lnTo>
                      <a:pt x="885" y="174"/>
                    </a:lnTo>
                    <a:lnTo>
                      <a:pt x="861" y="132"/>
                    </a:lnTo>
                    <a:lnTo>
                      <a:pt x="825" y="102"/>
                    </a:lnTo>
                    <a:lnTo>
                      <a:pt x="783" y="66"/>
                    </a:lnTo>
                    <a:lnTo>
                      <a:pt x="735" y="42"/>
                    </a:lnTo>
                    <a:lnTo>
                      <a:pt x="616" y="0"/>
                    </a:lnTo>
                    <a:lnTo>
                      <a:pt x="616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48174" name="Freeform 46"/>
              <p:cNvSpPr>
                <a:spLocks/>
              </p:cNvSpPr>
              <p:nvPr/>
            </p:nvSpPr>
            <p:spPr bwMode="hidden">
              <a:xfrm>
                <a:off x="4564" y="3492"/>
                <a:ext cx="365" cy="66"/>
              </a:xfrm>
              <a:custGeom>
                <a:avLst/>
                <a:gdLst/>
                <a:ahLst/>
                <a:cxnLst>
                  <a:cxn ang="0">
                    <a:pos x="240" y="18"/>
                  </a:cxn>
                  <a:cxn ang="0">
                    <a:pos x="299" y="24"/>
                  </a:cxn>
                  <a:cxn ang="0">
                    <a:pos x="359" y="30"/>
                  </a:cxn>
                  <a:cxn ang="0">
                    <a:pos x="365" y="12"/>
                  </a:cxn>
                  <a:cxn ang="0">
                    <a:pos x="305" y="6"/>
                  </a:cxn>
                  <a:cxn ang="0">
                    <a:pos x="240" y="0"/>
                  </a:cxn>
                  <a:cxn ang="0">
                    <a:pos x="174" y="6"/>
                  </a:cxn>
                  <a:cxn ang="0">
                    <a:pos x="114" y="12"/>
                  </a:cxn>
                  <a:cxn ang="0">
                    <a:pos x="0" y="42"/>
                  </a:cxn>
                  <a:cxn ang="0">
                    <a:pos x="0" y="66"/>
                  </a:cxn>
                  <a:cxn ang="0">
                    <a:pos x="54" y="48"/>
                  </a:cxn>
                  <a:cxn ang="0">
                    <a:pos x="114" y="30"/>
                  </a:cxn>
                  <a:cxn ang="0">
                    <a:pos x="174" y="24"/>
                  </a:cxn>
                  <a:cxn ang="0">
                    <a:pos x="240" y="18"/>
                  </a:cxn>
                  <a:cxn ang="0">
                    <a:pos x="240" y="18"/>
                  </a:cxn>
                </a:cxnLst>
                <a:rect l="0" t="0" r="r" b="b"/>
                <a:pathLst>
                  <a:path w="365" h="66">
                    <a:moveTo>
                      <a:pt x="240" y="18"/>
                    </a:moveTo>
                    <a:lnTo>
                      <a:pt x="299" y="24"/>
                    </a:lnTo>
                    <a:lnTo>
                      <a:pt x="359" y="30"/>
                    </a:lnTo>
                    <a:lnTo>
                      <a:pt x="365" y="12"/>
                    </a:lnTo>
                    <a:lnTo>
                      <a:pt x="305" y="6"/>
                    </a:lnTo>
                    <a:lnTo>
                      <a:pt x="240" y="0"/>
                    </a:lnTo>
                    <a:lnTo>
                      <a:pt x="174" y="6"/>
                    </a:lnTo>
                    <a:lnTo>
                      <a:pt x="114" y="12"/>
                    </a:lnTo>
                    <a:lnTo>
                      <a:pt x="0" y="42"/>
                    </a:lnTo>
                    <a:lnTo>
                      <a:pt x="0" y="66"/>
                    </a:lnTo>
                    <a:lnTo>
                      <a:pt x="54" y="48"/>
                    </a:lnTo>
                    <a:lnTo>
                      <a:pt x="114" y="30"/>
                    </a:lnTo>
                    <a:lnTo>
                      <a:pt x="174" y="24"/>
                    </a:lnTo>
                    <a:lnTo>
                      <a:pt x="240" y="18"/>
                    </a:lnTo>
                    <a:lnTo>
                      <a:pt x="240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48175" name="Freeform 47"/>
              <p:cNvSpPr>
                <a:spLocks/>
              </p:cNvSpPr>
              <p:nvPr/>
            </p:nvSpPr>
            <p:spPr bwMode="hidden">
              <a:xfrm>
                <a:off x="4463" y="3558"/>
                <a:ext cx="66" cy="48"/>
              </a:xfrm>
              <a:custGeom>
                <a:avLst/>
                <a:gdLst/>
                <a:ahLst/>
                <a:cxnLst>
                  <a:cxn ang="0">
                    <a:pos x="66" y="18"/>
                  </a:cxn>
                  <a:cxn ang="0">
                    <a:pos x="48" y="0"/>
                  </a:cxn>
                  <a:cxn ang="0">
                    <a:pos x="24" y="12"/>
                  </a:cxn>
                  <a:cxn ang="0">
                    <a:pos x="0" y="30"/>
                  </a:cxn>
                  <a:cxn ang="0">
                    <a:pos x="12" y="48"/>
                  </a:cxn>
                  <a:cxn ang="0">
                    <a:pos x="42" y="30"/>
                  </a:cxn>
                  <a:cxn ang="0">
                    <a:pos x="66" y="18"/>
                  </a:cxn>
                  <a:cxn ang="0">
                    <a:pos x="66" y="18"/>
                  </a:cxn>
                </a:cxnLst>
                <a:rect l="0" t="0" r="r" b="b"/>
                <a:pathLst>
                  <a:path w="66" h="48">
                    <a:moveTo>
                      <a:pt x="66" y="18"/>
                    </a:moveTo>
                    <a:lnTo>
                      <a:pt x="48" y="0"/>
                    </a:lnTo>
                    <a:lnTo>
                      <a:pt x="24" y="12"/>
                    </a:lnTo>
                    <a:lnTo>
                      <a:pt x="0" y="30"/>
                    </a:lnTo>
                    <a:lnTo>
                      <a:pt x="12" y="48"/>
                    </a:lnTo>
                    <a:lnTo>
                      <a:pt x="42" y="30"/>
                    </a:lnTo>
                    <a:lnTo>
                      <a:pt x="66" y="18"/>
                    </a:lnTo>
                    <a:lnTo>
                      <a:pt x="66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48176" name="Oval 48"/>
              <p:cNvSpPr>
                <a:spLocks noChangeArrowheads="1"/>
              </p:cNvSpPr>
              <p:nvPr/>
            </p:nvSpPr>
            <p:spPr bwMode="hidden">
              <a:xfrm>
                <a:off x="4546" y="3608"/>
                <a:ext cx="518" cy="31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48177" name="Oval 49"/>
              <p:cNvSpPr>
                <a:spLocks noChangeArrowheads="1"/>
              </p:cNvSpPr>
              <p:nvPr/>
            </p:nvSpPr>
            <p:spPr bwMode="hidden">
              <a:xfrm>
                <a:off x="4578" y="3630"/>
                <a:ext cx="446" cy="271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48178" name="Oval 50"/>
              <p:cNvSpPr>
                <a:spLocks noChangeArrowheads="1"/>
              </p:cNvSpPr>
              <p:nvPr/>
            </p:nvSpPr>
            <p:spPr bwMode="hidden">
              <a:xfrm>
                <a:off x="4610" y="3650"/>
                <a:ext cx="386" cy="233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48179" name="Oval 51"/>
              <p:cNvSpPr>
                <a:spLocks noChangeArrowheads="1"/>
              </p:cNvSpPr>
              <p:nvPr/>
            </p:nvSpPr>
            <p:spPr bwMode="hidden">
              <a:xfrm>
                <a:off x="4654" y="3678"/>
                <a:ext cx="298" cy="177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48180" name="Oval 52"/>
              <p:cNvSpPr>
                <a:spLocks noChangeArrowheads="1"/>
              </p:cNvSpPr>
              <p:nvPr/>
            </p:nvSpPr>
            <p:spPr bwMode="hidden">
              <a:xfrm>
                <a:off x="4690" y="3698"/>
                <a:ext cx="222" cy="139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48181" name="Oval 53"/>
              <p:cNvSpPr>
                <a:spLocks noChangeArrowheads="1"/>
              </p:cNvSpPr>
              <p:nvPr/>
            </p:nvSpPr>
            <p:spPr bwMode="hidden">
              <a:xfrm>
                <a:off x="4738" y="3728"/>
                <a:ext cx="126" cy="81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 New Roman" panose="02020603050405020304" pitchFamily="18" charset="0"/>
                </a:endParaRPr>
              </a:p>
            </p:txBody>
          </p:sp>
        </p:grpSp>
        <p:grpSp>
          <p:nvGrpSpPr>
            <p:cNvPr id="1037" name="Group 54"/>
            <p:cNvGrpSpPr>
              <a:grpSpLocks/>
            </p:cNvGrpSpPr>
            <p:nvPr userDrawn="1"/>
          </p:nvGrpSpPr>
          <p:grpSpPr bwMode="auto">
            <a:xfrm>
              <a:off x="5280" y="3024"/>
              <a:ext cx="425" cy="258"/>
              <a:chOff x="5280" y="3024"/>
              <a:chExt cx="425" cy="258"/>
            </a:xfrm>
          </p:grpSpPr>
          <p:sp>
            <p:nvSpPr>
              <p:cNvPr id="1038" name="Freeform 55"/>
              <p:cNvSpPr>
                <a:spLocks/>
              </p:cNvSpPr>
              <p:nvPr/>
            </p:nvSpPr>
            <p:spPr bwMode="hidden">
              <a:xfrm>
                <a:off x="5280" y="3186"/>
                <a:ext cx="383" cy="96"/>
              </a:xfrm>
              <a:custGeom>
                <a:avLst/>
                <a:gdLst>
                  <a:gd name="T0" fmla="*/ 209 w 382"/>
                  <a:gd name="T1" fmla="*/ 96 h 96"/>
                  <a:gd name="T2" fmla="*/ 143 w 382"/>
                  <a:gd name="T3" fmla="*/ 90 h 96"/>
                  <a:gd name="T4" fmla="*/ 83 w 382"/>
                  <a:gd name="T5" fmla="*/ 66 h 96"/>
                  <a:gd name="T6" fmla="*/ 35 w 382"/>
                  <a:gd name="T7" fmla="*/ 36 h 96"/>
                  <a:gd name="T8" fmla="*/ 6 w 382"/>
                  <a:gd name="T9" fmla="*/ 0 h 96"/>
                  <a:gd name="T10" fmla="*/ 0 w 382"/>
                  <a:gd name="T11" fmla="*/ 6 h 96"/>
                  <a:gd name="T12" fmla="*/ 29 w 382"/>
                  <a:gd name="T13" fmla="*/ 42 h 96"/>
                  <a:gd name="T14" fmla="*/ 77 w 382"/>
                  <a:gd name="T15" fmla="*/ 72 h 96"/>
                  <a:gd name="T16" fmla="*/ 137 w 382"/>
                  <a:gd name="T17" fmla="*/ 90 h 96"/>
                  <a:gd name="T18" fmla="*/ 209 w 382"/>
                  <a:gd name="T19" fmla="*/ 96 h 96"/>
                  <a:gd name="T20" fmla="*/ 263 w 382"/>
                  <a:gd name="T21" fmla="*/ 90 h 96"/>
                  <a:gd name="T22" fmla="*/ 311 w 382"/>
                  <a:gd name="T23" fmla="*/ 84 h 96"/>
                  <a:gd name="T24" fmla="*/ 352 w 382"/>
                  <a:gd name="T25" fmla="*/ 66 h 96"/>
                  <a:gd name="T26" fmla="*/ 382 w 382"/>
                  <a:gd name="T27" fmla="*/ 42 h 96"/>
                  <a:gd name="T28" fmla="*/ 376 w 382"/>
                  <a:gd name="T29" fmla="*/ 42 h 96"/>
                  <a:gd name="T30" fmla="*/ 346 w 382"/>
                  <a:gd name="T31" fmla="*/ 66 h 96"/>
                  <a:gd name="T32" fmla="*/ 305 w 382"/>
                  <a:gd name="T33" fmla="*/ 78 h 96"/>
                  <a:gd name="T34" fmla="*/ 263 w 382"/>
                  <a:gd name="T35" fmla="*/ 90 h 96"/>
                  <a:gd name="T36" fmla="*/ 209 w 382"/>
                  <a:gd name="T37" fmla="*/ 96 h 96"/>
                  <a:gd name="T38" fmla="*/ 209 w 382"/>
                  <a:gd name="T39" fmla="*/ 96 h 9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382" h="96">
                    <a:moveTo>
                      <a:pt x="209" y="96"/>
                    </a:moveTo>
                    <a:lnTo>
                      <a:pt x="143" y="90"/>
                    </a:lnTo>
                    <a:lnTo>
                      <a:pt x="83" y="66"/>
                    </a:lnTo>
                    <a:lnTo>
                      <a:pt x="35" y="36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9" y="42"/>
                    </a:lnTo>
                    <a:lnTo>
                      <a:pt x="77" y="72"/>
                    </a:lnTo>
                    <a:lnTo>
                      <a:pt x="137" y="90"/>
                    </a:lnTo>
                    <a:lnTo>
                      <a:pt x="209" y="96"/>
                    </a:lnTo>
                    <a:lnTo>
                      <a:pt x="263" y="90"/>
                    </a:lnTo>
                    <a:lnTo>
                      <a:pt x="311" y="84"/>
                    </a:lnTo>
                    <a:lnTo>
                      <a:pt x="352" y="66"/>
                    </a:lnTo>
                    <a:lnTo>
                      <a:pt x="382" y="42"/>
                    </a:lnTo>
                    <a:lnTo>
                      <a:pt x="376" y="42"/>
                    </a:lnTo>
                    <a:lnTo>
                      <a:pt x="346" y="66"/>
                    </a:lnTo>
                    <a:lnTo>
                      <a:pt x="305" y="78"/>
                    </a:lnTo>
                    <a:lnTo>
                      <a:pt x="263" y="90"/>
                    </a:lnTo>
                    <a:lnTo>
                      <a:pt x="209" y="9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smtClean="0">
                  <a:solidFill>
                    <a:srgbClr val="FFFFFF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039" name="Freeform 56"/>
              <p:cNvSpPr>
                <a:spLocks/>
              </p:cNvSpPr>
              <p:nvPr/>
            </p:nvSpPr>
            <p:spPr bwMode="hidden">
              <a:xfrm>
                <a:off x="5315" y="3024"/>
                <a:ext cx="258" cy="54"/>
              </a:xfrm>
              <a:custGeom>
                <a:avLst/>
                <a:gdLst>
                  <a:gd name="T0" fmla="*/ 174 w 258"/>
                  <a:gd name="T1" fmla="*/ 0 h 54"/>
                  <a:gd name="T2" fmla="*/ 216 w 258"/>
                  <a:gd name="T3" fmla="*/ 6 h 54"/>
                  <a:gd name="T4" fmla="*/ 258 w 258"/>
                  <a:gd name="T5" fmla="*/ 12 h 54"/>
                  <a:gd name="T6" fmla="*/ 252 w 258"/>
                  <a:gd name="T7" fmla="*/ 6 h 54"/>
                  <a:gd name="T8" fmla="*/ 216 w 258"/>
                  <a:gd name="T9" fmla="*/ 0 h 54"/>
                  <a:gd name="T10" fmla="*/ 174 w 258"/>
                  <a:gd name="T11" fmla="*/ 0 h 54"/>
                  <a:gd name="T12" fmla="*/ 120 w 258"/>
                  <a:gd name="T13" fmla="*/ 6 h 54"/>
                  <a:gd name="T14" fmla="*/ 78 w 258"/>
                  <a:gd name="T15" fmla="*/ 12 h 54"/>
                  <a:gd name="T16" fmla="*/ 36 w 258"/>
                  <a:gd name="T17" fmla="*/ 30 h 54"/>
                  <a:gd name="T18" fmla="*/ 0 w 258"/>
                  <a:gd name="T19" fmla="*/ 48 h 54"/>
                  <a:gd name="T20" fmla="*/ 6 w 258"/>
                  <a:gd name="T21" fmla="*/ 54 h 54"/>
                  <a:gd name="T22" fmla="*/ 36 w 258"/>
                  <a:gd name="T23" fmla="*/ 36 h 54"/>
                  <a:gd name="T24" fmla="*/ 78 w 258"/>
                  <a:gd name="T25" fmla="*/ 18 h 54"/>
                  <a:gd name="T26" fmla="*/ 120 w 258"/>
                  <a:gd name="T27" fmla="*/ 6 h 54"/>
                  <a:gd name="T28" fmla="*/ 174 w 258"/>
                  <a:gd name="T29" fmla="*/ 0 h 54"/>
                  <a:gd name="T30" fmla="*/ 174 w 258"/>
                  <a:gd name="T31" fmla="*/ 0 h 54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258" h="54">
                    <a:moveTo>
                      <a:pt x="174" y="0"/>
                    </a:moveTo>
                    <a:lnTo>
                      <a:pt x="216" y="6"/>
                    </a:lnTo>
                    <a:lnTo>
                      <a:pt x="258" y="12"/>
                    </a:lnTo>
                    <a:lnTo>
                      <a:pt x="252" y="6"/>
                    </a:lnTo>
                    <a:lnTo>
                      <a:pt x="216" y="0"/>
                    </a:lnTo>
                    <a:lnTo>
                      <a:pt x="174" y="0"/>
                    </a:lnTo>
                    <a:lnTo>
                      <a:pt x="120" y="6"/>
                    </a:lnTo>
                    <a:lnTo>
                      <a:pt x="78" y="12"/>
                    </a:lnTo>
                    <a:lnTo>
                      <a:pt x="36" y="30"/>
                    </a:lnTo>
                    <a:lnTo>
                      <a:pt x="0" y="48"/>
                    </a:lnTo>
                    <a:lnTo>
                      <a:pt x="6" y="54"/>
                    </a:lnTo>
                    <a:lnTo>
                      <a:pt x="36" y="36"/>
                    </a:lnTo>
                    <a:lnTo>
                      <a:pt x="78" y="18"/>
                    </a:lnTo>
                    <a:lnTo>
                      <a:pt x="120" y="6"/>
                    </a:lnTo>
                    <a:lnTo>
                      <a:pt x="17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smtClean="0">
                  <a:solidFill>
                    <a:srgbClr val="FFFFFF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040" name="Freeform 57"/>
              <p:cNvSpPr>
                <a:spLocks/>
              </p:cNvSpPr>
              <p:nvPr/>
            </p:nvSpPr>
            <p:spPr bwMode="hidden">
              <a:xfrm>
                <a:off x="5645" y="3066"/>
                <a:ext cx="60" cy="156"/>
              </a:xfrm>
              <a:custGeom>
                <a:avLst/>
                <a:gdLst>
                  <a:gd name="T0" fmla="*/ 54 w 60"/>
                  <a:gd name="T1" fmla="*/ 90 h 156"/>
                  <a:gd name="T2" fmla="*/ 48 w 60"/>
                  <a:gd name="T3" fmla="*/ 126 h 156"/>
                  <a:gd name="T4" fmla="*/ 24 w 60"/>
                  <a:gd name="T5" fmla="*/ 156 h 156"/>
                  <a:gd name="T6" fmla="*/ 30 w 60"/>
                  <a:gd name="T7" fmla="*/ 156 h 156"/>
                  <a:gd name="T8" fmla="*/ 54 w 60"/>
                  <a:gd name="T9" fmla="*/ 126 h 156"/>
                  <a:gd name="T10" fmla="*/ 60 w 60"/>
                  <a:gd name="T11" fmla="*/ 90 h 156"/>
                  <a:gd name="T12" fmla="*/ 54 w 60"/>
                  <a:gd name="T13" fmla="*/ 66 h 156"/>
                  <a:gd name="T14" fmla="*/ 48 w 60"/>
                  <a:gd name="T15" fmla="*/ 42 h 156"/>
                  <a:gd name="T16" fmla="*/ 30 w 60"/>
                  <a:gd name="T17" fmla="*/ 18 h 156"/>
                  <a:gd name="T18" fmla="*/ 6 w 60"/>
                  <a:gd name="T19" fmla="*/ 0 h 156"/>
                  <a:gd name="T20" fmla="*/ 0 w 60"/>
                  <a:gd name="T21" fmla="*/ 6 h 156"/>
                  <a:gd name="T22" fmla="*/ 24 w 60"/>
                  <a:gd name="T23" fmla="*/ 24 h 156"/>
                  <a:gd name="T24" fmla="*/ 42 w 60"/>
                  <a:gd name="T25" fmla="*/ 42 h 156"/>
                  <a:gd name="T26" fmla="*/ 48 w 60"/>
                  <a:gd name="T27" fmla="*/ 66 h 156"/>
                  <a:gd name="T28" fmla="*/ 54 w 60"/>
                  <a:gd name="T29" fmla="*/ 90 h 156"/>
                  <a:gd name="T30" fmla="*/ 54 w 60"/>
                  <a:gd name="T31" fmla="*/ 90 h 15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60" h="156">
                    <a:moveTo>
                      <a:pt x="54" y="90"/>
                    </a:moveTo>
                    <a:lnTo>
                      <a:pt x="48" y="126"/>
                    </a:lnTo>
                    <a:lnTo>
                      <a:pt x="24" y="156"/>
                    </a:lnTo>
                    <a:lnTo>
                      <a:pt x="30" y="156"/>
                    </a:lnTo>
                    <a:lnTo>
                      <a:pt x="54" y="126"/>
                    </a:lnTo>
                    <a:lnTo>
                      <a:pt x="60" y="90"/>
                    </a:lnTo>
                    <a:lnTo>
                      <a:pt x="54" y="66"/>
                    </a:lnTo>
                    <a:lnTo>
                      <a:pt x="48" y="42"/>
                    </a:lnTo>
                    <a:lnTo>
                      <a:pt x="30" y="18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4" y="24"/>
                    </a:lnTo>
                    <a:lnTo>
                      <a:pt x="42" y="42"/>
                    </a:lnTo>
                    <a:lnTo>
                      <a:pt x="48" y="66"/>
                    </a:lnTo>
                    <a:lnTo>
                      <a:pt x="54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smtClean="0">
                  <a:solidFill>
                    <a:srgbClr val="FFFFFF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041" name="Freeform 58"/>
              <p:cNvSpPr>
                <a:spLocks/>
              </p:cNvSpPr>
              <p:nvPr/>
            </p:nvSpPr>
            <p:spPr bwMode="hidden">
              <a:xfrm>
                <a:off x="5375" y="3246"/>
                <a:ext cx="192" cy="18"/>
              </a:xfrm>
              <a:custGeom>
                <a:avLst/>
                <a:gdLst>
                  <a:gd name="T0" fmla="*/ 114 w 192"/>
                  <a:gd name="T1" fmla="*/ 12 h 18"/>
                  <a:gd name="T2" fmla="*/ 72 w 192"/>
                  <a:gd name="T3" fmla="*/ 6 h 18"/>
                  <a:gd name="T4" fmla="*/ 30 w 192"/>
                  <a:gd name="T5" fmla="*/ 0 h 18"/>
                  <a:gd name="T6" fmla="*/ 0 w 192"/>
                  <a:gd name="T7" fmla="*/ 0 h 18"/>
                  <a:gd name="T8" fmla="*/ 54 w 192"/>
                  <a:gd name="T9" fmla="*/ 12 h 18"/>
                  <a:gd name="T10" fmla="*/ 114 w 192"/>
                  <a:gd name="T11" fmla="*/ 18 h 18"/>
                  <a:gd name="T12" fmla="*/ 156 w 192"/>
                  <a:gd name="T13" fmla="*/ 18 h 18"/>
                  <a:gd name="T14" fmla="*/ 192 w 192"/>
                  <a:gd name="T15" fmla="*/ 12 h 18"/>
                  <a:gd name="T16" fmla="*/ 186 w 192"/>
                  <a:gd name="T17" fmla="*/ 0 h 18"/>
                  <a:gd name="T18" fmla="*/ 150 w 192"/>
                  <a:gd name="T19" fmla="*/ 6 h 18"/>
                  <a:gd name="T20" fmla="*/ 114 w 192"/>
                  <a:gd name="T21" fmla="*/ 12 h 18"/>
                  <a:gd name="T22" fmla="*/ 114 w 192"/>
                  <a:gd name="T23" fmla="*/ 12 h 18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92" h="18">
                    <a:moveTo>
                      <a:pt x="114" y="12"/>
                    </a:moveTo>
                    <a:lnTo>
                      <a:pt x="72" y="6"/>
                    </a:lnTo>
                    <a:lnTo>
                      <a:pt x="30" y="0"/>
                    </a:lnTo>
                    <a:lnTo>
                      <a:pt x="0" y="0"/>
                    </a:lnTo>
                    <a:lnTo>
                      <a:pt x="54" y="12"/>
                    </a:lnTo>
                    <a:lnTo>
                      <a:pt x="114" y="18"/>
                    </a:lnTo>
                    <a:lnTo>
                      <a:pt x="156" y="18"/>
                    </a:lnTo>
                    <a:lnTo>
                      <a:pt x="192" y="12"/>
                    </a:lnTo>
                    <a:lnTo>
                      <a:pt x="186" y="0"/>
                    </a:lnTo>
                    <a:lnTo>
                      <a:pt x="150" y="6"/>
                    </a:lnTo>
                    <a:lnTo>
                      <a:pt x="114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smtClean="0">
                  <a:solidFill>
                    <a:srgbClr val="FFFFFF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042" name="Freeform 59"/>
              <p:cNvSpPr>
                <a:spLocks/>
              </p:cNvSpPr>
              <p:nvPr/>
            </p:nvSpPr>
            <p:spPr bwMode="hidden">
              <a:xfrm>
                <a:off x="5304" y="3042"/>
                <a:ext cx="161" cy="186"/>
              </a:xfrm>
              <a:custGeom>
                <a:avLst/>
                <a:gdLst>
                  <a:gd name="T0" fmla="*/ 11 w 161"/>
                  <a:gd name="T1" fmla="*/ 114 h 186"/>
                  <a:gd name="T2" fmla="*/ 17 w 161"/>
                  <a:gd name="T3" fmla="*/ 96 h 186"/>
                  <a:gd name="T4" fmla="*/ 23 w 161"/>
                  <a:gd name="T5" fmla="*/ 78 h 186"/>
                  <a:gd name="T6" fmla="*/ 53 w 161"/>
                  <a:gd name="T7" fmla="*/ 42 h 186"/>
                  <a:gd name="T8" fmla="*/ 101 w 161"/>
                  <a:gd name="T9" fmla="*/ 18 h 186"/>
                  <a:gd name="T10" fmla="*/ 155 w 161"/>
                  <a:gd name="T11" fmla="*/ 6 h 186"/>
                  <a:gd name="T12" fmla="*/ 161 w 161"/>
                  <a:gd name="T13" fmla="*/ 0 h 186"/>
                  <a:gd name="T14" fmla="*/ 95 w 161"/>
                  <a:gd name="T15" fmla="*/ 12 h 186"/>
                  <a:gd name="T16" fmla="*/ 47 w 161"/>
                  <a:gd name="T17" fmla="*/ 36 h 186"/>
                  <a:gd name="T18" fmla="*/ 11 w 161"/>
                  <a:gd name="T19" fmla="*/ 72 h 186"/>
                  <a:gd name="T20" fmla="*/ 5 w 161"/>
                  <a:gd name="T21" fmla="*/ 90 h 186"/>
                  <a:gd name="T22" fmla="*/ 0 w 161"/>
                  <a:gd name="T23" fmla="*/ 114 h 186"/>
                  <a:gd name="T24" fmla="*/ 11 w 161"/>
                  <a:gd name="T25" fmla="*/ 150 h 186"/>
                  <a:gd name="T26" fmla="*/ 23 w 161"/>
                  <a:gd name="T27" fmla="*/ 168 h 186"/>
                  <a:gd name="T28" fmla="*/ 41 w 161"/>
                  <a:gd name="T29" fmla="*/ 186 h 186"/>
                  <a:gd name="T30" fmla="*/ 65 w 161"/>
                  <a:gd name="T31" fmla="*/ 186 h 186"/>
                  <a:gd name="T32" fmla="*/ 41 w 161"/>
                  <a:gd name="T33" fmla="*/ 168 h 186"/>
                  <a:gd name="T34" fmla="*/ 23 w 161"/>
                  <a:gd name="T35" fmla="*/ 150 h 186"/>
                  <a:gd name="T36" fmla="*/ 17 w 161"/>
                  <a:gd name="T37" fmla="*/ 132 h 186"/>
                  <a:gd name="T38" fmla="*/ 11 w 161"/>
                  <a:gd name="T39" fmla="*/ 114 h 186"/>
                  <a:gd name="T40" fmla="*/ 11 w 161"/>
                  <a:gd name="T41" fmla="*/ 114 h 18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161" h="186">
                    <a:moveTo>
                      <a:pt x="11" y="114"/>
                    </a:moveTo>
                    <a:lnTo>
                      <a:pt x="17" y="96"/>
                    </a:lnTo>
                    <a:lnTo>
                      <a:pt x="23" y="78"/>
                    </a:lnTo>
                    <a:lnTo>
                      <a:pt x="53" y="42"/>
                    </a:lnTo>
                    <a:lnTo>
                      <a:pt x="101" y="18"/>
                    </a:lnTo>
                    <a:lnTo>
                      <a:pt x="155" y="6"/>
                    </a:lnTo>
                    <a:lnTo>
                      <a:pt x="161" y="0"/>
                    </a:lnTo>
                    <a:lnTo>
                      <a:pt x="95" y="12"/>
                    </a:lnTo>
                    <a:lnTo>
                      <a:pt x="47" y="36"/>
                    </a:lnTo>
                    <a:lnTo>
                      <a:pt x="11" y="72"/>
                    </a:lnTo>
                    <a:lnTo>
                      <a:pt x="5" y="90"/>
                    </a:lnTo>
                    <a:lnTo>
                      <a:pt x="0" y="114"/>
                    </a:lnTo>
                    <a:lnTo>
                      <a:pt x="11" y="150"/>
                    </a:lnTo>
                    <a:lnTo>
                      <a:pt x="23" y="168"/>
                    </a:lnTo>
                    <a:lnTo>
                      <a:pt x="41" y="186"/>
                    </a:lnTo>
                    <a:lnTo>
                      <a:pt x="65" y="186"/>
                    </a:lnTo>
                    <a:lnTo>
                      <a:pt x="41" y="168"/>
                    </a:lnTo>
                    <a:lnTo>
                      <a:pt x="23" y="150"/>
                    </a:lnTo>
                    <a:lnTo>
                      <a:pt x="17" y="132"/>
                    </a:lnTo>
                    <a:lnTo>
                      <a:pt x="11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smtClean="0">
                  <a:solidFill>
                    <a:srgbClr val="FFFFFF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043" name="Freeform 60"/>
              <p:cNvSpPr>
                <a:spLocks/>
              </p:cNvSpPr>
              <p:nvPr/>
            </p:nvSpPr>
            <p:spPr bwMode="hidden">
              <a:xfrm>
                <a:off x="5489" y="3042"/>
                <a:ext cx="186" cy="210"/>
              </a:xfrm>
              <a:custGeom>
                <a:avLst/>
                <a:gdLst>
                  <a:gd name="T0" fmla="*/ 0 w 185"/>
                  <a:gd name="T1" fmla="*/ 6 h 210"/>
                  <a:gd name="T2" fmla="*/ 66 w 185"/>
                  <a:gd name="T3" fmla="*/ 12 h 210"/>
                  <a:gd name="T4" fmla="*/ 119 w 185"/>
                  <a:gd name="T5" fmla="*/ 36 h 210"/>
                  <a:gd name="T6" fmla="*/ 155 w 185"/>
                  <a:gd name="T7" fmla="*/ 72 h 210"/>
                  <a:gd name="T8" fmla="*/ 161 w 185"/>
                  <a:gd name="T9" fmla="*/ 90 h 210"/>
                  <a:gd name="T10" fmla="*/ 167 w 185"/>
                  <a:gd name="T11" fmla="*/ 114 h 210"/>
                  <a:gd name="T12" fmla="*/ 161 w 185"/>
                  <a:gd name="T13" fmla="*/ 138 h 210"/>
                  <a:gd name="T14" fmla="*/ 149 w 185"/>
                  <a:gd name="T15" fmla="*/ 162 h 210"/>
                  <a:gd name="T16" fmla="*/ 119 w 185"/>
                  <a:gd name="T17" fmla="*/ 180 h 210"/>
                  <a:gd name="T18" fmla="*/ 90 w 185"/>
                  <a:gd name="T19" fmla="*/ 198 h 210"/>
                  <a:gd name="T20" fmla="*/ 96 w 185"/>
                  <a:gd name="T21" fmla="*/ 210 h 210"/>
                  <a:gd name="T22" fmla="*/ 131 w 185"/>
                  <a:gd name="T23" fmla="*/ 192 h 210"/>
                  <a:gd name="T24" fmla="*/ 161 w 185"/>
                  <a:gd name="T25" fmla="*/ 168 h 210"/>
                  <a:gd name="T26" fmla="*/ 179 w 185"/>
                  <a:gd name="T27" fmla="*/ 144 h 210"/>
                  <a:gd name="T28" fmla="*/ 185 w 185"/>
                  <a:gd name="T29" fmla="*/ 114 h 210"/>
                  <a:gd name="T30" fmla="*/ 179 w 185"/>
                  <a:gd name="T31" fmla="*/ 90 h 210"/>
                  <a:gd name="T32" fmla="*/ 173 w 185"/>
                  <a:gd name="T33" fmla="*/ 66 h 210"/>
                  <a:gd name="T34" fmla="*/ 155 w 185"/>
                  <a:gd name="T35" fmla="*/ 48 h 210"/>
                  <a:gd name="T36" fmla="*/ 131 w 185"/>
                  <a:gd name="T37" fmla="*/ 30 h 210"/>
                  <a:gd name="T38" fmla="*/ 72 w 185"/>
                  <a:gd name="T39" fmla="*/ 6 h 210"/>
                  <a:gd name="T40" fmla="*/ 0 w 185"/>
                  <a:gd name="T41" fmla="*/ 0 h 210"/>
                  <a:gd name="T42" fmla="*/ 0 w 185"/>
                  <a:gd name="T43" fmla="*/ 6 h 210"/>
                  <a:gd name="T44" fmla="*/ 0 w 185"/>
                  <a:gd name="T45" fmla="*/ 6 h 210"/>
                  <a:gd name="T46" fmla="*/ 0 w 185"/>
                  <a:gd name="T47" fmla="*/ 6 h 210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185" h="210">
                    <a:moveTo>
                      <a:pt x="0" y="6"/>
                    </a:moveTo>
                    <a:lnTo>
                      <a:pt x="66" y="12"/>
                    </a:lnTo>
                    <a:lnTo>
                      <a:pt x="119" y="36"/>
                    </a:lnTo>
                    <a:lnTo>
                      <a:pt x="155" y="72"/>
                    </a:lnTo>
                    <a:lnTo>
                      <a:pt x="161" y="90"/>
                    </a:lnTo>
                    <a:lnTo>
                      <a:pt x="167" y="114"/>
                    </a:lnTo>
                    <a:lnTo>
                      <a:pt x="161" y="138"/>
                    </a:lnTo>
                    <a:lnTo>
                      <a:pt x="149" y="162"/>
                    </a:lnTo>
                    <a:lnTo>
                      <a:pt x="119" y="180"/>
                    </a:lnTo>
                    <a:lnTo>
                      <a:pt x="90" y="198"/>
                    </a:lnTo>
                    <a:lnTo>
                      <a:pt x="96" y="210"/>
                    </a:lnTo>
                    <a:lnTo>
                      <a:pt x="131" y="192"/>
                    </a:lnTo>
                    <a:lnTo>
                      <a:pt x="161" y="168"/>
                    </a:lnTo>
                    <a:lnTo>
                      <a:pt x="179" y="144"/>
                    </a:lnTo>
                    <a:lnTo>
                      <a:pt x="185" y="114"/>
                    </a:lnTo>
                    <a:lnTo>
                      <a:pt x="179" y="90"/>
                    </a:lnTo>
                    <a:lnTo>
                      <a:pt x="173" y="66"/>
                    </a:lnTo>
                    <a:lnTo>
                      <a:pt x="155" y="48"/>
                    </a:lnTo>
                    <a:lnTo>
                      <a:pt x="131" y="30"/>
                    </a:lnTo>
                    <a:lnTo>
                      <a:pt x="72" y="6"/>
                    </a:lnTo>
                    <a:lnTo>
                      <a:pt x="0" y="0"/>
                    </a:lnTo>
                    <a:lnTo>
                      <a:pt x="0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smtClean="0">
                  <a:solidFill>
                    <a:srgbClr val="FFFFFF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044" name="Freeform 61"/>
              <p:cNvSpPr>
                <a:spLocks noEditPoints="1"/>
              </p:cNvSpPr>
              <p:nvPr/>
            </p:nvSpPr>
            <p:spPr bwMode="hidden">
              <a:xfrm>
                <a:off x="5345" y="3058"/>
                <a:ext cx="299" cy="186"/>
              </a:xfrm>
              <a:custGeom>
                <a:avLst/>
                <a:gdLst>
                  <a:gd name="T0" fmla="*/ 150 w 299"/>
                  <a:gd name="T1" fmla="*/ 0 h 186"/>
                  <a:gd name="T2" fmla="*/ 90 w 299"/>
                  <a:gd name="T3" fmla="*/ 6 h 186"/>
                  <a:gd name="T4" fmla="*/ 42 w 299"/>
                  <a:gd name="T5" fmla="*/ 30 h 186"/>
                  <a:gd name="T6" fmla="*/ 12 w 299"/>
                  <a:gd name="T7" fmla="*/ 54 h 186"/>
                  <a:gd name="T8" fmla="*/ 6 w 299"/>
                  <a:gd name="T9" fmla="*/ 72 h 186"/>
                  <a:gd name="T10" fmla="*/ 0 w 299"/>
                  <a:gd name="T11" fmla="*/ 90 h 186"/>
                  <a:gd name="T12" fmla="*/ 6 w 299"/>
                  <a:gd name="T13" fmla="*/ 108 h 186"/>
                  <a:gd name="T14" fmla="*/ 12 w 299"/>
                  <a:gd name="T15" fmla="*/ 126 h 186"/>
                  <a:gd name="T16" fmla="*/ 42 w 299"/>
                  <a:gd name="T17" fmla="*/ 156 h 186"/>
                  <a:gd name="T18" fmla="*/ 90 w 299"/>
                  <a:gd name="T19" fmla="*/ 180 h 186"/>
                  <a:gd name="T20" fmla="*/ 150 w 299"/>
                  <a:gd name="T21" fmla="*/ 186 h 186"/>
                  <a:gd name="T22" fmla="*/ 209 w 299"/>
                  <a:gd name="T23" fmla="*/ 180 h 186"/>
                  <a:gd name="T24" fmla="*/ 257 w 299"/>
                  <a:gd name="T25" fmla="*/ 156 h 186"/>
                  <a:gd name="T26" fmla="*/ 287 w 299"/>
                  <a:gd name="T27" fmla="*/ 126 h 186"/>
                  <a:gd name="T28" fmla="*/ 299 w 299"/>
                  <a:gd name="T29" fmla="*/ 108 h 186"/>
                  <a:gd name="T30" fmla="*/ 299 w 299"/>
                  <a:gd name="T31" fmla="*/ 90 h 186"/>
                  <a:gd name="T32" fmla="*/ 299 w 299"/>
                  <a:gd name="T33" fmla="*/ 72 h 186"/>
                  <a:gd name="T34" fmla="*/ 287 w 299"/>
                  <a:gd name="T35" fmla="*/ 54 h 186"/>
                  <a:gd name="T36" fmla="*/ 257 w 299"/>
                  <a:gd name="T37" fmla="*/ 30 h 186"/>
                  <a:gd name="T38" fmla="*/ 209 w 299"/>
                  <a:gd name="T39" fmla="*/ 6 h 186"/>
                  <a:gd name="T40" fmla="*/ 150 w 299"/>
                  <a:gd name="T41" fmla="*/ 0 h 186"/>
                  <a:gd name="T42" fmla="*/ 150 w 299"/>
                  <a:gd name="T43" fmla="*/ 0 h 186"/>
                  <a:gd name="T44" fmla="*/ 150 w 299"/>
                  <a:gd name="T45" fmla="*/ 180 h 186"/>
                  <a:gd name="T46" fmla="*/ 96 w 299"/>
                  <a:gd name="T47" fmla="*/ 174 h 186"/>
                  <a:gd name="T48" fmla="*/ 48 w 299"/>
                  <a:gd name="T49" fmla="*/ 156 h 186"/>
                  <a:gd name="T50" fmla="*/ 18 w 299"/>
                  <a:gd name="T51" fmla="*/ 126 h 186"/>
                  <a:gd name="T52" fmla="*/ 12 w 299"/>
                  <a:gd name="T53" fmla="*/ 108 h 186"/>
                  <a:gd name="T54" fmla="*/ 6 w 299"/>
                  <a:gd name="T55" fmla="*/ 90 h 186"/>
                  <a:gd name="T56" fmla="*/ 12 w 299"/>
                  <a:gd name="T57" fmla="*/ 72 h 186"/>
                  <a:gd name="T58" fmla="*/ 18 w 299"/>
                  <a:gd name="T59" fmla="*/ 54 h 186"/>
                  <a:gd name="T60" fmla="*/ 48 w 299"/>
                  <a:gd name="T61" fmla="*/ 30 h 186"/>
                  <a:gd name="T62" fmla="*/ 96 w 299"/>
                  <a:gd name="T63" fmla="*/ 12 h 186"/>
                  <a:gd name="T64" fmla="*/ 150 w 299"/>
                  <a:gd name="T65" fmla="*/ 6 h 186"/>
                  <a:gd name="T66" fmla="*/ 203 w 299"/>
                  <a:gd name="T67" fmla="*/ 12 h 186"/>
                  <a:gd name="T68" fmla="*/ 251 w 299"/>
                  <a:gd name="T69" fmla="*/ 30 h 186"/>
                  <a:gd name="T70" fmla="*/ 281 w 299"/>
                  <a:gd name="T71" fmla="*/ 54 h 186"/>
                  <a:gd name="T72" fmla="*/ 293 w 299"/>
                  <a:gd name="T73" fmla="*/ 72 h 186"/>
                  <a:gd name="T74" fmla="*/ 293 w 299"/>
                  <a:gd name="T75" fmla="*/ 90 h 186"/>
                  <a:gd name="T76" fmla="*/ 293 w 299"/>
                  <a:gd name="T77" fmla="*/ 108 h 186"/>
                  <a:gd name="T78" fmla="*/ 281 w 299"/>
                  <a:gd name="T79" fmla="*/ 126 h 186"/>
                  <a:gd name="T80" fmla="*/ 251 w 299"/>
                  <a:gd name="T81" fmla="*/ 156 h 186"/>
                  <a:gd name="T82" fmla="*/ 203 w 299"/>
                  <a:gd name="T83" fmla="*/ 174 h 186"/>
                  <a:gd name="T84" fmla="*/ 150 w 299"/>
                  <a:gd name="T85" fmla="*/ 180 h 186"/>
                  <a:gd name="T86" fmla="*/ 150 w 299"/>
                  <a:gd name="T87" fmla="*/ 180 h 18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0" t="0" r="r" b="b"/>
                <a:pathLst>
                  <a:path w="299" h="186">
                    <a:moveTo>
                      <a:pt x="150" y="0"/>
                    </a:moveTo>
                    <a:lnTo>
                      <a:pt x="90" y="6"/>
                    </a:lnTo>
                    <a:lnTo>
                      <a:pt x="42" y="30"/>
                    </a:lnTo>
                    <a:lnTo>
                      <a:pt x="12" y="54"/>
                    </a:lnTo>
                    <a:lnTo>
                      <a:pt x="6" y="72"/>
                    </a:lnTo>
                    <a:lnTo>
                      <a:pt x="0" y="90"/>
                    </a:lnTo>
                    <a:lnTo>
                      <a:pt x="6" y="108"/>
                    </a:lnTo>
                    <a:lnTo>
                      <a:pt x="12" y="126"/>
                    </a:lnTo>
                    <a:lnTo>
                      <a:pt x="42" y="156"/>
                    </a:lnTo>
                    <a:lnTo>
                      <a:pt x="90" y="180"/>
                    </a:lnTo>
                    <a:lnTo>
                      <a:pt x="150" y="186"/>
                    </a:lnTo>
                    <a:lnTo>
                      <a:pt x="209" y="180"/>
                    </a:lnTo>
                    <a:lnTo>
                      <a:pt x="257" y="156"/>
                    </a:lnTo>
                    <a:lnTo>
                      <a:pt x="287" y="126"/>
                    </a:lnTo>
                    <a:lnTo>
                      <a:pt x="299" y="108"/>
                    </a:lnTo>
                    <a:lnTo>
                      <a:pt x="299" y="90"/>
                    </a:lnTo>
                    <a:lnTo>
                      <a:pt x="299" y="72"/>
                    </a:lnTo>
                    <a:lnTo>
                      <a:pt x="287" y="54"/>
                    </a:lnTo>
                    <a:lnTo>
                      <a:pt x="257" y="30"/>
                    </a:lnTo>
                    <a:lnTo>
                      <a:pt x="209" y="6"/>
                    </a:lnTo>
                    <a:lnTo>
                      <a:pt x="150" y="0"/>
                    </a:lnTo>
                    <a:close/>
                    <a:moveTo>
                      <a:pt x="150" y="180"/>
                    </a:moveTo>
                    <a:lnTo>
                      <a:pt x="96" y="174"/>
                    </a:lnTo>
                    <a:lnTo>
                      <a:pt x="48" y="156"/>
                    </a:lnTo>
                    <a:lnTo>
                      <a:pt x="18" y="126"/>
                    </a:lnTo>
                    <a:lnTo>
                      <a:pt x="12" y="108"/>
                    </a:lnTo>
                    <a:lnTo>
                      <a:pt x="6" y="90"/>
                    </a:lnTo>
                    <a:lnTo>
                      <a:pt x="12" y="72"/>
                    </a:lnTo>
                    <a:lnTo>
                      <a:pt x="18" y="54"/>
                    </a:lnTo>
                    <a:lnTo>
                      <a:pt x="48" y="30"/>
                    </a:lnTo>
                    <a:lnTo>
                      <a:pt x="96" y="12"/>
                    </a:lnTo>
                    <a:lnTo>
                      <a:pt x="150" y="6"/>
                    </a:lnTo>
                    <a:lnTo>
                      <a:pt x="203" y="12"/>
                    </a:lnTo>
                    <a:lnTo>
                      <a:pt x="251" y="30"/>
                    </a:lnTo>
                    <a:lnTo>
                      <a:pt x="281" y="54"/>
                    </a:lnTo>
                    <a:lnTo>
                      <a:pt x="293" y="72"/>
                    </a:lnTo>
                    <a:lnTo>
                      <a:pt x="293" y="90"/>
                    </a:lnTo>
                    <a:lnTo>
                      <a:pt x="293" y="108"/>
                    </a:lnTo>
                    <a:lnTo>
                      <a:pt x="281" y="126"/>
                    </a:lnTo>
                    <a:lnTo>
                      <a:pt x="251" y="156"/>
                    </a:lnTo>
                    <a:lnTo>
                      <a:pt x="203" y="174"/>
                    </a:lnTo>
                    <a:lnTo>
                      <a:pt x="150" y="18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smtClean="0">
                  <a:solidFill>
                    <a:srgbClr val="FFFFFF"/>
                  </a:solidFill>
                  <a:latin typeface="Times New Roman" panose="02020603050405020304" pitchFamily="18" charset="0"/>
                </a:endParaRPr>
              </a:p>
            </p:txBody>
          </p:sp>
          <p:grpSp>
            <p:nvGrpSpPr>
              <p:cNvPr id="1045" name="Group 62"/>
              <p:cNvGrpSpPr>
                <a:grpSpLocks/>
              </p:cNvGrpSpPr>
              <p:nvPr/>
            </p:nvGrpSpPr>
            <p:grpSpPr bwMode="auto">
              <a:xfrm>
                <a:off x="5381" y="3085"/>
                <a:ext cx="227" cy="132"/>
                <a:chOff x="5381" y="3085"/>
                <a:chExt cx="227" cy="132"/>
              </a:xfrm>
            </p:grpSpPr>
            <p:sp>
              <p:nvSpPr>
                <p:cNvPr id="1046" name="Oval 63"/>
                <p:cNvSpPr>
                  <a:spLocks noChangeArrowheads="1"/>
                </p:cNvSpPr>
                <p:nvPr userDrawn="1"/>
              </p:nvSpPr>
              <p:spPr bwMode="hidden">
                <a:xfrm>
                  <a:off x="5381" y="3085"/>
                  <a:ext cx="227" cy="13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defRPr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endParaRPr lang="vi-VN" smtClean="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047" name="Oval 64"/>
                <p:cNvSpPr>
                  <a:spLocks noChangeArrowheads="1"/>
                </p:cNvSpPr>
                <p:nvPr userDrawn="1"/>
              </p:nvSpPr>
              <p:spPr bwMode="hidden">
                <a:xfrm>
                  <a:off x="5403" y="3099"/>
                  <a:ext cx="182" cy="10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1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defRPr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endParaRPr lang="vi-VN" smtClean="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048" name="Oval 65"/>
                <p:cNvSpPr>
                  <a:spLocks noChangeArrowheads="1"/>
                </p:cNvSpPr>
                <p:nvPr userDrawn="1"/>
              </p:nvSpPr>
              <p:spPr bwMode="hidden">
                <a:xfrm>
                  <a:off x="5431" y="3109"/>
                  <a:ext cx="125" cy="8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defRPr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endParaRPr lang="vi-VN" smtClean="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049" name="Oval 66"/>
                <p:cNvSpPr>
                  <a:spLocks noChangeArrowheads="1"/>
                </p:cNvSpPr>
                <p:nvPr userDrawn="1"/>
              </p:nvSpPr>
              <p:spPr bwMode="hidden">
                <a:xfrm>
                  <a:off x="5458" y="3125"/>
                  <a:ext cx="73" cy="47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1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defRPr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endParaRPr lang="vi-VN" smtClean="0">
                    <a:solidFill>
                      <a:srgbClr val="FFFFFF"/>
                    </a:solidFill>
                  </a:endParaRPr>
                </a:p>
              </p:txBody>
            </p:sp>
          </p:grpSp>
        </p:grpSp>
      </p:grpSp>
      <p:sp>
        <p:nvSpPr>
          <p:cNvPr id="48195" name="Rectangle 67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5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48196" name="Rectangle 68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2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8197" name="Rectangle 6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05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8198" name="Rectangle 7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05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8199" name="Rectangle 7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050" smtClean="0">
                <a:effectLst>
                  <a:outerShdw blurRad="38100" dist="38100" dir="2700000" algn="tl">
                    <a:srgbClr val="000000"/>
                  </a:outerShdw>
                </a:effectLst>
                <a:latin typeface=".VnArial" panose="020B7200000000000000" pitchFamily="34" charset="0"/>
              </a:defRPr>
            </a:lvl1pPr>
          </a:lstStyle>
          <a:p>
            <a:pPr>
              <a:defRPr/>
            </a:pPr>
            <a:fld id="{A4A20EBE-74DA-4485-8752-2459B4050691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0116179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  <p:sldLayoutId id="2147483746" r:id="rId12"/>
    <p:sldLayoutId id="2147483747" r:id="rId13"/>
  </p:sldLayoutIdLst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81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81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9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9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9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9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9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9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9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9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195" grpId="0"/>
      <p:bldP spid="48196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819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>
                          <p:stCondLst>
                            <p:cond delay="0"/>
                          </p:stCondLst>
                        </p:cTn>
                        <p:tgtEl>
                          <p:spTgt spid="48196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819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>
                          <p:stCondLst>
                            <p:cond delay="0"/>
                          </p:stCondLst>
                        </p:cTn>
                        <p:tgtEl>
                          <p:spTgt spid="48196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819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>
                          <p:stCondLst>
                            <p:cond delay="0"/>
                          </p:stCondLst>
                        </p:cTn>
                        <p:tgtEl>
                          <p:spTgt spid="48196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819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>
                          <p:stCondLst>
                            <p:cond delay="0"/>
                          </p:stCondLst>
                        </p:cTn>
                        <p:tgtEl>
                          <p:spTgt spid="48196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819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>
                          <p:stCondLst>
                            <p:cond delay="0"/>
                          </p:stCondLst>
                        </p:cTn>
                        <p:tgtEl>
                          <p:spTgt spid="4819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.Vn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.Vn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.Vn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.VnArial" pitchFamily="34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.VnArial" pitchFamily="34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.VnArial" pitchFamily="34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.VnArial" pitchFamily="34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.VnArial" pitchFamily="34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anose="05000000000000000000" pitchFamily="2" charset="2"/>
        <a:buChar char="Ø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50000"/>
        <a:buFont typeface="Wingdings" panose="05000000000000000000" pitchFamily="2" charset="2"/>
        <a:buChar char="l"/>
        <a:defRPr sz="21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sz="1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anose="05000000000000000000" pitchFamily="2" charset="2"/>
        <a:buChar char="l"/>
        <a:defRPr sz="15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 sz="15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1885950" indent="-17145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15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228850" indent="-17145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15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2571750" indent="-17145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15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2914650" indent="-17145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15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BAF5097C-BC59-4EA4-958A-F608801287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64094FA-CC70-4B3E-8CBA-ECD47A9833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4540197-64F6-4EEA-8C19-AE1B4415432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AEB76598-FF1B-4D6D-A891-B29C4A5DE895}" type="datetimeFigureOut">
              <a:rPr lang="en-SG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14/5/2023</a:t>
            </a:fld>
            <a:endParaRPr lang="en-SG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7A86E7E-E62A-4590-AEDC-E128F995AC3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SG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F52E6C7-7F6C-446E-987B-7E60686A7E5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11E67BD1-57AB-4483-9BC7-3CEFA32AB0CB}" type="slidenum">
              <a:rPr lang="en-SG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SG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345420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  <p:sldLayoutId id="2147483750" r:id="rId2"/>
    <p:sldLayoutId id="2147483751" r:id="rId3"/>
    <p:sldLayoutId id="2147483752" r:id="rId4"/>
    <p:sldLayoutId id="2147483753" r:id="rId5"/>
    <p:sldLayoutId id="2147483754" r:id="rId6"/>
    <p:sldLayoutId id="2147483755" r:id="rId7"/>
    <p:sldLayoutId id="2147483756" r:id="rId8"/>
    <p:sldLayoutId id="2147483757" r:id="rId9"/>
    <p:sldLayoutId id="2147483758" r:id="rId10"/>
    <p:sldLayoutId id="2147483759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4"/>
            <a:ext cx="9144000" cy="6866468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08001" y="609605"/>
            <a:ext cx="6447501" cy="132080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2160592"/>
            <a:ext cx="6447501" cy="38807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3850" y="6041367"/>
            <a:ext cx="683954" cy="3651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6D2F5D9E-D866-45B4-9755-ACE0172AF84E}" type="datetimeFigureOut">
              <a:rPr lang="en-GB" smtClean="0">
                <a:solidFill>
                  <a:prstClr val="black">
                    <a:tint val="75000"/>
                  </a:prstClr>
                </a:solidFill>
                <a:latin typeface="Trebuchet MS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14/05/2023</a:t>
            </a:fld>
            <a:endParaRPr lang="en-GB">
              <a:solidFill>
                <a:prstClr val="black">
                  <a:tint val="75000"/>
                </a:prstClr>
              </a:solidFill>
              <a:latin typeface="Trebuchet M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08002" y="6041367"/>
            <a:ext cx="4723209" cy="3651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GB">
              <a:solidFill>
                <a:prstClr val="black">
                  <a:tint val="75000"/>
                </a:prstClr>
              </a:solidFill>
              <a:latin typeface="Trebuchet M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2998" y="6041367"/>
            <a:ext cx="512504" cy="3651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accent1"/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EE85B4F0-3359-41E5-8E63-C047B8CE57E3}" type="slidenum">
              <a:rPr lang="en-GB" smtClean="0">
                <a:solidFill>
                  <a:srgbClr val="90C226"/>
                </a:solidFill>
                <a:latin typeface="Trebuchet MS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GB">
              <a:solidFill>
                <a:srgbClr val="90C226"/>
              </a:solidFill>
              <a:latin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29576808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1" r:id="rId1"/>
    <p:sldLayoutId id="2147483762" r:id="rId2"/>
    <p:sldLayoutId id="2147483763" r:id="rId3"/>
    <p:sldLayoutId id="2147483764" r:id="rId4"/>
    <p:sldLayoutId id="2147483765" r:id="rId5"/>
    <p:sldLayoutId id="2147483766" r:id="rId6"/>
    <p:sldLayoutId id="2147483767" r:id="rId7"/>
    <p:sldLayoutId id="2147483768" r:id="rId8"/>
    <p:sldLayoutId id="2147483769" r:id="rId9"/>
    <p:sldLayoutId id="2147483770" r:id="rId10"/>
    <p:sldLayoutId id="2147483771" r:id="rId11"/>
    <p:sldLayoutId id="2147483772" r:id="rId12"/>
    <p:sldLayoutId id="2147483773" r:id="rId13"/>
    <p:sldLayoutId id="2147483774" r:id="rId14"/>
    <p:sldLayoutId id="2147483775" r:id="rId15"/>
    <p:sldLayoutId id="2147483776" r:id="rId16"/>
  </p:sldLayoutIdLst>
  <p:txStyles>
    <p:titleStyle>
      <a:lvl1pPr algn="l" defTabSz="342900" rtl="0" eaLnBrk="1" latinLnBrk="0" hangingPunct="1">
        <a:spcBef>
          <a:spcPct val="0"/>
        </a:spcBef>
        <a:buNone/>
        <a:defRPr sz="27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57175" indent="-257175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panose="05040102010807070707" charset="2"/>
        <a:buChar char=""/>
        <a:defRPr sz="13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panose="05040102010807070707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572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panose="05040102010807070707" charset="2"/>
        <a:buChar char="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2001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panose="05040102010807070707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5430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panose="05040102010807070707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panose="05040102010807070707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panose="05040102010807070707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panose="05040102010807070707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panose="05040102010807070707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3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58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8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3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4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4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2659f7d1966f7424a7bb26eb2650b6f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668" y="2123599"/>
            <a:ext cx="9150668" cy="3786188"/>
          </a:xfrm>
          <a:prstGeom prst="rect">
            <a:avLst/>
          </a:prstGeom>
        </p:spPr>
      </p:pic>
      <p:pic>
        <p:nvPicPr>
          <p:cNvPr id="19" name="图片 18" descr="92ae4d8057413ac541816c85d7c4bf8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106" y="857253"/>
            <a:ext cx="4326626" cy="5139213"/>
          </a:xfrm>
          <a:prstGeom prst="rect">
            <a:avLst/>
          </a:prstGeom>
        </p:spPr>
      </p:pic>
      <p:pic>
        <p:nvPicPr>
          <p:cNvPr id="12" name="图片 11" descr="3d53dc5502d6926647ec53656448988c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4020000">
            <a:off x="311929" y="2241866"/>
            <a:ext cx="760571" cy="760571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459230" y="1808609"/>
            <a:ext cx="706374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2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CÁC EM </a:t>
            </a:r>
            <a:br>
              <a:rPr lang="en-GB" sz="2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GB" sz="2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 VỚI LỚP HỌC THỂ  DỤC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en-GB" sz="2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 </a:t>
            </a:r>
            <a:r>
              <a:rPr lang="en-US" altLang="en-GB" sz="27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GB" sz="27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7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590800" y="304800"/>
            <a:ext cx="411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TRƯỜNG TIỂU HỌC SÀI ĐỒNG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895600" y="4052196"/>
            <a:ext cx="419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GV; NGUYỄN VĂN THANH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8491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/>
          <a:lstStyle/>
          <a:p>
            <a:r>
              <a:rPr lang="vi-VN" sz="3200" dirty="0">
                <a:solidFill>
                  <a:srgbClr val="C00000"/>
                </a:solidFill>
              </a:rPr>
              <a:t>HỌC ĐỘNG TÁC </a:t>
            </a:r>
            <a:r>
              <a:rPr lang="vi-VN" sz="3200" dirty="0" smtClean="0">
                <a:solidFill>
                  <a:srgbClr val="C00000"/>
                </a:solidFill>
              </a:rPr>
              <a:t>TOÀN THÂN</a:t>
            </a:r>
            <a:endParaRPr lang="vi-VN" sz="3200" dirty="0">
              <a:solidFill>
                <a:srgbClr val="C00000"/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0674" y="1600200"/>
            <a:ext cx="6422652" cy="4525963"/>
          </a:xfrm>
        </p:spPr>
      </p:pic>
    </p:spTree>
    <p:extLst>
      <p:ext uri="{BB962C8B-B14F-4D97-AF65-F5344CB8AC3E}">
        <p14:creationId xmlns:p14="http://schemas.microsoft.com/office/powerpoint/2010/main" val="4048975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7200" y="11289"/>
            <a:ext cx="4876800" cy="868362"/>
          </a:xfrm>
        </p:spPr>
        <p:txBody>
          <a:bodyPr/>
          <a:lstStyle/>
          <a:p>
            <a:r>
              <a:rPr lang="en-US" sz="3200" dirty="0" smtClean="0">
                <a:solidFill>
                  <a:srgbClr val="0000FF"/>
                </a:solidFill>
              </a:rPr>
              <a:t>ĐỘNG TÁC  TOÀN THÂN</a:t>
            </a:r>
            <a:endParaRPr lang="en-US" sz="3200" dirty="0">
              <a:solidFill>
                <a:srgbClr val="0000FF"/>
              </a:solidFill>
            </a:endParaRPr>
          </a:p>
        </p:txBody>
      </p:sp>
      <p:sp>
        <p:nvSpPr>
          <p:cNvPr id="4" name="Text Box 3"/>
          <p:cNvSpPr txBox="1"/>
          <p:nvPr/>
        </p:nvSpPr>
        <p:spPr>
          <a:xfrm>
            <a:off x="302118" y="14111"/>
            <a:ext cx="4727081" cy="569386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2800" dirty="0">
                <a:solidFill>
                  <a:srgbClr val="000000"/>
                </a:solidFill>
              </a:rPr>
              <a:t>+ </a:t>
            </a:r>
            <a:r>
              <a:rPr lang="en-US" sz="2800" dirty="0" err="1">
                <a:solidFill>
                  <a:srgbClr val="FF0000"/>
                </a:solidFill>
              </a:rPr>
              <a:t>Nhịp</a:t>
            </a:r>
            <a:r>
              <a:rPr lang="en-US" sz="2800" dirty="0">
                <a:solidFill>
                  <a:srgbClr val="FF0000"/>
                </a:solidFill>
              </a:rPr>
              <a:t> 1</a:t>
            </a:r>
            <a:r>
              <a:rPr lang="en-US" sz="2800" dirty="0">
                <a:solidFill>
                  <a:srgbClr val="000000"/>
                </a:solidFill>
              </a:rPr>
              <a:t>: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Đưa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chân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trái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sang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ngang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mũi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chân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duỗi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thẳng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,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đồng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thời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hai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tay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dang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ngang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,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bàn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tay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sấp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.</a:t>
            </a:r>
            <a:endParaRPr lang="en-US" sz="2800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en-US" sz="2800" dirty="0">
                <a:solidFill>
                  <a:srgbClr val="000000"/>
                </a:solidFill>
              </a:rPr>
              <a:t>+ </a:t>
            </a:r>
            <a:r>
              <a:rPr lang="en-US" sz="2800" dirty="0" err="1">
                <a:solidFill>
                  <a:srgbClr val="FF0000"/>
                </a:solidFill>
              </a:rPr>
              <a:t>Nhịp</a:t>
            </a:r>
            <a:r>
              <a:rPr lang="en-US" sz="2800" dirty="0">
                <a:solidFill>
                  <a:srgbClr val="FF0000"/>
                </a:solidFill>
              </a:rPr>
              <a:t> 2</a:t>
            </a:r>
            <a:r>
              <a:rPr lang="en-US" sz="2800" dirty="0">
                <a:solidFill>
                  <a:srgbClr val="000000"/>
                </a:solidFill>
              </a:rPr>
              <a:t>: </a:t>
            </a:r>
            <a:r>
              <a:rPr lang="en-US" sz="2800" dirty="0" err="1" smtClean="0">
                <a:solidFill>
                  <a:srgbClr val="00B050"/>
                </a:solidFill>
              </a:rPr>
              <a:t>Hạ</a:t>
            </a:r>
            <a:r>
              <a:rPr lang="en-US" sz="2800" dirty="0" smtClean="0">
                <a:solidFill>
                  <a:srgbClr val="00B050"/>
                </a:solidFill>
              </a:rPr>
              <a:t> </a:t>
            </a:r>
            <a:r>
              <a:rPr lang="en-US" sz="2800" dirty="0" err="1" smtClean="0">
                <a:solidFill>
                  <a:srgbClr val="00B050"/>
                </a:solidFill>
              </a:rPr>
              <a:t>chân</a:t>
            </a:r>
            <a:r>
              <a:rPr lang="en-US" sz="2800" dirty="0" smtClean="0">
                <a:solidFill>
                  <a:srgbClr val="00B050"/>
                </a:solidFill>
              </a:rPr>
              <a:t> </a:t>
            </a:r>
            <a:r>
              <a:rPr lang="en-US" sz="2800" dirty="0" err="1" smtClean="0">
                <a:solidFill>
                  <a:srgbClr val="00B050"/>
                </a:solidFill>
              </a:rPr>
              <a:t>trái</a:t>
            </a:r>
            <a:r>
              <a:rPr lang="en-US" sz="2800" dirty="0" smtClean="0">
                <a:solidFill>
                  <a:srgbClr val="00B050"/>
                </a:solidFill>
              </a:rPr>
              <a:t> </a:t>
            </a:r>
            <a:r>
              <a:rPr lang="en-US" sz="2800" dirty="0" err="1" smtClean="0">
                <a:solidFill>
                  <a:srgbClr val="00B050"/>
                </a:solidFill>
              </a:rPr>
              <a:t>chạm</a:t>
            </a:r>
            <a:r>
              <a:rPr lang="en-US" sz="2800" dirty="0" smtClean="0">
                <a:solidFill>
                  <a:srgbClr val="00B050"/>
                </a:solidFill>
              </a:rPr>
              <a:t> </a:t>
            </a:r>
            <a:r>
              <a:rPr lang="en-US" sz="2800" dirty="0" err="1" smtClean="0">
                <a:solidFill>
                  <a:srgbClr val="00B050"/>
                </a:solidFill>
              </a:rPr>
              <a:t>đất</a:t>
            </a:r>
            <a:r>
              <a:rPr lang="en-US" sz="2800" dirty="0" smtClean="0">
                <a:solidFill>
                  <a:srgbClr val="00B050"/>
                </a:solidFill>
              </a:rPr>
              <a:t> </a:t>
            </a:r>
            <a:r>
              <a:rPr lang="en-US" sz="2800" dirty="0" err="1" smtClean="0">
                <a:solidFill>
                  <a:srgbClr val="00B050"/>
                </a:solidFill>
              </a:rPr>
              <a:t>rộng</a:t>
            </a:r>
            <a:r>
              <a:rPr lang="en-US" sz="2800" dirty="0" smtClean="0">
                <a:solidFill>
                  <a:srgbClr val="00B050"/>
                </a:solidFill>
              </a:rPr>
              <a:t> </a:t>
            </a:r>
            <a:r>
              <a:rPr lang="en-US" sz="2800" dirty="0" err="1" smtClean="0">
                <a:solidFill>
                  <a:srgbClr val="00B050"/>
                </a:solidFill>
              </a:rPr>
              <a:t>hơn</a:t>
            </a:r>
            <a:r>
              <a:rPr lang="en-US" sz="2800" dirty="0" smtClean="0">
                <a:solidFill>
                  <a:srgbClr val="00B050"/>
                </a:solidFill>
              </a:rPr>
              <a:t> </a:t>
            </a:r>
            <a:r>
              <a:rPr lang="en-US" sz="2800" dirty="0" err="1" smtClean="0">
                <a:solidFill>
                  <a:srgbClr val="00B050"/>
                </a:solidFill>
              </a:rPr>
              <a:t>vai</a:t>
            </a:r>
            <a:r>
              <a:rPr lang="en-US" sz="2800" dirty="0" smtClean="0">
                <a:solidFill>
                  <a:srgbClr val="00B050"/>
                </a:solidFill>
              </a:rPr>
              <a:t>, </a:t>
            </a:r>
            <a:r>
              <a:rPr lang="en-US" sz="2800" dirty="0" err="1" smtClean="0">
                <a:solidFill>
                  <a:srgbClr val="00B050"/>
                </a:solidFill>
              </a:rPr>
              <a:t>khuỵu</a:t>
            </a:r>
            <a:r>
              <a:rPr lang="en-US" sz="2800" dirty="0" smtClean="0">
                <a:solidFill>
                  <a:srgbClr val="00B050"/>
                </a:solidFill>
              </a:rPr>
              <a:t> </a:t>
            </a:r>
            <a:r>
              <a:rPr lang="en-US" sz="2800" dirty="0" err="1" smtClean="0">
                <a:solidFill>
                  <a:srgbClr val="00B050"/>
                </a:solidFill>
              </a:rPr>
              <a:t>gối</a:t>
            </a:r>
            <a:r>
              <a:rPr lang="en-US" sz="2800" dirty="0" smtClean="0">
                <a:solidFill>
                  <a:srgbClr val="00B050"/>
                </a:solidFill>
              </a:rPr>
              <a:t>, </a:t>
            </a:r>
            <a:r>
              <a:rPr lang="en-US" sz="2800" dirty="0" err="1" smtClean="0">
                <a:solidFill>
                  <a:srgbClr val="00B050"/>
                </a:solidFill>
              </a:rPr>
              <a:t>hai</a:t>
            </a:r>
            <a:r>
              <a:rPr lang="en-US" sz="2800" dirty="0" smtClean="0">
                <a:solidFill>
                  <a:srgbClr val="00B050"/>
                </a:solidFill>
              </a:rPr>
              <a:t> </a:t>
            </a:r>
            <a:r>
              <a:rPr lang="en-US" sz="2800" dirty="0" err="1" smtClean="0">
                <a:solidFill>
                  <a:srgbClr val="00B050"/>
                </a:solidFill>
              </a:rPr>
              <a:t>tay</a:t>
            </a:r>
            <a:r>
              <a:rPr lang="en-US" sz="2800" dirty="0" smtClean="0">
                <a:solidFill>
                  <a:srgbClr val="00B050"/>
                </a:solidFill>
              </a:rPr>
              <a:t> </a:t>
            </a:r>
            <a:r>
              <a:rPr lang="en-US" sz="2800" dirty="0" err="1" smtClean="0">
                <a:solidFill>
                  <a:srgbClr val="00B050"/>
                </a:solidFill>
              </a:rPr>
              <a:t>chống</a:t>
            </a:r>
            <a:r>
              <a:rPr lang="en-US" sz="2800" dirty="0" smtClean="0">
                <a:solidFill>
                  <a:srgbClr val="00B050"/>
                </a:solidFill>
              </a:rPr>
              <a:t> </a:t>
            </a:r>
            <a:r>
              <a:rPr lang="en-US" sz="2800" dirty="0" err="1" smtClean="0">
                <a:solidFill>
                  <a:srgbClr val="00B050"/>
                </a:solidFill>
              </a:rPr>
              <a:t>hông</a:t>
            </a:r>
            <a:r>
              <a:rPr lang="en-US" sz="2800" dirty="0" smtClean="0">
                <a:solidFill>
                  <a:srgbClr val="00B050"/>
                </a:solidFill>
              </a:rPr>
              <a:t>.</a:t>
            </a:r>
            <a:endParaRPr lang="en-US" sz="2800" dirty="0">
              <a:solidFill>
                <a:srgbClr val="00B050"/>
              </a:solidFill>
            </a:endParaRPr>
          </a:p>
          <a:p>
            <a:r>
              <a:rPr lang="en-US" sz="2800" dirty="0">
                <a:solidFill>
                  <a:srgbClr val="000000"/>
                </a:solidFill>
              </a:rPr>
              <a:t>+ </a:t>
            </a:r>
            <a:r>
              <a:rPr lang="en-US" sz="2800" dirty="0" err="1">
                <a:solidFill>
                  <a:srgbClr val="FF0000"/>
                </a:solidFill>
              </a:rPr>
              <a:t>Nhịp</a:t>
            </a:r>
            <a:r>
              <a:rPr lang="en-US" sz="2800" dirty="0">
                <a:solidFill>
                  <a:srgbClr val="FF0000"/>
                </a:solidFill>
              </a:rPr>
              <a:t> 3</a:t>
            </a:r>
            <a:r>
              <a:rPr lang="en-US" sz="2800" dirty="0">
                <a:solidFill>
                  <a:srgbClr val="000000"/>
                </a:solidFill>
              </a:rPr>
              <a:t>: </a:t>
            </a:r>
            <a:r>
              <a:rPr lang="en-US" sz="2800" dirty="0" smtClean="0">
                <a:solidFill>
                  <a:srgbClr val="C00000"/>
                </a:solidFill>
              </a:rPr>
              <a:t>Quay </a:t>
            </a:r>
            <a:r>
              <a:rPr lang="en-US" sz="2800" dirty="0" err="1" smtClean="0">
                <a:solidFill>
                  <a:srgbClr val="C00000"/>
                </a:solidFill>
              </a:rPr>
              <a:t>thân</a:t>
            </a:r>
            <a:r>
              <a:rPr lang="en-US" sz="2800" dirty="0" smtClean="0">
                <a:solidFill>
                  <a:srgbClr val="C00000"/>
                </a:solidFill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</a:rPr>
              <a:t>trên</a:t>
            </a:r>
            <a:r>
              <a:rPr lang="en-US" sz="2800" dirty="0" smtClean="0">
                <a:solidFill>
                  <a:srgbClr val="C00000"/>
                </a:solidFill>
              </a:rPr>
              <a:t> sang </a:t>
            </a:r>
            <a:r>
              <a:rPr lang="en-US" sz="2800" dirty="0" err="1" smtClean="0">
                <a:solidFill>
                  <a:srgbClr val="C00000"/>
                </a:solidFill>
              </a:rPr>
              <a:t>trái</a:t>
            </a:r>
            <a:r>
              <a:rPr lang="en-US" sz="2800" dirty="0" smtClean="0">
                <a:solidFill>
                  <a:srgbClr val="C00000"/>
                </a:solidFill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</a:rPr>
              <a:t>trọng</a:t>
            </a:r>
            <a:r>
              <a:rPr lang="en-US" sz="2800" dirty="0" smtClean="0">
                <a:solidFill>
                  <a:srgbClr val="C00000"/>
                </a:solidFill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</a:rPr>
              <a:t>tâm</a:t>
            </a:r>
            <a:r>
              <a:rPr lang="en-US" sz="2800" dirty="0" smtClean="0">
                <a:solidFill>
                  <a:srgbClr val="C00000"/>
                </a:solidFill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</a:rPr>
              <a:t>dồn</a:t>
            </a:r>
            <a:r>
              <a:rPr lang="en-US" sz="2800" dirty="0" smtClean="0">
                <a:solidFill>
                  <a:srgbClr val="C00000"/>
                </a:solidFill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</a:rPr>
              <a:t>nhiều</a:t>
            </a:r>
            <a:r>
              <a:rPr lang="en-US" sz="2800" dirty="0" smtClean="0">
                <a:solidFill>
                  <a:srgbClr val="C00000"/>
                </a:solidFill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</a:rPr>
              <a:t>lên</a:t>
            </a:r>
            <a:r>
              <a:rPr lang="en-US" sz="2800" dirty="0" smtClean="0">
                <a:solidFill>
                  <a:srgbClr val="C00000"/>
                </a:solidFill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</a:rPr>
              <a:t>chân</a:t>
            </a:r>
            <a:r>
              <a:rPr lang="en-US" sz="2800" dirty="0" smtClean="0">
                <a:solidFill>
                  <a:srgbClr val="C00000"/>
                </a:solidFill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</a:rPr>
              <a:t>trái</a:t>
            </a:r>
            <a:endParaRPr lang="en-US" sz="2800" dirty="0">
              <a:solidFill>
                <a:srgbClr val="C00000"/>
              </a:solidFill>
            </a:endParaRPr>
          </a:p>
          <a:p>
            <a:r>
              <a:rPr lang="en-US" sz="2800" dirty="0">
                <a:solidFill>
                  <a:srgbClr val="000000"/>
                </a:solidFill>
              </a:rPr>
              <a:t>+ </a:t>
            </a:r>
            <a:r>
              <a:rPr lang="en-US" sz="2800" dirty="0" err="1">
                <a:solidFill>
                  <a:srgbClr val="FF0000"/>
                </a:solidFill>
              </a:rPr>
              <a:t>Nhịp</a:t>
            </a:r>
            <a:r>
              <a:rPr lang="en-US" sz="2800" dirty="0">
                <a:solidFill>
                  <a:srgbClr val="FF0000"/>
                </a:solidFill>
              </a:rPr>
              <a:t> 4</a:t>
            </a:r>
            <a:r>
              <a:rPr lang="en-US" sz="2800" dirty="0">
                <a:solidFill>
                  <a:srgbClr val="000000"/>
                </a:solidFill>
              </a:rPr>
              <a:t>: </a:t>
            </a:r>
            <a:r>
              <a:rPr lang="en-US" sz="2800" dirty="0" err="1">
                <a:solidFill>
                  <a:srgbClr val="000000"/>
                </a:solidFill>
              </a:rPr>
              <a:t>Về</a:t>
            </a:r>
            <a:r>
              <a:rPr lang="en-US" sz="2800" dirty="0">
                <a:solidFill>
                  <a:srgbClr val="000000"/>
                </a:solidFill>
              </a:rPr>
              <a:t> TTCB</a:t>
            </a:r>
            <a:r>
              <a:rPr lang="en-US" sz="2800" dirty="0" smtClean="0">
                <a:solidFill>
                  <a:srgbClr val="000000"/>
                </a:solidFill>
              </a:rPr>
              <a:t>.</a:t>
            </a:r>
            <a:endParaRPr lang="en-US" sz="2800" dirty="0">
              <a:solidFill>
                <a:srgbClr val="000000"/>
              </a:solidFill>
            </a:endParaRPr>
          </a:p>
          <a:p>
            <a:r>
              <a:rPr lang="en-US" sz="2800" dirty="0">
                <a:solidFill>
                  <a:srgbClr val="000000"/>
                </a:solidFill>
              </a:rPr>
              <a:t>+ </a:t>
            </a:r>
            <a:r>
              <a:rPr lang="en-US" sz="2800" dirty="0" err="1">
                <a:solidFill>
                  <a:srgbClr val="FF0000"/>
                </a:solidFill>
              </a:rPr>
              <a:t>Nhịp</a:t>
            </a:r>
            <a:r>
              <a:rPr lang="en-US" sz="2800" dirty="0">
                <a:solidFill>
                  <a:srgbClr val="FF0000"/>
                </a:solidFill>
              </a:rPr>
              <a:t> 5, 6, 7, 8</a:t>
            </a:r>
            <a:r>
              <a:rPr lang="en-US" sz="2800" dirty="0">
                <a:solidFill>
                  <a:srgbClr val="000000"/>
                </a:solidFill>
              </a:rPr>
              <a:t>: </a:t>
            </a:r>
            <a:r>
              <a:rPr lang="en-US" sz="2800" dirty="0" err="1">
                <a:solidFill>
                  <a:srgbClr val="000000"/>
                </a:solidFill>
              </a:rPr>
              <a:t>Như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nhịp</a:t>
            </a:r>
            <a:r>
              <a:rPr lang="en-US" sz="2800" dirty="0">
                <a:solidFill>
                  <a:srgbClr val="000000"/>
                </a:solidFill>
              </a:rPr>
              <a:t> 1, 2, 3, 4 </a:t>
            </a:r>
            <a:r>
              <a:rPr lang="en-US" sz="2800" dirty="0" err="1">
                <a:solidFill>
                  <a:srgbClr val="000000"/>
                </a:solidFill>
              </a:rPr>
              <a:t>nhưng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đổi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chân</a:t>
            </a:r>
            <a:r>
              <a:rPr lang="en-US" sz="2800" dirty="0">
                <a:solidFill>
                  <a:srgbClr val="000000"/>
                </a:solidFill>
              </a:rPr>
              <a:t>.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199" y="1244393"/>
            <a:ext cx="4114802" cy="4470607"/>
          </a:xfrm>
        </p:spPr>
      </p:pic>
    </p:spTree>
    <p:extLst>
      <p:ext uri="{BB962C8B-B14F-4D97-AF65-F5344CB8AC3E}">
        <p14:creationId xmlns:p14="http://schemas.microsoft.com/office/powerpoint/2010/main" val="3810392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2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5"/>
            <a:ext cx="8229600" cy="865185"/>
          </a:xfrm>
        </p:spPr>
        <p:txBody>
          <a:bodyPr/>
          <a:lstStyle/>
          <a:p>
            <a:r>
              <a:rPr lang="en-US" sz="3200" dirty="0" smtClean="0">
                <a:solidFill>
                  <a:srgbClr val="FF0000"/>
                </a:solidFill>
              </a:rPr>
              <a:t>TẬP LUYỆN ĐỘNG </a:t>
            </a:r>
            <a:r>
              <a:rPr lang="en-US" sz="3200" dirty="0">
                <a:solidFill>
                  <a:srgbClr val="FF0000"/>
                </a:solidFill>
              </a:rPr>
              <a:t>TÁC  </a:t>
            </a:r>
            <a:r>
              <a:rPr lang="en-US" sz="3200" dirty="0" smtClean="0">
                <a:solidFill>
                  <a:srgbClr val="FF0000"/>
                </a:solidFill>
              </a:rPr>
              <a:t>TOÀN THÂN</a:t>
            </a:r>
            <a:endParaRPr lang="vi-VN" sz="3200" dirty="0">
              <a:solidFill>
                <a:srgbClr val="FF0000"/>
              </a:solidFill>
            </a:endParaRPr>
          </a:p>
        </p:txBody>
      </p:sp>
      <p:pic>
        <p:nvPicPr>
          <p:cNvPr id="5" name="toàn thân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7200" y="1219200"/>
            <a:ext cx="8229599" cy="4906963"/>
          </a:xfrm>
        </p:spPr>
      </p:pic>
    </p:spTree>
    <p:extLst>
      <p:ext uri="{BB962C8B-B14F-4D97-AF65-F5344CB8AC3E}">
        <p14:creationId xmlns:p14="http://schemas.microsoft.com/office/powerpoint/2010/main" val="185614708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sz="3600" dirty="0" smtClean="0">
                <a:solidFill>
                  <a:srgbClr val="FF0000"/>
                </a:solidFill>
              </a:rPr>
              <a:t>TRÒ CHƠI: NHẢY Ô TIẾP SỨC</a:t>
            </a:r>
            <a:endParaRPr lang="vi-VN" sz="3600" dirty="0">
              <a:solidFill>
                <a:srgbClr val="FF0000"/>
              </a:solidFill>
            </a:endParaRPr>
          </a:p>
        </p:txBody>
      </p:sp>
      <p:pic>
        <p:nvPicPr>
          <p:cNvPr id="1026" name="Picture 2" descr="CHUYÊN ĐỀ: NHẢY XA Chủ đề: KỸ THUẬT NHẢY XA KIỂU “NGỒI” - Trường THCS &amp;amp;  THPT Tây Sơn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524000"/>
            <a:ext cx="7772400" cy="434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6543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C000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71800" y="2286000"/>
            <a:ext cx="3962400" cy="1143000"/>
          </a:xfrm>
        </p:spPr>
        <p:txBody>
          <a:bodyPr/>
          <a:lstStyle/>
          <a:p>
            <a:r>
              <a:rPr lang="en-US" sz="5400" b="1" dirty="0">
                <a:latin typeface="Times New Roman" pitchFamily="18" charset="0"/>
                <a:cs typeface="Times New Roman" pitchFamily="18" charset="0"/>
              </a:rPr>
              <a:t>THẢ LỎNG</a:t>
            </a:r>
          </a:p>
        </p:txBody>
      </p:sp>
      <p:sp>
        <p:nvSpPr>
          <p:cNvPr id="6" name="Rectangle 5"/>
          <p:cNvSpPr/>
          <p:nvPr/>
        </p:nvSpPr>
        <p:spPr>
          <a:xfrm>
            <a:off x="152400" y="274638"/>
            <a:ext cx="3196709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000" dirty="0">
                <a:solidFill>
                  <a:srgbClr val="4472C4"/>
                </a:solidFill>
                <a:latin typeface="Calibri"/>
              </a:rPr>
              <a:t>III. PHẦN KẾT THÚC</a:t>
            </a:r>
            <a:endParaRPr lang="en-SG" sz="3000" dirty="0">
              <a:solidFill>
                <a:srgbClr val="4472C4"/>
              </a:solidFill>
              <a:latin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C7F3F181-D885-4B4C-A159-40928D18EFCA}"/>
              </a:ext>
            </a:extLst>
          </p:cNvPr>
          <p:cNvSpPr txBox="1"/>
          <p:nvPr/>
        </p:nvSpPr>
        <p:spPr>
          <a:xfrm>
            <a:off x="2743200" y="152400"/>
            <a:ext cx="37669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rgbClr val="4472C4"/>
                </a:solidFill>
                <a:latin typeface="Calibri"/>
              </a:rPr>
              <a:t>2. </a:t>
            </a:r>
            <a:r>
              <a:rPr lang="en-US" sz="2400" dirty="0" err="1">
                <a:solidFill>
                  <a:srgbClr val="4472C4"/>
                </a:solidFill>
                <a:latin typeface="Calibri"/>
              </a:rPr>
              <a:t>Củng</a:t>
            </a:r>
            <a:r>
              <a:rPr lang="en-US" sz="2400" dirty="0">
                <a:solidFill>
                  <a:srgbClr val="4472C4"/>
                </a:solidFill>
                <a:latin typeface="Calibri"/>
              </a:rPr>
              <a:t> </a:t>
            </a:r>
            <a:r>
              <a:rPr lang="en-US" sz="2400" dirty="0" err="1">
                <a:solidFill>
                  <a:srgbClr val="4472C4"/>
                </a:solidFill>
                <a:latin typeface="Calibri"/>
              </a:rPr>
              <a:t>cố</a:t>
            </a:r>
            <a:r>
              <a:rPr lang="en-US" sz="2400" dirty="0">
                <a:solidFill>
                  <a:srgbClr val="4472C4"/>
                </a:solidFill>
                <a:latin typeface="Calibri"/>
              </a:rPr>
              <a:t> </a:t>
            </a:r>
            <a:r>
              <a:rPr lang="en-US" sz="2400" dirty="0" err="1">
                <a:solidFill>
                  <a:srgbClr val="4472C4"/>
                </a:solidFill>
                <a:latin typeface="Calibri"/>
              </a:rPr>
              <a:t>kiến</a:t>
            </a:r>
            <a:r>
              <a:rPr lang="en-US" sz="2400" dirty="0">
                <a:solidFill>
                  <a:srgbClr val="4472C4"/>
                </a:solidFill>
                <a:latin typeface="Calibri"/>
              </a:rPr>
              <a:t> </a:t>
            </a:r>
            <a:r>
              <a:rPr lang="en-US" sz="2400" dirty="0" err="1">
                <a:solidFill>
                  <a:srgbClr val="4472C4"/>
                </a:solidFill>
                <a:latin typeface="Calibri"/>
              </a:rPr>
              <a:t>thức</a:t>
            </a:r>
            <a:endParaRPr lang="en-SG" sz="2400" dirty="0">
              <a:solidFill>
                <a:srgbClr val="4472C4"/>
              </a:solidFill>
              <a:latin typeface="Calibri"/>
            </a:endParaRPr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xmlns="" id="{4F3F7847-6A94-4F76-80AD-221DD90658E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65599666"/>
              </p:ext>
            </p:extLst>
          </p:nvPr>
        </p:nvGraphicFramePr>
        <p:xfrm>
          <a:off x="270058" y="1676400"/>
          <a:ext cx="8113923" cy="405750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81630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Graphic spid="6" grpId="0">
        <p:bldAsOne/>
      </p:bldGraphic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hought Bubble: Cloud 1">
            <a:extLst>
              <a:ext uri="{FF2B5EF4-FFF2-40B4-BE49-F238E27FC236}">
                <a16:creationId xmlns:a16="http://schemas.microsoft.com/office/drawing/2014/main" xmlns="" id="{8BB2D145-1842-4252-A8D5-EFACB41A5790}"/>
              </a:ext>
            </a:extLst>
          </p:cNvPr>
          <p:cNvSpPr/>
          <p:nvPr/>
        </p:nvSpPr>
        <p:spPr>
          <a:xfrm>
            <a:off x="0" y="857250"/>
            <a:ext cx="8888506" cy="4585447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4950" b="1" dirty="0">
                <a:solidFill>
                  <a:srgbClr val="C00000"/>
                </a:solidFill>
              </a:rPr>
              <a:t>HẸN GẶP LẠI CÁC EM Ở TIẾT HỌC SAU</a:t>
            </a:r>
            <a:endParaRPr lang="en-SG" sz="495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2033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1" name="Text Box 20"/>
          <p:cNvSpPr txBox="1"/>
          <p:nvPr/>
        </p:nvSpPr>
        <p:spPr>
          <a:xfrm>
            <a:off x="0" y="6248400"/>
            <a:ext cx="9144000" cy="646113"/>
          </a:xfrm>
          <a:prstGeom prst="rect">
            <a:avLst/>
          </a:prstGeom>
          <a:solidFill>
            <a:srgbClr val="0000FF"/>
          </a:solidFill>
          <a:ln w="9525" cap="flat" cmpd="sng">
            <a:solidFill>
              <a:srgbClr val="0000FF"/>
            </a:solidFill>
            <a:prstDash val="solid"/>
            <a:miter/>
            <a:headEnd type="none" w="med" len="med"/>
            <a:tailEnd type="none" w="med" len="med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sz="3600" dirty="0">
              <a:solidFill>
                <a:srgbClr val="0000FF"/>
              </a:solidFill>
              <a:latin typeface="Arial" panose="020B0604020202020204" pitchFamily="34" charset="0"/>
            </a:endParaRPr>
          </a:p>
        </p:txBody>
      </p:sp>
      <p:sp>
        <p:nvSpPr>
          <p:cNvPr id="6166" name="Text Box 22"/>
          <p:cNvSpPr txBox="1"/>
          <p:nvPr/>
        </p:nvSpPr>
        <p:spPr>
          <a:xfrm>
            <a:off x="304800" y="6341745"/>
            <a:ext cx="8261350" cy="460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 CHÀO MỪNG CÁC EM ĐẾN VỚI GIỜ HỌC  THỂ DỤC.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42950" y="1314450"/>
            <a:ext cx="8572500" cy="156966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/>
            <a:r>
              <a:rPr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 ĐỀ: BÀI THỂ DỤC PHÁT TRIỂN CHUNG    </a:t>
            </a:r>
          </a:p>
          <a:p>
            <a:pPr algn="ctr"/>
            <a:r>
              <a:rPr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BÀI </a:t>
            </a:r>
          </a:p>
          <a:p>
            <a:pPr algn="ctr"/>
            <a:r>
              <a:rPr lang="vi-VN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 TÁC </a:t>
            </a:r>
            <a:r>
              <a:rPr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VƯƠN </a:t>
            </a:r>
            <a:r>
              <a:rPr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THỞ</a:t>
            </a:r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TAY</a:t>
            </a:r>
            <a:r>
              <a:rPr lang="vi-VN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CHÂN</a:t>
            </a:r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LƯNG - </a:t>
            </a:r>
            <a:r>
              <a:rPr lang="vi-VN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BỤNG</a:t>
            </a:r>
            <a:endParaRPr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 ĐỘNG TÁC PHỐI HỢP</a:t>
            </a:r>
            <a:endParaRPr sz="2400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104" name="WordArt 2"/>
          <p:cNvSpPr>
            <a:spLocks noTextEdit="1"/>
          </p:cNvSpPr>
          <p:nvPr/>
        </p:nvSpPr>
        <p:spPr>
          <a:xfrm>
            <a:off x="6934200" y="0"/>
            <a:ext cx="1905000" cy="1400175"/>
          </a:xfrm>
          <a:prstGeom prst="rect">
            <a:avLst/>
          </a:prstGeom>
        </p:spPr>
        <p:txBody>
          <a:bodyPr wrap="none" fromWordArt="1">
            <a:prstTxWarp prst="textButtonPour">
              <a:avLst>
                <a:gd name="adj1" fmla="val 10925138"/>
                <a:gd name="adj2" fmla="val 49861"/>
              </a:avLst>
            </a:prstTxWarp>
            <a:normAutofit/>
          </a:bodyPr>
          <a:lstStyle/>
          <a:p>
            <a:pPr algn="ctr"/>
            <a:r>
              <a:rPr lang="en-US" sz="3200" b="1" dirty="0">
                <a:ln w="3175" cap="flat" cmpd="sng">
                  <a:solidFill>
                    <a:srgbClr val="FF0000"/>
                  </a:solidFill>
                  <a:prstDash val="solid"/>
                  <a:headEnd type="none" w="sm" len="sm"/>
                  <a:tailEnd type="none" w="sm" len="sm"/>
                </a:ln>
                <a:solidFill>
                  <a:srgbClr val="FF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GIÁO  DỤC  THỂ  CHẤT  LỚP   4</a:t>
            </a:r>
          </a:p>
          <a:p>
            <a:pPr algn="ctr"/>
            <a:r>
              <a:rPr lang="en-US" sz="3200" b="1" dirty="0">
                <a:ln w="3175" cap="flat" cmpd="sng">
                  <a:solidFill>
                    <a:srgbClr val="FF0000"/>
                  </a:solidFill>
                  <a:prstDash val="solid"/>
                  <a:headEnd type="none" w="sm" len="sm"/>
                  <a:tailEnd type="none" w="sm" len="sm"/>
                </a:ln>
                <a:solidFill>
                  <a:srgbClr val="FF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250" fill="hold"/>
                                        <p:tgtEl>
                                          <p:spTgt spid="61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250" fill="hold"/>
                                        <p:tgtEl>
                                          <p:spTgt spid="61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AutoShape 10"/>
          <p:cNvSpPr/>
          <p:nvPr/>
        </p:nvSpPr>
        <p:spPr>
          <a:xfrm>
            <a:off x="0" y="381000"/>
            <a:ext cx="9144000" cy="6172200"/>
          </a:xfrm>
          <a:prstGeom prst="verticalScroll">
            <a:avLst>
              <a:gd name="adj" fmla="val 12500"/>
            </a:avLst>
          </a:prstGeom>
          <a:solidFill>
            <a:srgbClr val="FFCCFF"/>
          </a:solidFill>
          <a:ln w="9525" cap="flat" cmpd="sng">
            <a:solidFill>
              <a:srgbClr val="3333CC"/>
            </a:solidFill>
            <a:prstDash val="solid"/>
            <a:headEnd type="none" w="med" len="med"/>
            <a:tailEnd type="none" w="med" len="med"/>
          </a:ln>
        </p:spPr>
        <p:txBody>
          <a:bodyPr/>
          <a:lstStyle/>
          <a:p>
            <a:pPr marL="342900" indent="-342900" eaLnBrk="1" hangingPunct="1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</a:pPr>
            <a:r>
              <a:rPr sz="2400" b="1" dirty="0">
                <a:latin typeface="Times New Roman" panose="02020603050405020304" pitchFamily="18" charset="0"/>
              </a:rPr>
              <a:t> </a:t>
            </a:r>
            <a:endParaRPr sz="1600" dirty="0">
              <a:latin typeface="Times New Roman" panose="02020603050405020304" pitchFamily="18" charset="0"/>
            </a:endParaRPr>
          </a:p>
        </p:txBody>
      </p:sp>
      <p:sp>
        <p:nvSpPr>
          <p:cNvPr id="5123" name="TextBox 10"/>
          <p:cNvSpPr txBox="1"/>
          <p:nvPr/>
        </p:nvSpPr>
        <p:spPr>
          <a:xfrm>
            <a:off x="838200" y="1600200"/>
            <a:ext cx="7772399" cy="341632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	</a:t>
            </a:r>
            <a:r>
              <a:rPr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Phần mở đầu:</a:t>
            </a:r>
          </a:p>
          <a:p>
            <a:r>
              <a:rPr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- Ổn định lớp: điểm số.</a:t>
            </a:r>
          </a:p>
          <a:p>
            <a:r>
              <a:rPr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- Gv giới thiệu b</a:t>
            </a:r>
            <a:r>
              <a:rPr sz="36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học: </a:t>
            </a:r>
            <a:r>
              <a:rPr lang="vi-VN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 tác  </a:t>
            </a:r>
            <a:r>
              <a:rPr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Vươn</a:t>
            </a:r>
            <a:r>
              <a:rPr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thở</a:t>
            </a:r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Chân, Lưng- Bụng </a:t>
            </a:r>
            <a:r>
              <a:rPr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sz="36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thể dục phát triển </a:t>
            </a:r>
            <a:r>
              <a:rPr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600" b="1" dirty="0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- Học động tác: </a:t>
            </a:r>
            <a:r>
              <a:rPr lang="vi-VN" sz="3600" b="1" dirty="0" smtClean="0">
                <a:solidFill>
                  <a:srgbClr val="00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 thân.</a:t>
            </a:r>
            <a:endParaRPr sz="3600" b="1" dirty="0">
              <a:solidFill>
                <a:srgbClr val="00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25" name="TextBox 12"/>
          <p:cNvSpPr txBox="1"/>
          <p:nvPr/>
        </p:nvSpPr>
        <p:spPr>
          <a:xfrm>
            <a:off x="914400" y="4114800"/>
            <a:ext cx="7820025" cy="46166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	</a:t>
            </a:r>
            <a:endParaRPr lang="en-US" sz="2400" b="1" dirty="0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" name="TextBox 11"/>
          <p:cNvSpPr txBox="1"/>
          <p:nvPr/>
        </p:nvSpPr>
        <p:spPr>
          <a:xfrm>
            <a:off x="1866900" y="363538"/>
            <a:ext cx="7200900" cy="4616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/>
            <a:r>
              <a:rPr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sz="2400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3" grpId="0"/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B15B77DF-4425-44A5-8203-A1A76C219199}"/>
              </a:ext>
            </a:extLst>
          </p:cNvPr>
          <p:cNvSpPr txBox="1"/>
          <p:nvPr/>
        </p:nvSpPr>
        <p:spPr>
          <a:xfrm>
            <a:off x="533400" y="1295400"/>
            <a:ext cx="8708572" cy="4985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28625" indent="-428625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vi-VN" sz="3000" dirty="0">
                <a:solidFill>
                  <a:srgbClr val="4472C4"/>
                </a:solidFill>
                <a:latin typeface="Times New Roman" panose="02020603050405020304" pitchFamily="18" charset="0"/>
              </a:rPr>
              <a:t>YÊU CẦU CẦN ĐẠT</a:t>
            </a:r>
            <a:r>
              <a:rPr lang="en-US" sz="3000" dirty="0">
                <a:solidFill>
                  <a:srgbClr val="4472C4"/>
                </a:solidFill>
                <a:latin typeface="Calibri Light"/>
              </a:rPr>
              <a:t> </a:t>
            </a:r>
          </a:p>
          <a:p>
            <a:pPr marL="685800" lvl="1" indent="-342900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s-E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s-ES" sz="36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hực</a:t>
            </a:r>
            <a:r>
              <a:rPr lang="es-ES" sz="3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s-E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 </a:t>
            </a:r>
            <a:r>
              <a:rPr lang="es-ES" sz="36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s-ES" sz="3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s-E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vươn</a:t>
            </a:r>
            <a:r>
              <a:rPr lang="es-E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thở</a:t>
            </a:r>
            <a:r>
              <a:rPr lang="es-E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s-E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vi-VN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Chân</a:t>
            </a:r>
            <a:r>
              <a:rPr lang="es-E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Lưng – Bụng </a:t>
            </a:r>
            <a:r>
              <a:rPr lang="es-ES" sz="36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s-ES" sz="3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s-E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s-E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s-E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s-E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s-E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36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endParaRPr lang="vi-VN" sz="360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85800" lvl="1" indent="-342900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s-E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s-E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s-E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s-E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s-E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s-E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s-E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 thân </a:t>
            </a:r>
            <a:r>
              <a:rPr lang="es-ES" sz="36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s-ES" sz="3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s-E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s-E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s-E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s-E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s-E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36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endParaRPr lang="en-US" sz="3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85800" lvl="1" indent="-342900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Nhảy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3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sz="3600" dirty="0">
              <a:solidFill>
                <a:srgbClr val="4472C4"/>
              </a:solidFill>
              <a:latin typeface="Calibri Light"/>
            </a:endParaRPr>
          </a:p>
          <a:p>
            <a:pPr marL="685800" lvl="1" indent="-342900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vi-VN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3600" dirty="0">
                <a:solidFill>
                  <a:prstClr val="black"/>
                </a:solidFill>
                <a:latin typeface="Times New Roman" panose="02020603050405020304" pitchFamily="18" charset="0"/>
              </a:rPr>
              <a:t>nhiệt tình, chủ động</a:t>
            </a:r>
            <a:r>
              <a:rPr lang="en-US" sz="3600" dirty="0">
                <a:solidFill>
                  <a:prstClr val="black"/>
                </a:solidFill>
                <a:latin typeface="Calibri Light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22122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218AE4FF-75F1-4B42-925A-AFD1DB6297FC}"/>
              </a:ext>
            </a:extLst>
          </p:cNvPr>
          <p:cNvSpPr txBox="1"/>
          <p:nvPr/>
        </p:nvSpPr>
        <p:spPr>
          <a:xfrm>
            <a:off x="609600" y="381000"/>
            <a:ext cx="682634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4500" dirty="0">
              <a:solidFill>
                <a:srgbClr val="4472C4"/>
              </a:solidFill>
              <a:latin typeface="Calibri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4500" dirty="0">
                <a:solidFill>
                  <a:srgbClr val="4472C4"/>
                </a:solidFill>
                <a:latin typeface="Calibri"/>
              </a:rPr>
              <a:t> . </a:t>
            </a:r>
            <a:r>
              <a:rPr lang="en-US" sz="3000" dirty="0">
                <a:solidFill>
                  <a:srgbClr val="4472C4"/>
                </a:solidFill>
                <a:latin typeface="Calibri"/>
              </a:rPr>
              <a:t>KHỞI ĐỘNG</a:t>
            </a:r>
            <a:endParaRPr lang="en-SG" sz="3000" dirty="0">
              <a:solidFill>
                <a:srgbClr val="4472C4"/>
              </a:solidFill>
              <a:latin typeface="Calibri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BE6D3A13-47FC-40BB-82C5-F0C0A58EB6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2438400"/>
            <a:ext cx="7086600" cy="396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6529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6200" y="228600"/>
            <a:ext cx="8915400" cy="1066800"/>
          </a:xfrm>
        </p:spPr>
        <p:txBody>
          <a:bodyPr/>
          <a:lstStyle/>
          <a:p>
            <a:pPr algn="l" eaLnBrk="1" hangingPunct="1">
              <a:lnSpc>
                <a:spcPct val="125000"/>
              </a:lnSpc>
              <a:spcBef>
                <a:spcPct val="50000"/>
              </a:spcBef>
              <a:defRPr/>
            </a:pPr>
            <a:r>
              <a:rPr lang="vi-VN" sz="2700" b="1" dirty="0">
                <a:solidFill>
                  <a:srgbClr val="FFFFCC">
                    <a:lumMod val="75000"/>
                  </a:srgbClr>
                </a:solidFill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vi-VN" sz="2700" b="1" dirty="0">
                <a:solidFill>
                  <a:srgbClr val="FFFFCC">
                    <a:lumMod val="75000"/>
                  </a:srgbClr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vi-VN" sz="2700" b="1" dirty="0">
                <a:solidFill>
                  <a:srgbClr val="FFFFCC">
                    <a:lumMod val="75000"/>
                  </a:srgbClr>
                </a:solidFill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vi-VN" sz="2700" b="1" dirty="0">
                <a:solidFill>
                  <a:srgbClr val="FFFFCC">
                    <a:lumMod val="75000"/>
                  </a:srgbClr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vi-VN" sz="2700" b="1" dirty="0">
                <a:solidFill>
                  <a:srgbClr val="FFFFCC">
                    <a:lumMod val="75000"/>
                  </a:srgbClr>
                </a:solidFill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vi-VN" sz="2700" b="1" dirty="0">
                <a:solidFill>
                  <a:srgbClr val="FFFFCC">
                    <a:lumMod val="75000"/>
                  </a:srgbClr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vi-VN" sz="2700" dirty="0" smtClean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vi-VN" sz="4400" dirty="0" smtClean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Ôn </a:t>
            </a:r>
            <a:r>
              <a:rPr lang="vi-VN" sz="4400" dirty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động tác vươn thở, ĐT Tay.</a:t>
            </a:r>
            <a:endParaRPr lang="en-US" sz="4400" dirty="0">
              <a:solidFill>
                <a:srgbClr val="FFFF00"/>
              </a:solidFill>
              <a:latin typeface=".VnTimeH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111" y="1600200"/>
            <a:ext cx="8839200" cy="4924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201799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6200" y="228600"/>
            <a:ext cx="8915400" cy="1066800"/>
          </a:xfrm>
        </p:spPr>
        <p:txBody>
          <a:bodyPr/>
          <a:lstStyle/>
          <a:p>
            <a:pPr algn="l" eaLnBrk="1" hangingPunct="1">
              <a:lnSpc>
                <a:spcPct val="125000"/>
              </a:lnSpc>
              <a:spcBef>
                <a:spcPct val="50000"/>
              </a:spcBef>
              <a:defRPr/>
            </a:pPr>
            <a:r>
              <a:rPr lang="vi-VN" sz="2700" b="1" dirty="0">
                <a:solidFill>
                  <a:srgbClr val="FFFFCC">
                    <a:lumMod val="75000"/>
                  </a:srgbClr>
                </a:solidFill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vi-VN" sz="2700" b="1" dirty="0">
                <a:solidFill>
                  <a:srgbClr val="FFFFCC">
                    <a:lumMod val="75000"/>
                  </a:srgbClr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vi-VN" sz="2700" b="1" dirty="0">
                <a:solidFill>
                  <a:srgbClr val="FFFFCC">
                    <a:lumMod val="75000"/>
                  </a:srgbClr>
                </a:solidFill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vi-VN" sz="2700" b="1" dirty="0">
                <a:solidFill>
                  <a:srgbClr val="FFFFCC">
                    <a:lumMod val="75000"/>
                  </a:srgbClr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vi-VN" sz="2700" b="1" dirty="0">
                <a:solidFill>
                  <a:srgbClr val="FFFFCC">
                    <a:lumMod val="75000"/>
                  </a:srgbClr>
                </a:solidFill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vi-VN" sz="2700" b="1" dirty="0">
                <a:solidFill>
                  <a:srgbClr val="FFFFCC">
                    <a:lumMod val="75000"/>
                  </a:srgbClr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endParaRPr lang="en-US" sz="2400" dirty="0">
              <a:solidFill>
                <a:srgbClr val="FFFF00"/>
              </a:solidFill>
              <a:latin typeface=".VnTimeH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304800"/>
            <a:ext cx="8763000" cy="6194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341585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dirty="0" smtClean="0"/>
              <a:t>HỌC ĐỘNG TÁC CHÂN</a:t>
            </a:r>
            <a:endParaRPr lang="vi-VN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1" y="1295400"/>
            <a:ext cx="8839200" cy="5562600"/>
          </a:xfrm>
        </p:spPr>
      </p:pic>
    </p:spTree>
    <p:extLst>
      <p:ext uri="{BB962C8B-B14F-4D97-AF65-F5344CB8AC3E}">
        <p14:creationId xmlns:p14="http://schemas.microsoft.com/office/powerpoint/2010/main" val="369061219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/>
          <a:lstStyle/>
          <a:p>
            <a:r>
              <a:rPr lang="vi-VN" sz="3200" dirty="0">
                <a:solidFill>
                  <a:srgbClr val="C00000"/>
                </a:solidFill>
              </a:rPr>
              <a:t>HỌC ĐỘNG TÁC </a:t>
            </a:r>
            <a:r>
              <a:rPr lang="vi-VN" sz="3200" dirty="0" smtClean="0">
                <a:solidFill>
                  <a:srgbClr val="C00000"/>
                </a:solidFill>
              </a:rPr>
              <a:t>LƯNG – BỤNG</a:t>
            </a:r>
            <a:endParaRPr lang="vi-VN" sz="3200" dirty="0">
              <a:solidFill>
                <a:srgbClr val="C00000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489" y="1143000"/>
            <a:ext cx="8915400" cy="5715000"/>
          </a:xfrm>
        </p:spPr>
      </p:pic>
    </p:spTree>
    <p:extLst>
      <p:ext uri="{BB962C8B-B14F-4D97-AF65-F5344CB8AC3E}">
        <p14:creationId xmlns:p14="http://schemas.microsoft.com/office/powerpoint/2010/main" val="3329429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Gear Drives">
  <a:themeElements>
    <a:clrScheme name="Gear Drives 13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5F5F5F"/>
      </a:accent1>
      <a:accent2>
        <a:srgbClr val="969696"/>
      </a:accent2>
      <a:accent3>
        <a:srgbClr val="FFFFFF"/>
      </a:accent3>
      <a:accent4>
        <a:srgbClr val="000000"/>
      </a:accent4>
      <a:accent5>
        <a:srgbClr val="B6B6B6"/>
      </a:accent5>
      <a:accent6>
        <a:srgbClr val="878787"/>
      </a:accent6>
      <a:hlink>
        <a:srgbClr val="CC3300"/>
      </a:hlink>
      <a:folHlink>
        <a:srgbClr val="996600"/>
      </a:folHlink>
    </a:clrScheme>
    <a:fontScheme name="Gear Drives">
      <a:majorFont>
        <a:latin typeface="Arial"/>
        <a:ea typeface="SimSun"/>
        <a:cs typeface=""/>
      </a:majorFont>
      <a:minorFont>
        <a:latin typeface="Arial"/>
        <a:ea typeface="SimSu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lnDef>
  </a:objectDefaults>
  <a:extraClrSchemeLst>
    <a:extraClrScheme>
      <a:clrScheme name="Gear Drive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ear Drives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ear Drives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ear Drives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ear Drives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ear Drives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ear Drives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ear Drives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ear Drives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ear Drives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ear Drives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ear Drives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ear Drives 13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5F5F5F"/>
        </a:accent1>
        <a:accent2>
          <a:srgbClr val="969696"/>
        </a:accent2>
        <a:accent3>
          <a:srgbClr val="FFFFFF"/>
        </a:accent3>
        <a:accent4>
          <a:srgbClr val="000000"/>
        </a:accent4>
        <a:accent5>
          <a:srgbClr val="B6B6B6"/>
        </a:accent5>
        <a:accent6>
          <a:srgbClr val="878787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Ripple">
  <a:themeElements>
    <a:clrScheme name="Ripple 10">
      <a:dk1>
        <a:srgbClr val="0066FF"/>
      </a:dk1>
      <a:lt1>
        <a:srgbClr val="FFFFFF"/>
      </a:lt1>
      <a:dk2>
        <a:srgbClr val="0033CC"/>
      </a:dk2>
      <a:lt2>
        <a:srgbClr val="FFFFCC"/>
      </a:lt2>
      <a:accent1>
        <a:srgbClr val="0099FF"/>
      </a:accent1>
      <a:accent2>
        <a:srgbClr val="0066FF"/>
      </a:accent2>
      <a:accent3>
        <a:srgbClr val="AAADE2"/>
      </a:accent3>
      <a:accent4>
        <a:srgbClr val="DADADA"/>
      </a:accent4>
      <a:accent5>
        <a:srgbClr val="AACAFF"/>
      </a:accent5>
      <a:accent6>
        <a:srgbClr val="005CE7"/>
      </a:accent6>
      <a:hlink>
        <a:srgbClr val="1ACE9F"/>
      </a:hlink>
      <a:folHlink>
        <a:srgbClr val="A5B5CD"/>
      </a:folHlink>
    </a:clrScheme>
    <a:fontScheme name="Ripple">
      <a:majorFont>
        <a:latin typeface=".VnArial"/>
        <a:ea typeface=""/>
        <a:cs typeface=""/>
      </a:majorFont>
      <a:minorFont>
        <a:latin typeface=".Vn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Ripple 1">
        <a:dk1>
          <a:srgbClr val="2B2B85"/>
        </a:dk1>
        <a:lt1>
          <a:srgbClr val="FFFFFF"/>
        </a:lt1>
        <a:dk2>
          <a:srgbClr val="00254A"/>
        </a:dk2>
        <a:lt2>
          <a:srgbClr val="C0C0C0"/>
        </a:lt2>
        <a:accent1>
          <a:srgbClr val="0099FF"/>
        </a:accent1>
        <a:accent2>
          <a:srgbClr val="006699"/>
        </a:accent2>
        <a:accent3>
          <a:srgbClr val="AAACB1"/>
        </a:accent3>
        <a:accent4>
          <a:srgbClr val="DADADA"/>
        </a:accent4>
        <a:accent5>
          <a:srgbClr val="AACAFF"/>
        </a:accent5>
        <a:accent6>
          <a:srgbClr val="005C8A"/>
        </a:accent6>
        <a:hlink>
          <a:srgbClr val="99CCFF"/>
        </a:hlink>
        <a:folHlink>
          <a:srgbClr val="8F8FB5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2">
        <a:dk1>
          <a:srgbClr val="3B4B5D"/>
        </a:dk1>
        <a:lt1>
          <a:srgbClr val="FFFFFF"/>
        </a:lt1>
        <a:dk2>
          <a:srgbClr val="466886"/>
        </a:dk2>
        <a:lt2>
          <a:srgbClr val="CCECFF"/>
        </a:lt2>
        <a:accent1>
          <a:srgbClr val="6D9D97"/>
        </a:accent1>
        <a:accent2>
          <a:srgbClr val="53718C"/>
        </a:accent2>
        <a:accent3>
          <a:srgbClr val="B0B9C3"/>
        </a:accent3>
        <a:accent4>
          <a:srgbClr val="DADADA"/>
        </a:accent4>
        <a:accent5>
          <a:srgbClr val="BACCC9"/>
        </a:accent5>
        <a:accent6>
          <a:srgbClr val="4A667E"/>
        </a:accent6>
        <a:hlink>
          <a:srgbClr val="99CCFF"/>
        </a:hlink>
        <a:folHlink>
          <a:srgbClr val="A97CF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3">
        <a:dk1>
          <a:srgbClr val="008AE8"/>
        </a:dk1>
        <a:lt1>
          <a:srgbClr val="FFFFFF"/>
        </a:lt1>
        <a:dk2>
          <a:srgbClr val="0068AE"/>
        </a:dk2>
        <a:lt2>
          <a:srgbClr val="CCECFF"/>
        </a:lt2>
        <a:accent1>
          <a:srgbClr val="009999"/>
        </a:accent1>
        <a:accent2>
          <a:srgbClr val="0088E4"/>
        </a:accent2>
        <a:accent3>
          <a:srgbClr val="AAB9D3"/>
        </a:accent3>
        <a:accent4>
          <a:srgbClr val="DADADA"/>
        </a:accent4>
        <a:accent5>
          <a:srgbClr val="AACACA"/>
        </a:accent5>
        <a:accent6>
          <a:srgbClr val="007BCF"/>
        </a:accent6>
        <a:hlink>
          <a:srgbClr val="99FF99"/>
        </a:hlink>
        <a:folHlink>
          <a:srgbClr val="AFE1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4">
        <a:dk1>
          <a:srgbClr val="9B69FF"/>
        </a:dk1>
        <a:lt1>
          <a:srgbClr val="FFFFFF"/>
        </a:lt1>
        <a:dk2>
          <a:srgbClr val="666699"/>
        </a:dk2>
        <a:lt2>
          <a:srgbClr val="D9D9FF"/>
        </a:lt2>
        <a:accent1>
          <a:srgbClr val="66CCFF"/>
        </a:accent1>
        <a:accent2>
          <a:srgbClr val="9966FF"/>
        </a:accent2>
        <a:accent3>
          <a:srgbClr val="B8B8CA"/>
        </a:accent3>
        <a:accent4>
          <a:srgbClr val="DADADA"/>
        </a:accent4>
        <a:accent5>
          <a:srgbClr val="B8E2FF"/>
        </a:accent5>
        <a:accent6>
          <a:srgbClr val="8A5CE7"/>
        </a:accent6>
        <a:hlink>
          <a:srgbClr val="0099CC"/>
        </a:hlink>
        <a:folHlink>
          <a:srgbClr val="0033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5">
        <a:dk1>
          <a:srgbClr val="008080"/>
        </a:dk1>
        <a:lt1>
          <a:srgbClr val="FFFFFF"/>
        </a:lt1>
        <a:dk2>
          <a:srgbClr val="006666"/>
        </a:dk2>
        <a:lt2>
          <a:srgbClr val="FFFFCC"/>
        </a:lt2>
        <a:accent1>
          <a:srgbClr val="0099FF"/>
        </a:accent1>
        <a:accent2>
          <a:srgbClr val="008080"/>
        </a:accent2>
        <a:accent3>
          <a:srgbClr val="AAB8B8"/>
        </a:accent3>
        <a:accent4>
          <a:srgbClr val="DADADA"/>
        </a:accent4>
        <a:accent5>
          <a:srgbClr val="AACAFF"/>
        </a:accent5>
        <a:accent6>
          <a:srgbClr val="007373"/>
        </a:accent6>
        <a:hlink>
          <a:srgbClr val="1ACE9F"/>
        </a:hlink>
        <a:folHlink>
          <a:srgbClr val="A5B5C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6">
        <a:dk1>
          <a:srgbClr val="CDD9D1"/>
        </a:dk1>
        <a:lt1>
          <a:srgbClr val="FFFFFF"/>
        </a:lt1>
        <a:dk2>
          <a:srgbClr val="A3BBA9"/>
        </a:dk2>
        <a:lt2>
          <a:srgbClr val="007D80"/>
        </a:lt2>
        <a:accent1>
          <a:srgbClr val="9CA8A4"/>
        </a:accent1>
        <a:accent2>
          <a:srgbClr val="CBD7CE"/>
        </a:accent2>
        <a:accent3>
          <a:srgbClr val="CEDAD1"/>
        </a:accent3>
        <a:accent4>
          <a:srgbClr val="DADADA"/>
        </a:accent4>
        <a:accent5>
          <a:srgbClr val="CBD1CF"/>
        </a:accent5>
        <a:accent6>
          <a:srgbClr val="B8C3BA"/>
        </a:accent6>
        <a:hlink>
          <a:srgbClr val="009900"/>
        </a:hlink>
        <a:folHlink>
          <a:srgbClr val="0099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7">
        <a:dk1>
          <a:srgbClr val="686B5D"/>
        </a:dk1>
        <a:lt1>
          <a:srgbClr val="DCDAD0"/>
        </a:lt1>
        <a:dk2>
          <a:srgbClr val="525040"/>
        </a:dk2>
        <a:lt2>
          <a:srgbClr val="D3D2A6"/>
        </a:lt2>
        <a:accent1>
          <a:srgbClr val="5D8770"/>
        </a:accent1>
        <a:accent2>
          <a:srgbClr val="686B5D"/>
        </a:accent2>
        <a:accent3>
          <a:srgbClr val="B3B3AF"/>
        </a:accent3>
        <a:accent4>
          <a:srgbClr val="BCBAB1"/>
        </a:accent4>
        <a:accent5>
          <a:srgbClr val="B6C3BB"/>
        </a:accent5>
        <a:accent6>
          <a:srgbClr val="5E6053"/>
        </a:accent6>
        <a:hlink>
          <a:srgbClr val="85B7A9"/>
        </a:hlink>
        <a:folHlink>
          <a:srgbClr val="B8936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8">
        <a:dk1>
          <a:srgbClr val="000000"/>
        </a:dk1>
        <a:lt1>
          <a:srgbClr val="EAEAEA"/>
        </a:lt1>
        <a:dk2>
          <a:srgbClr val="000000"/>
        </a:dk2>
        <a:lt2>
          <a:srgbClr val="B2B2B2"/>
        </a:lt2>
        <a:accent1>
          <a:srgbClr val="A4BCC4"/>
        </a:accent1>
        <a:accent2>
          <a:srgbClr val="FFFFFF"/>
        </a:accent2>
        <a:accent3>
          <a:srgbClr val="F3F3F3"/>
        </a:accent3>
        <a:accent4>
          <a:srgbClr val="000000"/>
        </a:accent4>
        <a:accent5>
          <a:srgbClr val="CFDADE"/>
        </a:accent5>
        <a:accent6>
          <a:srgbClr val="E7E7E7"/>
        </a:accent6>
        <a:hlink>
          <a:srgbClr val="0066FF"/>
        </a:hlink>
        <a:folHlink>
          <a:srgbClr val="00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ipple 9">
        <a:dk1>
          <a:srgbClr val="000000"/>
        </a:dk1>
        <a:lt1>
          <a:srgbClr val="D7D1B9"/>
        </a:lt1>
        <a:dk2>
          <a:srgbClr val="B39257"/>
        </a:dk2>
        <a:lt2>
          <a:srgbClr val="B1A887"/>
        </a:lt2>
        <a:accent1>
          <a:srgbClr val="FFCC66"/>
        </a:accent1>
        <a:accent2>
          <a:srgbClr val="E6E3AC"/>
        </a:accent2>
        <a:accent3>
          <a:srgbClr val="E8E5D9"/>
        </a:accent3>
        <a:accent4>
          <a:srgbClr val="000000"/>
        </a:accent4>
        <a:accent5>
          <a:srgbClr val="FFE2B8"/>
        </a:accent5>
        <a:accent6>
          <a:srgbClr val="D0CE9B"/>
        </a:accent6>
        <a:hlink>
          <a:srgbClr val="666633"/>
        </a:hlink>
        <a:folHlink>
          <a:srgbClr val="9C9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ipple 10">
        <a:dk1>
          <a:srgbClr val="0066FF"/>
        </a:dk1>
        <a:lt1>
          <a:srgbClr val="FFFFFF"/>
        </a:lt1>
        <a:dk2>
          <a:srgbClr val="0033CC"/>
        </a:dk2>
        <a:lt2>
          <a:srgbClr val="FFFFCC"/>
        </a:lt2>
        <a:accent1>
          <a:srgbClr val="0099FF"/>
        </a:accent1>
        <a:accent2>
          <a:srgbClr val="0066FF"/>
        </a:accent2>
        <a:accent3>
          <a:srgbClr val="AAADE2"/>
        </a:accent3>
        <a:accent4>
          <a:srgbClr val="DADADA"/>
        </a:accent4>
        <a:accent5>
          <a:srgbClr val="AACAFF"/>
        </a:accent5>
        <a:accent6>
          <a:srgbClr val="005CE7"/>
        </a:accent6>
        <a:hlink>
          <a:srgbClr val="1ACE9F"/>
        </a:hlink>
        <a:folHlink>
          <a:srgbClr val="A5B5CD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7_Ripple">
  <a:themeElements>
    <a:clrScheme name="Ripple 10">
      <a:dk1>
        <a:srgbClr val="0066FF"/>
      </a:dk1>
      <a:lt1>
        <a:srgbClr val="FFFFFF"/>
      </a:lt1>
      <a:dk2>
        <a:srgbClr val="0033CC"/>
      </a:dk2>
      <a:lt2>
        <a:srgbClr val="FFFFCC"/>
      </a:lt2>
      <a:accent1>
        <a:srgbClr val="0099FF"/>
      </a:accent1>
      <a:accent2>
        <a:srgbClr val="0066FF"/>
      </a:accent2>
      <a:accent3>
        <a:srgbClr val="AAADE2"/>
      </a:accent3>
      <a:accent4>
        <a:srgbClr val="DADADA"/>
      </a:accent4>
      <a:accent5>
        <a:srgbClr val="AACAFF"/>
      </a:accent5>
      <a:accent6>
        <a:srgbClr val="005CE7"/>
      </a:accent6>
      <a:hlink>
        <a:srgbClr val="1ACE9F"/>
      </a:hlink>
      <a:folHlink>
        <a:srgbClr val="A5B5CD"/>
      </a:folHlink>
    </a:clrScheme>
    <a:fontScheme name="Ripple">
      <a:majorFont>
        <a:latin typeface=".VnArial"/>
        <a:ea typeface=""/>
        <a:cs typeface=""/>
      </a:majorFont>
      <a:minorFont>
        <a:latin typeface=".Vn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Ripple 1">
        <a:dk1>
          <a:srgbClr val="2B2B85"/>
        </a:dk1>
        <a:lt1>
          <a:srgbClr val="FFFFFF"/>
        </a:lt1>
        <a:dk2>
          <a:srgbClr val="00254A"/>
        </a:dk2>
        <a:lt2>
          <a:srgbClr val="C0C0C0"/>
        </a:lt2>
        <a:accent1>
          <a:srgbClr val="0099FF"/>
        </a:accent1>
        <a:accent2>
          <a:srgbClr val="006699"/>
        </a:accent2>
        <a:accent3>
          <a:srgbClr val="AAACB1"/>
        </a:accent3>
        <a:accent4>
          <a:srgbClr val="DADADA"/>
        </a:accent4>
        <a:accent5>
          <a:srgbClr val="AACAFF"/>
        </a:accent5>
        <a:accent6>
          <a:srgbClr val="005C8A"/>
        </a:accent6>
        <a:hlink>
          <a:srgbClr val="99CCFF"/>
        </a:hlink>
        <a:folHlink>
          <a:srgbClr val="8F8FB5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2">
        <a:dk1>
          <a:srgbClr val="3B4B5D"/>
        </a:dk1>
        <a:lt1>
          <a:srgbClr val="FFFFFF"/>
        </a:lt1>
        <a:dk2>
          <a:srgbClr val="466886"/>
        </a:dk2>
        <a:lt2>
          <a:srgbClr val="CCECFF"/>
        </a:lt2>
        <a:accent1>
          <a:srgbClr val="6D9D97"/>
        </a:accent1>
        <a:accent2>
          <a:srgbClr val="53718C"/>
        </a:accent2>
        <a:accent3>
          <a:srgbClr val="B0B9C3"/>
        </a:accent3>
        <a:accent4>
          <a:srgbClr val="DADADA"/>
        </a:accent4>
        <a:accent5>
          <a:srgbClr val="BACCC9"/>
        </a:accent5>
        <a:accent6>
          <a:srgbClr val="4A667E"/>
        </a:accent6>
        <a:hlink>
          <a:srgbClr val="99CCFF"/>
        </a:hlink>
        <a:folHlink>
          <a:srgbClr val="A97CF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3">
        <a:dk1>
          <a:srgbClr val="008AE8"/>
        </a:dk1>
        <a:lt1>
          <a:srgbClr val="FFFFFF"/>
        </a:lt1>
        <a:dk2>
          <a:srgbClr val="0068AE"/>
        </a:dk2>
        <a:lt2>
          <a:srgbClr val="CCECFF"/>
        </a:lt2>
        <a:accent1>
          <a:srgbClr val="009999"/>
        </a:accent1>
        <a:accent2>
          <a:srgbClr val="0088E4"/>
        </a:accent2>
        <a:accent3>
          <a:srgbClr val="AAB9D3"/>
        </a:accent3>
        <a:accent4>
          <a:srgbClr val="DADADA"/>
        </a:accent4>
        <a:accent5>
          <a:srgbClr val="AACACA"/>
        </a:accent5>
        <a:accent6>
          <a:srgbClr val="007BCF"/>
        </a:accent6>
        <a:hlink>
          <a:srgbClr val="99FF99"/>
        </a:hlink>
        <a:folHlink>
          <a:srgbClr val="AFE1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4">
        <a:dk1>
          <a:srgbClr val="9B69FF"/>
        </a:dk1>
        <a:lt1>
          <a:srgbClr val="FFFFFF"/>
        </a:lt1>
        <a:dk2>
          <a:srgbClr val="666699"/>
        </a:dk2>
        <a:lt2>
          <a:srgbClr val="D9D9FF"/>
        </a:lt2>
        <a:accent1>
          <a:srgbClr val="66CCFF"/>
        </a:accent1>
        <a:accent2>
          <a:srgbClr val="9966FF"/>
        </a:accent2>
        <a:accent3>
          <a:srgbClr val="B8B8CA"/>
        </a:accent3>
        <a:accent4>
          <a:srgbClr val="DADADA"/>
        </a:accent4>
        <a:accent5>
          <a:srgbClr val="B8E2FF"/>
        </a:accent5>
        <a:accent6>
          <a:srgbClr val="8A5CE7"/>
        </a:accent6>
        <a:hlink>
          <a:srgbClr val="0099CC"/>
        </a:hlink>
        <a:folHlink>
          <a:srgbClr val="0033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5">
        <a:dk1>
          <a:srgbClr val="008080"/>
        </a:dk1>
        <a:lt1>
          <a:srgbClr val="FFFFFF"/>
        </a:lt1>
        <a:dk2>
          <a:srgbClr val="006666"/>
        </a:dk2>
        <a:lt2>
          <a:srgbClr val="FFFFCC"/>
        </a:lt2>
        <a:accent1>
          <a:srgbClr val="0099FF"/>
        </a:accent1>
        <a:accent2>
          <a:srgbClr val="008080"/>
        </a:accent2>
        <a:accent3>
          <a:srgbClr val="AAB8B8"/>
        </a:accent3>
        <a:accent4>
          <a:srgbClr val="DADADA"/>
        </a:accent4>
        <a:accent5>
          <a:srgbClr val="AACAFF"/>
        </a:accent5>
        <a:accent6>
          <a:srgbClr val="007373"/>
        </a:accent6>
        <a:hlink>
          <a:srgbClr val="1ACE9F"/>
        </a:hlink>
        <a:folHlink>
          <a:srgbClr val="A5B5C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6">
        <a:dk1>
          <a:srgbClr val="CDD9D1"/>
        </a:dk1>
        <a:lt1>
          <a:srgbClr val="FFFFFF"/>
        </a:lt1>
        <a:dk2>
          <a:srgbClr val="A3BBA9"/>
        </a:dk2>
        <a:lt2>
          <a:srgbClr val="007D80"/>
        </a:lt2>
        <a:accent1>
          <a:srgbClr val="9CA8A4"/>
        </a:accent1>
        <a:accent2>
          <a:srgbClr val="CBD7CE"/>
        </a:accent2>
        <a:accent3>
          <a:srgbClr val="CEDAD1"/>
        </a:accent3>
        <a:accent4>
          <a:srgbClr val="DADADA"/>
        </a:accent4>
        <a:accent5>
          <a:srgbClr val="CBD1CF"/>
        </a:accent5>
        <a:accent6>
          <a:srgbClr val="B8C3BA"/>
        </a:accent6>
        <a:hlink>
          <a:srgbClr val="009900"/>
        </a:hlink>
        <a:folHlink>
          <a:srgbClr val="0099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7">
        <a:dk1>
          <a:srgbClr val="686B5D"/>
        </a:dk1>
        <a:lt1>
          <a:srgbClr val="DCDAD0"/>
        </a:lt1>
        <a:dk2>
          <a:srgbClr val="525040"/>
        </a:dk2>
        <a:lt2>
          <a:srgbClr val="D3D2A6"/>
        </a:lt2>
        <a:accent1>
          <a:srgbClr val="5D8770"/>
        </a:accent1>
        <a:accent2>
          <a:srgbClr val="686B5D"/>
        </a:accent2>
        <a:accent3>
          <a:srgbClr val="B3B3AF"/>
        </a:accent3>
        <a:accent4>
          <a:srgbClr val="BCBAB1"/>
        </a:accent4>
        <a:accent5>
          <a:srgbClr val="B6C3BB"/>
        </a:accent5>
        <a:accent6>
          <a:srgbClr val="5E6053"/>
        </a:accent6>
        <a:hlink>
          <a:srgbClr val="85B7A9"/>
        </a:hlink>
        <a:folHlink>
          <a:srgbClr val="B8936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8">
        <a:dk1>
          <a:srgbClr val="000000"/>
        </a:dk1>
        <a:lt1>
          <a:srgbClr val="EAEAEA"/>
        </a:lt1>
        <a:dk2>
          <a:srgbClr val="000000"/>
        </a:dk2>
        <a:lt2>
          <a:srgbClr val="B2B2B2"/>
        </a:lt2>
        <a:accent1>
          <a:srgbClr val="A4BCC4"/>
        </a:accent1>
        <a:accent2>
          <a:srgbClr val="FFFFFF"/>
        </a:accent2>
        <a:accent3>
          <a:srgbClr val="F3F3F3"/>
        </a:accent3>
        <a:accent4>
          <a:srgbClr val="000000"/>
        </a:accent4>
        <a:accent5>
          <a:srgbClr val="CFDADE"/>
        </a:accent5>
        <a:accent6>
          <a:srgbClr val="E7E7E7"/>
        </a:accent6>
        <a:hlink>
          <a:srgbClr val="0066FF"/>
        </a:hlink>
        <a:folHlink>
          <a:srgbClr val="00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ipple 9">
        <a:dk1>
          <a:srgbClr val="000000"/>
        </a:dk1>
        <a:lt1>
          <a:srgbClr val="D7D1B9"/>
        </a:lt1>
        <a:dk2>
          <a:srgbClr val="B39257"/>
        </a:dk2>
        <a:lt2>
          <a:srgbClr val="B1A887"/>
        </a:lt2>
        <a:accent1>
          <a:srgbClr val="FFCC66"/>
        </a:accent1>
        <a:accent2>
          <a:srgbClr val="E6E3AC"/>
        </a:accent2>
        <a:accent3>
          <a:srgbClr val="E8E5D9"/>
        </a:accent3>
        <a:accent4>
          <a:srgbClr val="000000"/>
        </a:accent4>
        <a:accent5>
          <a:srgbClr val="FFE2B8"/>
        </a:accent5>
        <a:accent6>
          <a:srgbClr val="D0CE9B"/>
        </a:accent6>
        <a:hlink>
          <a:srgbClr val="666633"/>
        </a:hlink>
        <a:folHlink>
          <a:srgbClr val="9C9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ipple 10">
        <a:dk1>
          <a:srgbClr val="0066FF"/>
        </a:dk1>
        <a:lt1>
          <a:srgbClr val="FFFFFF"/>
        </a:lt1>
        <a:dk2>
          <a:srgbClr val="0033CC"/>
        </a:dk2>
        <a:lt2>
          <a:srgbClr val="FFFFCC"/>
        </a:lt2>
        <a:accent1>
          <a:srgbClr val="0099FF"/>
        </a:accent1>
        <a:accent2>
          <a:srgbClr val="0066FF"/>
        </a:accent2>
        <a:accent3>
          <a:srgbClr val="AAADE2"/>
        </a:accent3>
        <a:accent4>
          <a:srgbClr val="DADADA"/>
        </a:accent4>
        <a:accent5>
          <a:srgbClr val="AACAFF"/>
        </a:accent5>
        <a:accent6>
          <a:srgbClr val="005CE7"/>
        </a:accent6>
        <a:hlink>
          <a:srgbClr val="1ACE9F"/>
        </a:hlink>
        <a:folHlink>
          <a:srgbClr val="A5B5CD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Capsules</Template>
  <TotalTime>189</TotalTime>
  <Words>310</Words>
  <Application>Microsoft Office PowerPoint</Application>
  <PresentationFormat>On-screen Show (4:3)</PresentationFormat>
  <Paragraphs>48</Paragraphs>
  <Slides>16</Slides>
  <Notes>2</Notes>
  <HiddenSlides>0</HiddenSlides>
  <MMClips>1</MMClips>
  <ScaleCrop>false</ScaleCrop>
  <HeadingPairs>
    <vt:vector size="4" baseType="variant">
      <vt:variant>
        <vt:lpstr>Theme</vt:lpstr>
      </vt:variant>
      <vt:variant>
        <vt:i4>9</vt:i4>
      </vt:variant>
      <vt:variant>
        <vt:lpstr>Slide Titles</vt:lpstr>
      </vt:variant>
      <vt:variant>
        <vt:i4>16</vt:i4>
      </vt:variant>
    </vt:vector>
  </HeadingPairs>
  <TitlesOfParts>
    <vt:vector size="25" baseType="lpstr">
      <vt:lpstr>Default Design</vt:lpstr>
      <vt:lpstr>Gear Drives</vt:lpstr>
      <vt:lpstr>Office Theme</vt:lpstr>
      <vt:lpstr>1_Office Theme</vt:lpstr>
      <vt:lpstr>Ripple</vt:lpstr>
      <vt:lpstr>3_Office Theme</vt:lpstr>
      <vt:lpstr>7_Ripple</vt:lpstr>
      <vt:lpstr>2_Office Theme</vt:lpstr>
      <vt:lpstr>Facet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. Ôn động tác vươn thở, ĐT Tay.</vt:lpstr>
      <vt:lpstr>   </vt:lpstr>
      <vt:lpstr>HỌC ĐỘNG TÁC CHÂN</vt:lpstr>
      <vt:lpstr>HỌC ĐỘNG TÁC LƯNG – BỤNG</vt:lpstr>
      <vt:lpstr>HỌC ĐỘNG TÁC TOÀN THÂN</vt:lpstr>
      <vt:lpstr>ĐỘNG TÁC  TOÀN THÂN</vt:lpstr>
      <vt:lpstr>TẬP LUYỆN ĐỘNG TÁC  TOÀN THÂN</vt:lpstr>
      <vt:lpstr>TRÒ CHƠI: NHẢY Ô TIẾP SỨC</vt:lpstr>
      <vt:lpstr>THẢ LỎNG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User</dc:creator>
  <cp:lastModifiedBy>ADMIN</cp:lastModifiedBy>
  <cp:revision>110</cp:revision>
  <dcterms:created xsi:type="dcterms:W3CDTF">2009-12-16T16:08:00Z</dcterms:created>
  <dcterms:modified xsi:type="dcterms:W3CDTF">2023-05-14T14:18:25Z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991662CBE42243E681BA4EF2F7CFFA3A</vt:lpwstr>
  </property>
  <property fmtid="{D5CDD505-2E9C-101B-9397-08002B2CF9AE}" pid="3" name="KSOProductBuildVer">
    <vt:lpwstr>1033-11.2.0.10351</vt:lpwstr>
  </property>
</Properties>
</file>