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9" r:id="rId2"/>
    <p:sldId id="307" r:id="rId3"/>
    <p:sldId id="297" r:id="rId4"/>
    <p:sldId id="299" r:id="rId5"/>
    <p:sldId id="298" r:id="rId6"/>
    <p:sldId id="308" r:id="rId7"/>
    <p:sldId id="300" r:id="rId8"/>
    <p:sldId id="303" r:id="rId9"/>
    <p:sldId id="291" r:id="rId10"/>
    <p:sldId id="295" r:id="rId11"/>
    <p:sldId id="292" r:id="rId12"/>
    <p:sldId id="304" r:id="rId13"/>
    <p:sldId id="294" r:id="rId14"/>
    <p:sldId id="293" r:id="rId15"/>
    <p:sldId id="264" r:id="rId16"/>
    <p:sldId id="267" r:id="rId17"/>
    <p:sldId id="301" r:id="rId18"/>
    <p:sldId id="302" r:id="rId19"/>
    <p:sldId id="271" r:id="rId20"/>
    <p:sldId id="272" r:id="rId21"/>
    <p:sldId id="277" r:id="rId22"/>
    <p:sldId id="278" r:id="rId23"/>
    <p:sldId id="281" r:id="rId24"/>
    <p:sldId id="283" r:id="rId25"/>
    <p:sldId id="269" r:id="rId26"/>
    <p:sldId id="285" r:id="rId27"/>
    <p:sldId id="306" r:id="rId28"/>
    <p:sldId id="260" r:id="rId29"/>
    <p:sldId id="286" r:id="rId30"/>
    <p:sldId id="309" r:id="rId31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89D1-3D03-4E8E-86F3-113A38941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70EE4-5FAD-4BED-AD08-4744FAB4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C8FB-3A27-4FE1-AECC-B016FA4F3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5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75B4-4650-48C6-8185-7875CC80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35BB5-C3CE-463C-A57C-CD6B49350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7CB0-1199-40D5-BF00-66B74CC85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BFA9-C50F-41BE-A745-A7F5437CF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326E8-0344-46EE-A1DD-49C0A38D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D356-BFA8-474A-8E6F-8D2E807F5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5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9526-D8A6-43DC-BD90-9F0423A97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4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28685-5B23-480D-A8D8-7A59DE619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CEF0F25-EA10-4E6A-BB8B-37C34C818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vietnam.vnanet.vn/VNP_Upload/News/2008-8/18/0808Ec05L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Picture 37" descr="8934980001349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2557463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WordArt 38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569325" cy="5473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8165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NI-Times"/>
              </a:rPr>
              <a:t>Chaøo möøng thaày coâ veà döï tieát daïy 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533400" y="4648200"/>
            <a:ext cx="84582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 animBg="1"/>
      <p:bldP spid="2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92202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/>
              <a:t>Hải Vân bát ngát nghìn trùng</a:t>
            </a:r>
          </a:p>
          <a:p>
            <a:pPr algn="ctr" eaLnBrk="1" hangingPunct="1">
              <a:buFontTx/>
              <a:buNone/>
            </a:pPr>
            <a:r>
              <a:rPr lang="en-US" sz="3600" smtClean="0"/>
              <a:t>Hòn Hồng sừng sững đứng trong vịnh Hàn.</a:t>
            </a:r>
            <a:endParaRPr lang="en-US" sz="4000" smtClean="0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3443288" y="887413"/>
            <a:ext cx="1905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4683125" y="1600200"/>
            <a:ext cx="1905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 b="1" i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186488"/>
            <a:ext cx="91440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Sông Nhà Bè chảy giữa tỉnh Đồng Nai và TP Hồ Chí Minh</a:t>
            </a:r>
          </a:p>
        </p:txBody>
      </p:sp>
      <p:pic>
        <p:nvPicPr>
          <p:cNvPr id="11268" name="Picture 6" descr="song nha 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586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ownloa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/>
              <a:t>Đồng Tháp Mười cò bay thẳng cánh</a:t>
            </a:r>
          </a:p>
          <a:p>
            <a:pPr algn="ctr" eaLnBrk="1" hangingPunct="1">
              <a:buFontTx/>
              <a:buNone/>
            </a:pPr>
            <a:r>
              <a:rPr lang="en-US" sz="4000" smtClean="0"/>
              <a:t>Nước Tháp Mười lóng lánh cá tôm.</a:t>
            </a:r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4000" smtClean="0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4457700" y="990600"/>
            <a:ext cx="1905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4616450" y="1676400"/>
            <a:ext cx="125413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381000"/>
            <a:ext cx="4724400" cy="84137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Mỗi câu ca dao nói đến một vùng. Đó là những vùng nào?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4800" y="1752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*Câu 1: Lạng Sơn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04800" y="2286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*Câu 2: Hà Nội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04800" y="28194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*Câu 3: Nghệ An-Hà Tĩnh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04800" y="33528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*Câu 4: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Huế-Đà Nẵng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04800" y="3886200"/>
            <a:ext cx="426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*Câu 5: TP.Hồ Chí Minh-Đồng Nai.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04800" y="4876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*Câu 6: Đồng Tháp Mười</a:t>
            </a: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4038600" cy="5334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324600" y="16446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LẠNG SƠN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6248400" y="1828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257800" y="19812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HÀ NỘI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6248400" y="2971800"/>
            <a:ext cx="228600" cy="304800"/>
          </a:xfrm>
          <a:custGeom>
            <a:avLst/>
            <a:gdLst>
              <a:gd name="T0" fmla="*/ 0 w 148"/>
              <a:gd name="T1" fmla="*/ 0 h 188"/>
              <a:gd name="T2" fmla="*/ 33400314 w 148"/>
              <a:gd name="T3" fmla="*/ 141941145 h 188"/>
              <a:gd name="T4" fmla="*/ 224262778 w 148"/>
              <a:gd name="T5" fmla="*/ 281254200 h 188"/>
              <a:gd name="T6" fmla="*/ 353094324 w 148"/>
              <a:gd name="T7" fmla="*/ 494165106 h 1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8" h="188">
                <a:moveTo>
                  <a:pt x="0" y="0"/>
                </a:moveTo>
                <a:cubicBezTo>
                  <a:pt x="5" y="18"/>
                  <a:pt x="2" y="40"/>
                  <a:pt x="14" y="54"/>
                </a:cubicBezTo>
                <a:cubicBezTo>
                  <a:pt x="35" y="78"/>
                  <a:pt x="94" y="107"/>
                  <a:pt x="94" y="107"/>
                </a:cubicBezTo>
                <a:cubicBezTo>
                  <a:pt x="112" y="134"/>
                  <a:pt x="148" y="188"/>
                  <a:pt x="148" y="188"/>
                </a:cubicBezTo>
              </a:path>
            </a:pathLst>
          </a:custGeom>
          <a:solidFill>
            <a:srgbClr val="FF33CC"/>
          </a:solidFill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248400" y="26670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NGHỆ AN</a:t>
            </a: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67818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66294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6553200" y="5562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6096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858000" y="33972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HUẾ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7315200" y="37338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ĐÀ NẴNG</a:t>
            </a:r>
          </a:p>
        </p:txBody>
      </p:sp>
      <p:sp>
        <p:nvSpPr>
          <p:cNvPr id="14360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7239000" y="52260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ĐỒNG NAI</a:t>
            </a:r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6096000" y="58674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6096000" y="598805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ĐỒNG THÁP MƯỜI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6781800" y="5715000"/>
            <a:ext cx="160020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33CC"/>
                </a:solidFill>
              </a:rPr>
              <a:t>TP 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75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82" presetID="2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00" presetID="35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620"/>
                            </p:stCondLst>
                            <p:childTnLst>
                              <p:par>
                                <p:cTn id="107" presetID="17" presetClass="entr" presetSubtype="1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25" presetID="23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/>
      <p:bldP spid="16402" grpId="0"/>
      <p:bldP spid="16403" grpId="0" animBg="1"/>
      <p:bldP spid="16404" grpId="0"/>
      <p:bldP spid="16405" grpId="0" animBg="1"/>
      <p:bldP spid="16406" grpId="0" animBg="1"/>
      <p:bldP spid="16407" grpId="0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/>
      <p:bldP spid="16414" grpId="0"/>
      <p:bldP spid="16417" grpId="0"/>
      <p:bldP spid="16418" grpId="0" animBg="1"/>
      <p:bldP spid="16419" grpId="0"/>
      <p:bldP spid="16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dong-dang-lang-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85738"/>
            <a:ext cx="8991600" cy="647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angtothiresize7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5183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0" y="5151438"/>
            <a:ext cx="9144000" cy="17065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Núi Tô Thị ( hay còn gọi là núi Vọng Phu). Từ xưa, tảng đá hình người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 đã gắn với truyện cổ tích nàng Tô Thị bồng con thuỷ chung đứng chờ chồng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 đi đánh trận phương Bắc. Chờ mãi không được nàng và con hoá đá.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 Vì thế nên người đời cũng gọi tảng đá là nàng Tô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hua_tam_t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810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cuah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2750"/>
            <a:ext cx="4724400" cy="61404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781800" y="6480175"/>
            <a:ext cx="2362200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ĐỘNG TAM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52400" y="5713413"/>
            <a:ext cx="548640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ĐỀN TRẤN VŨ: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 xây dựng vào thời vua Lí Thái Tổ. Đền nằm bên Hồ Tây, thờ Thánh Trấn Vũ.</a:t>
            </a:r>
          </a:p>
        </p:txBody>
      </p:sp>
      <p:pic>
        <p:nvPicPr>
          <p:cNvPr id="18435" name="Picture 27" descr="180px-Tran_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895600" cy="525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5715000" y="6096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TƯỢNG THÁNH TRẤN VŨ</a:t>
            </a:r>
            <a:endParaRPr lang="en-US" sz="2000" b="1">
              <a:latin typeface="Times New Roman" pitchFamily="18" charset="0"/>
            </a:endParaRPr>
          </a:p>
        </p:txBody>
      </p:sp>
      <p:pic>
        <p:nvPicPr>
          <p:cNvPr id="1843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 bwMode="auto">
          <a:xfrm>
            <a:off x="304800" y="381000"/>
            <a:ext cx="5486400" cy="533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otay1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148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81000" y="5943600"/>
            <a:ext cx="8382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Mặt nước Hồ Tây ở Hà Nội phẳng lặng và trong như  gương</a:t>
            </a:r>
          </a:p>
        </p:txBody>
      </p:sp>
      <p:pic>
        <p:nvPicPr>
          <p:cNvPr id="19460" name="Picture 4" descr="hotay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91000" cy="548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duong%20vo%20xu%20nghe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71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2743200" y="6096000"/>
            <a:ext cx="3429000" cy="485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66"/>
                </a:solidFill>
                <a:latin typeface="Times New Roman" pitchFamily="18" charset="0"/>
              </a:rPr>
              <a:t>Đường vô xứ Nghệ…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600200" y="32004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pic>
        <p:nvPicPr>
          <p:cNvPr id="21508" name="Picture 37" descr="song 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>
            <a:fillRect/>
          </a:stretch>
        </p:blipFill>
        <p:spPr bwMode="auto">
          <a:xfrm>
            <a:off x="228600" y="228600"/>
            <a:ext cx="8686800" cy="594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38"/>
          <p:cNvSpPr txBox="1">
            <a:spLocks noChangeArrowheads="1"/>
          </p:cNvSpPr>
          <p:nvPr/>
        </p:nvSpPr>
        <p:spPr bwMode="auto">
          <a:xfrm>
            <a:off x="1219200" y="6262688"/>
            <a:ext cx="678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Cảnh non xanh nước biếc ở xứ Nghệ</a:t>
            </a:r>
            <a:endParaRPr lang="en-US" sz="4000" b="1" u="sng">
              <a:latin typeface="Times New Roman" pitchFamily="18" charset="0"/>
            </a:endParaRPr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4724400" y="2286000"/>
            <a:ext cx="3886200" cy="1524000"/>
          </a:xfrm>
          <a:prstGeom prst="wedgeEllipseCallout">
            <a:avLst>
              <a:gd name="adj1" fmla="val -25407"/>
              <a:gd name="adj2" fmla="val 962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Xứ Nghệ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: Vùng Nghệ An, Hà Tĩnh nói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6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/>
      <p:bldP spid="8090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 b="1" i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2531" name="Picture 2" descr="Photo Sharing and Video Hosting at Photobucket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42888"/>
            <a:ext cx="87630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04800" y="5715000"/>
            <a:ext cx="861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Vịnh Hàn là eo biển ở Đà Nẵng – </a:t>
            </a:r>
          </a:p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Nơi tiếp giáp với sông Hàn -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 b="1" i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186488"/>
            <a:ext cx="91440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Sông Nhà Bè chảy giữa tỉnh Đồng Nai và TP Hồ Chí Minh</a:t>
            </a:r>
          </a:p>
        </p:txBody>
      </p:sp>
      <p:pic>
        <p:nvPicPr>
          <p:cNvPr id="23556" name="Picture 6" descr="song nha 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586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>
            <a:grpSpLocks/>
          </p:cNvGrpSpPr>
          <p:nvPr/>
        </p:nvGrpSpPr>
        <p:grpSpPr bwMode="auto">
          <a:xfrm rot="-5400000">
            <a:off x="457200" y="4495800"/>
            <a:ext cx="1905000" cy="2819400"/>
            <a:chOff x="144" y="144"/>
            <a:chExt cx="1392" cy="2007"/>
          </a:xfrm>
        </p:grpSpPr>
        <p:pic>
          <p:nvPicPr>
            <p:cNvPr id="24593" name="Picture 4" descr="POINSET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81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5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18"/>
              <a:ext cx="28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5" name="Picture 6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01"/>
              <a:ext cx="1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7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89"/>
              <a:ext cx="16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8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829"/>
              <a:ext cx="13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9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2064"/>
              <a:ext cx="9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10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4"/>
              <a:ext cx="28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11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87"/>
              <a:ext cx="1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12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81"/>
              <a:ext cx="14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0" name="Group 13"/>
          <p:cNvGrpSpPr>
            <a:grpSpLocks/>
          </p:cNvGrpSpPr>
          <p:nvPr/>
        </p:nvGrpSpPr>
        <p:grpSpPr bwMode="auto">
          <a:xfrm rot="-5400000" flipH="1" flipV="1">
            <a:off x="6781800" y="-457200"/>
            <a:ext cx="1905000" cy="2819400"/>
            <a:chOff x="144" y="144"/>
            <a:chExt cx="1392" cy="2007"/>
          </a:xfrm>
        </p:grpSpPr>
        <p:pic>
          <p:nvPicPr>
            <p:cNvPr id="24584" name="Picture 14" descr="POINSET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81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15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18"/>
              <a:ext cx="28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16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01"/>
              <a:ext cx="1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7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89"/>
              <a:ext cx="16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8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829"/>
              <a:ext cx="13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9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2064"/>
              <a:ext cx="9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20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4"/>
              <a:ext cx="28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21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87"/>
              <a:ext cx="1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22" descr="POINTSTA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81"/>
              <a:ext cx="14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1" name="Picture 32" descr="datquang1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33"/>
          <p:cNvSpPr txBox="1">
            <a:spLocks noChangeArrowheads="1"/>
          </p:cNvSpPr>
          <p:nvPr/>
        </p:nvSpPr>
        <p:spPr bwMode="auto">
          <a:xfrm>
            <a:off x="3200400" y="6262688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9900"/>
                </a:solidFill>
                <a:latin typeface="Times New Roman" pitchFamily="18" charset="0"/>
              </a:rPr>
              <a:t>Đèo Hải Vân</a:t>
            </a:r>
          </a:p>
        </p:txBody>
      </p:sp>
      <p:pic>
        <p:nvPicPr>
          <p:cNvPr id="24583" name="Picture 34" descr="HaiV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63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838200" y="0"/>
            <a:ext cx="2743200" cy="495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Đồng Tháp Mười</a:t>
            </a:r>
          </a:p>
        </p:txBody>
      </p:sp>
      <p:pic>
        <p:nvPicPr>
          <p:cNvPr id="25603" name="Picture 3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19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0" descr="dong thap m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"/>
            <a:ext cx="41910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2" descr="0808Ec05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343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3505200" cy="1143000"/>
          </a:xfr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Nội dung: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57200" y="1524000"/>
            <a:ext cx="8305800" cy="4953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n-US" sz="4000" b="1" dirty="0" err="1"/>
              <a:t>Bước</a:t>
            </a:r>
            <a:r>
              <a:rPr lang="en-US" sz="4000" b="1" dirty="0"/>
              <a:t> </a:t>
            </a:r>
            <a:r>
              <a:rPr lang="en-US" sz="4000" b="1" dirty="0" err="1"/>
              <a:t>đầu</a:t>
            </a:r>
            <a:r>
              <a:rPr lang="en-US" sz="4000" b="1" dirty="0"/>
              <a:t> </a:t>
            </a:r>
            <a:r>
              <a:rPr lang="en-US" sz="4000" b="1" dirty="0" err="1"/>
              <a:t>cảm</a:t>
            </a:r>
            <a:r>
              <a:rPr lang="en-US" sz="4000" b="1" dirty="0"/>
              <a:t> </a:t>
            </a:r>
            <a:r>
              <a:rPr lang="en-US" sz="4000" b="1" dirty="0" err="1"/>
              <a:t>nhận</a:t>
            </a:r>
            <a:r>
              <a:rPr lang="en-US" sz="4000" b="1" dirty="0"/>
              <a:t> </a:t>
            </a:r>
            <a:r>
              <a:rPr lang="en-US" sz="4000" b="1" dirty="0" err="1"/>
              <a:t>vẻ</a:t>
            </a:r>
            <a:r>
              <a:rPr lang="en-US" sz="4000" b="1" dirty="0"/>
              <a:t> </a:t>
            </a:r>
            <a:r>
              <a:rPr lang="en-US" sz="4000" b="1" dirty="0" err="1"/>
              <a:t>đẹp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sự</a:t>
            </a:r>
            <a:r>
              <a:rPr lang="en-US" sz="4000" b="1" dirty="0"/>
              <a:t> </a:t>
            </a:r>
            <a:r>
              <a:rPr lang="en-US" sz="4000" b="1" dirty="0" err="1"/>
              <a:t>giàu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vùng</a:t>
            </a:r>
            <a:r>
              <a:rPr lang="en-US" sz="4000" b="1" dirty="0"/>
              <a:t> </a:t>
            </a:r>
            <a:r>
              <a:rPr lang="en-US" sz="4000" b="1" dirty="0" err="1"/>
              <a:t>miền</a:t>
            </a:r>
            <a:r>
              <a:rPr lang="en-US" sz="4000" b="1" dirty="0"/>
              <a:t> </a:t>
            </a:r>
            <a:r>
              <a:rPr lang="en-US" sz="4000" b="1" dirty="0" err="1"/>
              <a:t>trên</a:t>
            </a:r>
            <a:r>
              <a:rPr lang="en-US" sz="4000" b="1" dirty="0"/>
              <a:t> </a:t>
            </a:r>
            <a:r>
              <a:rPr lang="en-US" sz="4000" b="1" dirty="0" err="1"/>
              <a:t>đất</a:t>
            </a:r>
            <a:r>
              <a:rPr lang="en-US" sz="4000" b="1" dirty="0"/>
              <a:t> </a:t>
            </a:r>
            <a:r>
              <a:rPr lang="en-US" sz="4000" b="1" dirty="0" err="1"/>
              <a:t>nước</a:t>
            </a:r>
            <a:r>
              <a:rPr lang="en-US" sz="4000" b="1" dirty="0"/>
              <a:t> ta, </a:t>
            </a:r>
            <a:r>
              <a:rPr lang="en-US" sz="4000" b="1" dirty="0" err="1"/>
              <a:t>từ</a:t>
            </a:r>
            <a:r>
              <a:rPr lang="en-US" sz="4000" b="1" dirty="0"/>
              <a:t> </a:t>
            </a:r>
            <a:r>
              <a:rPr lang="en-US" sz="4000" b="1" dirty="0" err="1"/>
              <a:t>đó</a:t>
            </a:r>
            <a:r>
              <a:rPr lang="en-US" sz="4000" b="1" dirty="0"/>
              <a:t> </a:t>
            </a:r>
            <a:r>
              <a:rPr lang="en-US" sz="4000" b="1" dirty="0" err="1"/>
              <a:t>thêm</a:t>
            </a:r>
            <a:r>
              <a:rPr lang="en-US" sz="4000" b="1" dirty="0"/>
              <a:t> </a:t>
            </a:r>
            <a:r>
              <a:rPr lang="en-US" sz="4000" b="1" dirty="0" err="1"/>
              <a:t>tự</a:t>
            </a:r>
            <a:r>
              <a:rPr lang="en-US" sz="4000" b="1" dirty="0"/>
              <a:t> </a:t>
            </a:r>
            <a:r>
              <a:rPr lang="en-US" sz="4000" b="1" dirty="0" err="1"/>
              <a:t>hào</a:t>
            </a:r>
            <a:r>
              <a:rPr lang="en-US" sz="4000" b="1" dirty="0"/>
              <a:t> </a:t>
            </a:r>
            <a:r>
              <a:rPr lang="en-US" sz="4000" b="1" dirty="0" err="1"/>
              <a:t>về</a:t>
            </a:r>
            <a:r>
              <a:rPr lang="en-US" sz="4000" b="1" dirty="0"/>
              <a:t> </a:t>
            </a:r>
            <a:r>
              <a:rPr lang="en-US" sz="4000" b="1" dirty="0" err="1"/>
              <a:t>quê</a:t>
            </a:r>
            <a:r>
              <a:rPr lang="en-US" sz="4000" b="1" dirty="0"/>
              <a:t> </a:t>
            </a:r>
            <a:r>
              <a:rPr lang="en-US" sz="4000" b="1" dirty="0" err="1"/>
              <a:t>hương</a:t>
            </a:r>
            <a:r>
              <a:rPr lang="en-US" sz="4000" b="1" dirty="0"/>
              <a:t> </a:t>
            </a:r>
            <a:r>
              <a:rPr lang="en-US" sz="4000" b="1" dirty="0" err="1"/>
              <a:t>đất</a:t>
            </a:r>
            <a:r>
              <a:rPr lang="en-US" sz="4000" b="1" dirty="0"/>
              <a:t> </a:t>
            </a:r>
            <a:r>
              <a:rPr lang="en-US" sz="4000" b="1" dirty="0" err="1"/>
              <a:t>nước</a:t>
            </a:r>
            <a:r>
              <a:rPr lang="en-US" sz="4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1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Cảnh đẹp non sông.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3295650" y="16176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295650" y="18081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Gi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ó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đưa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295650" y="3354388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Đường vô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295650" y="24939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Mịt mù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3371850" y="4154488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Hải Vân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3295650" y="1068388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Đồng Đăng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295650" y="5046663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Nhà Bè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2838450" y="5884863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Đồng Tháp Mười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6157913" y="65214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FF"/>
                </a:solidFill>
                <a:latin typeface="Times New Roman" pitchFamily="18" charset="0"/>
              </a:rPr>
              <a:t>Ca dao</a:t>
            </a:r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4591050" y="55800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4591050" y="47418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4591050" y="39338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4591050" y="3111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4646613" y="10636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có phố Kì Lừa</a:t>
            </a: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2847975" y="137477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Có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nàng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Tô Thị ,</a:t>
            </a: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4800600" y="1371456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</a:rPr>
              <a:t>chùa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2838450" y="2112963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Tiếng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chuông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Trấn Vũ,</a:t>
            </a:r>
          </a:p>
        </p:txBody>
      </p:sp>
      <p:sp>
        <p:nvSpPr>
          <p:cNvPr id="153625" name="Text Box 25"/>
          <p:cNvSpPr txBox="1">
            <a:spLocks noChangeArrowheads="1"/>
          </p:cNvSpPr>
          <p:nvPr/>
        </p:nvSpPr>
        <p:spPr bwMode="auto">
          <a:xfrm>
            <a:off x="5505450" y="2112963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canh gà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Thọ Xương.</a:t>
            </a:r>
          </a:p>
        </p:txBody>
      </p:sp>
      <p:sp>
        <p:nvSpPr>
          <p:cNvPr id="153626" name="Text Box 26"/>
          <p:cNvSpPr txBox="1">
            <a:spLocks noChangeArrowheads="1"/>
          </p:cNvSpPr>
          <p:nvPr/>
        </p:nvSpPr>
        <p:spPr bwMode="auto">
          <a:xfrm>
            <a:off x="4210050" y="2493963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khói toả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ngàn sương </a:t>
            </a:r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>
            <a:off x="2838450" y="2874963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Nhịp chày Yên Thái, </a:t>
            </a:r>
          </a:p>
        </p:txBody>
      </p:sp>
      <p:sp>
        <p:nvSpPr>
          <p:cNvPr id="153629" name="Text Box 29"/>
          <p:cNvSpPr txBox="1">
            <a:spLocks noChangeArrowheads="1"/>
          </p:cNvSpPr>
          <p:nvPr/>
        </p:nvSpPr>
        <p:spPr bwMode="auto">
          <a:xfrm>
            <a:off x="5233555" y="2856346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</a:rPr>
              <a:t>gương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Tây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30" name="Text Box 30"/>
          <p:cNvSpPr txBox="1">
            <a:spLocks noChangeArrowheads="1"/>
          </p:cNvSpPr>
          <p:nvPr/>
        </p:nvSpPr>
        <p:spPr bwMode="auto">
          <a:xfrm>
            <a:off x="4495295" y="3338802"/>
            <a:ext cx="37651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Nghệ</a:t>
            </a:r>
            <a:r>
              <a:rPr lang="en-US" dirty="0"/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endParaRPr lang="en-US" sz="20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2838450" y="3675063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Non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nước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biếc</a:t>
            </a:r>
          </a:p>
        </p:txBody>
      </p:sp>
      <p:sp>
        <p:nvSpPr>
          <p:cNvPr id="153633" name="Text Box 33"/>
          <p:cNvSpPr txBox="1">
            <a:spLocks noChangeArrowheads="1"/>
          </p:cNvSpPr>
          <p:nvPr/>
        </p:nvSpPr>
        <p:spPr bwMode="auto">
          <a:xfrm>
            <a:off x="5048250" y="3675063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như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tranh </a:t>
            </a:r>
            <a:r>
              <a:rPr lang="en-US" sz="2000" b="1" u="sng">
                <a:solidFill>
                  <a:srgbClr val="0000CC"/>
                </a:solidFill>
                <a:latin typeface="Times New Roman" pitchFamily="18" charset="0"/>
              </a:rPr>
              <a:t>hoạ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34" name="Text Box 34"/>
          <p:cNvSpPr txBox="1">
            <a:spLocks noChangeArrowheads="1"/>
          </p:cNvSpPr>
          <p:nvPr/>
        </p:nvSpPr>
        <p:spPr bwMode="auto">
          <a:xfrm>
            <a:off x="4343400" y="4154488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bát ngát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nghìn trùng</a:t>
            </a:r>
          </a:p>
        </p:txBody>
      </p: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4133850" y="5046663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nước chảy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chia hai</a:t>
            </a:r>
          </a:p>
        </p:txBody>
      </p:sp>
      <p:sp>
        <p:nvSpPr>
          <p:cNvPr id="153637" name="Text Box 37"/>
          <p:cNvSpPr txBox="1">
            <a:spLocks noChangeArrowheads="1"/>
          </p:cNvSpPr>
          <p:nvPr/>
        </p:nvSpPr>
        <p:spPr bwMode="auto">
          <a:xfrm>
            <a:off x="2838450" y="5335588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Ai về Gia Định, </a:t>
            </a:r>
          </a:p>
        </p:txBody>
      </p:sp>
      <p:sp>
        <p:nvSpPr>
          <p:cNvPr id="153638" name="Text Box 38"/>
          <p:cNvSpPr txBox="1">
            <a:spLocks noChangeArrowheads="1"/>
          </p:cNvSpPr>
          <p:nvPr/>
        </p:nvSpPr>
        <p:spPr bwMode="auto">
          <a:xfrm>
            <a:off x="4621934" y="53213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Nai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39" name="Text Box 39"/>
          <p:cNvSpPr txBox="1">
            <a:spLocks noChangeArrowheads="1"/>
          </p:cNvSpPr>
          <p:nvPr/>
        </p:nvSpPr>
        <p:spPr bwMode="auto">
          <a:xfrm>
            <a:off x="4876800" y="583594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cò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bay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41" name="Text Box 41"/>
          <p:cNvSpPr txBox="1">
            <a:spLocks noChangeArrowheads="1"/>
          </p:cNvSpPr>
          <p:nvPr/>
        </p:nvSpPr>
        <p:spPr bwMode="auto">
          <a:xfrm>
            <a:off x="2838450" y="62357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Nước Tháp Mười</a:t>
            </a:r>
          </a:p>
        </p:txBody>
      </p:sp>
      <p:sp>
        <p:nvSpPr>
          <p:cNvPr id="153642" name="Text Box 42"/>
          <p:cNvSpPr txBox="1">
            <a:spLocks noChangeArrowheads="1"/>
          </p:cNvSpPr>
          <p:nvPr/>
        </p:nvSpPr>
        <p:spPr bwMode="auto">
          <a:xfrm>
            <a:off x="4930054" y="621809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lóng lánh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cá tôm.</a:t>
            </a:r>
          </a:p>
        </p:txBody>
      </p:sp>
      <p:sp>
        <p:nvSpPr>
          <p:cNvPr id="153643" name="Text Box 43"/>
          <p:cNvSpPr txBox="1">
            <a:spLocks noChangeArrowheads="1"/>
          </p:cNvSpPr>
          <p:nvPr/>
        </p:nvSpPr>
        <p:spPr bwMode="auto">
          <a:xfrm>
            <a:off x="4210050" y="1808163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cành trúc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la đà</a:t>
            </a:r>
          </a:p>
        </p:txBody>
      </p:sp>
      <p:sp>
        <p:nvSpPr>
          <p:cNvPr id="153645" name="Text Box 45"/>
          <p:cNvSpPr txBox="1">
            <a:spLocks noChangeArrowheads="1"/>
          </p:cNvSpPr>
          <p:nvPr/>
        </p:nvSpPr>
        <p:spPr bwMode="auto">
          <a:xfrm>
            <a:off x="2838450" y="4497388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Hòn Hồng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</a:rPr>
              <a:t>sừng sững</a:t>
            </a:r>
          </a:p>
        </p:txBody>
      </p:sp>
      <p:sp>
        <p:nvSpPr>
          <p:cNvPr id="153646" name="Text Box 46"/>
          <p:cNvSpPr txBox="1">
            <a:spLocks noChangeArrowheads="1"/>
          </p:cNvSpPr>
          <p:nvPr/>
        </p:nvSpPr>
        <p:spPr bwMode="auto">
          <a:xfrm>
            <a:off x="5181600" y="4494069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Vịnh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Hàn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49" name="Rectangle 49"/>
          <p:cNvSpPr>
            <a:spLocks noChangeArrowheads="1"/>
          </p:cNvSpPr>
          <p:nvPr/>
        </p:nvSpPr>
        <p:spPr bwMode="auto">
          <a:xfrm>
            <a:off x="4572000" y="15795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153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153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 tmFilter="0,0; .5, 0; 1, 1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/>
      <p:bldP spid="153603" grpId="1"/>
      <p:bldP spid="153604" grpId="0"/>
      <p:bldP spid="153607" grpId="0"/>
      <p:bldP spid="153607" grpId="1"/>
      <p:bldP spid="153608" grpId="0"/>
      <p:bldP spid="153608" grpId="1"/>
      <p:bldP spid="153609" grpId="0"/>
      <p:bldP spid="153610" grpId="0"/>
      <p:bldP spid="153611" grpId="0"/>
      <p:bldP spid="153611" grpId="1"/>
      <p:bldP spid="153612" grpId="0"/>
      <p:bldP spid="153615" grpId="0"/>
      <p:bldP spid="153616" grpId="0"/>
      <p:bldP spid="153617" grpId="0"/>
      <p:bldP spid="153618" grpId="0"/>
      <p:bldP spid="153619" grpId="0"/>
      <p:bldP spid="153619" grpId="1"/>
      <p:bldP spid="153621" grpId="0"/>
      <p:bldP spid="153621" grpId="1"/>
      <p:bldP spid="153622" grpId="0"/>
      <p:bldP spid="153622" grpId="1"/>
      <p:bldP spid="153624" grpId="0"/>
      <p:bldP spid="153624" grpId="1"/>
      <p:bldP spid="153625" grpId="0"/>
      <p:bldP spid="153625" grpId="1"/>
      <p:bldP spid="153626" grpId="0"/>
      <p:bldP spid="153626" grpId="1"/>
      <p:bldP spid="153628" grpId="0"/>
      <p:bldP spid="153628" grpId="1"/>
      <p:bldP spid="153629" grpId="0"/>
      <p:bldP spid="153629" grpId="1"/>
      <p:bldP spid="153630" grpId="0"/>
      <p:bldP spid="153630" grpId="1"/>
      <p:bldP spid="153632" grpId="0"/>
      <p:bldP spid="153632" grpId="1"/>
      <p:bldP spid="153633" grpId="0"/>
      <p:bldP spid="153633" grpId="1"/>
      <p:bldP spid="153634" grpId="0"/>
      <p:bldP spid="153634" grpId="1"/>
      <p:bldP spid="153635" grpId="0"/>
      <p:bldP spid="153635" grpId="1"/>
      <p:bldP spid="153637" grpId="0"/>
      <p:bldP spid="153637" grpId="1"/>
      <p:bldP spid="153638" grpId="0"/>
      <p:bldP spid="153638" grpId="1"/>
      <p:bldP spid="153639" grpId="0"/>
      <p:bldP spid="153639" grpId="1"/>
      <p:bldP spid="153641" grpId="0"/>
      <p:bldP spid="153641" grpId="1"/>
      <p:bldP spid="153642" grpId="0"/>
      <p:bldP spid="153642" grpId="1"/>
      <p:bldP spid="153643" grpId="0"/>
      <p:bldP spid="153643" grpId="1"/>
      <p:bldP spid="153645" grpId="0"/>
      <p:bldP spid="153645" grpId="1"/>
      <p:bldP spid="153646" grpId="0"/>
      <p:bldP spid="153646" grpId="1"/>
      <p:bldP spid="1536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57200" y="609600"/>
            <a:ext cx="8458200" cy="22860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b="1" dirty="0">
                <a:latin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hôm</a:t>
            </a:r>
            <a:r>
              <a:rPr lang="en-US" sz="4000" b="1" dirty="0">
                <a:latin typeface="Times New Roman" pitchFamily="18" charset="0"/>
              </a:rPr>
              <a:t> nay </a:t>
            </a:r>
            <a:r>
              <a:rPr lang="en-US" sz="4000" b="1" dirty="0" err="1">
                <a:latin typeface="Times New Roman" pitchFamily="18" charset="0"/>
              </a:rPr>
              <a:t>giúp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hiểu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điều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57200" y="3048000"/>
            <a:ext cx="8382000" cy="1785104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6600" b="1" dirty="0" smtClean="0">
                <a:latin typeface="Times New Roman" pitchFamily="18" charset="0"/>
              </a:rPr>
              <a:t>-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Kể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tên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những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đẹp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</a:rPr>
              <a:t> ở </a:t>
            </a:r>
            <a:r>
              <a:rPr lang="en-US" sz="4400" b="1" dirty="0" err="1" smtClean="0">
                <a:latin typeface="Times New Roman" pitchFamily="18" charset="0"/>
              </a:rPr>
              <a:t>địa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phương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  <p:bldP spid="1474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Cảnh đẹp non sông.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295650" y="16176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295650" y="18081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Gi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ó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đưa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295650" y="3354388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Đường vô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3295650" y="24939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Mịt mù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371850" y="4154488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Hải Vân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3295650" y="1068388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Đồng Đăng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295650" y="5046663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Nhà Bè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2838450" y="5884863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Đồng Tháp Mười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6157913" y="65214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FF"/>
                </a:solidFill>
                <a:latin typeface="Times New Roman" pitchFamily="18" charset="0"/>
              </a:rPr>
              <a:t>Ca dao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4591050" y="55800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4591050" y="47418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4591050" y="39338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4591050" y="3111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3088" name="Text Box 19"/>
          <p:cNvSpPr txBox="1">
            <a:spLocks noChangeArrowheads="1"/>
          </p:cNvSpPr>
          <p:nvPr/>
        </p:nvSpPr>
        <p:spPr bwMode="auto">
          <a:xfrm>
            <a:off x="4646613" y="10636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có phố Kì Lừa</a:t>
            </a: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847975" y="137477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Có nàng Tô Thị ,</a:t>
            </a: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4772025" y="137795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chùa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2838450" y="2112963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Tiếng chuông Trấn Vũ,</a:t>
            </a:r>
          </a:p>
        </p:txBody>
      </p:sp>
      <p:sp>
        <p:nvSpPr>
          <p:cNvPr id="3092" name="Text Box 25"/>
          <p:cNvSpPr txBox="1">
            <a:spLocks noChangeArrowheads="1"/>
          </p:cNvSpPr>
          <p:nvPr/>
        </p:nvSpPr>
        <p:spPr bwMode="auto">
          <a:xfrm>
            <a:off x="5429250" y="2112963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canh gà Thọ Xương.</a:t>
            </a:r>
          </a:p>
        </p:txBody>
      </p:sp>
      <p:sp>
        <p:nvSpPr>
          <p:cNvPr id="3093" name="Text Box 26"/>
          <p:cNvSpPr txBox="1">
            <a:spLocks noChangeArrowheads="1"/>
          </p:cNvSpPr>
          <p:nvPr/>
        </p:nvSpPr>
        <p:spPr bwMode="auto">
          <a:xfrm>
            <a:off x="4210050" y="2493963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khói toả ngàn sương </a:t>
            </a:r>
          </a:p>
        </p:txBody>
      </p:sp>
      <p:sp>
        <p:nvSpPr>
          <p:cNvPr id="3094" name="Text Box 28"/>
          <p:cNvSpPr txBox="1">
            <a:spLocks noChangeArrowheads="1"/>
          </p:cNvSpPr>
          <p:nvPr/>
        </p:nvSpPr>
        <p:spPr bwMode="auto">
          <a:xfrm>
            <a:off x="2838450" y="2874963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Nhịp chày Yên Thái, </a:t>
            </a:r>
          </a:p>
        </p:txBody>
      </p:sp>
      <p:sp>
        <p:nvSpPr>
          <p:cNvPr id="3095" name="Text Box 29"/>
          <p:cNvSpPr txBox="1">
            <a:spLocks noChangeArrowheads="1"/>
          </p:cNvSpPr>
          <p:nvPr/>
        </p:nvSpPr>
        <p:spPr bwMode="auto">
          <a:xfrm>
            <a:off x="5205845" y="2874963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Tây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96" name="Text Box 30"/>
          <p:cNvSpPr txBox="1">
            <a:spLocks noChangeArrowheads="1"/>
          </p:cNvSpPr>
          <p:nvPr/>
        </p:nvSpPr>
        <p:spPr bwMode="auto">
          <a:xfrm>
            <a:off x="4495800" y="3354388"/>
            <a:ext cx="367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xứ Nghệ</a:t>
            </a:r>
            <a:r>
              <a:rPr lang="en-US"/>
              <a:t>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quanh quanh</a:t>
            </a:r>
          </a:p>
        </p:txBody>
      </p:sp>
      <p:sp>
        <p:nvSpPr>
          <p:cNvPr id="3097" name="Text Box 32"/>
          <p:cNvSpPr txBox="1">
            <a:spLocks noChangeArrowheads="1"/>
          </p:cNvSpPr>
          <p:nvPr/>
        </p:nvSpPr>
        <p:spPr bwMode="auto">
          <a:xfrm>
            <a:off x="2838450" y="3675063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Non xanh nước biếc</a:t>
            </a:r>
          </a:p>
        </p:txBody>
      </p:sp>
      <p:sp>
        <p:nvSpPr>
          <p:cNvPr id="3098" name="Text Box 33"/>
          <p:cNvSpPr txBox="1">
            <a:spLocks noChangeArrowheads="1"/>
          </p:cNvSpPr>
          <p:nvPr/>
        </p:nvSpPr>
        <p:spPr bwMode="auto">
          <a:xfrm>
            <a:off x="5048250" y="3675063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như tranh 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họa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đồ.</a:t>
            </a:r>
          </a:p>
        </p:txBody>
      </p:sp>
      <p:sp>
        <p:nvSpPr>
          <p:cNvPr id="3099" name="Text Box 34"/>
          <p:cNvSpPr txBox="1">
            <a:spLocks noChangeArrowheads="1"/>
          </p:cNvSpPr>
          <p:nvPr/>
        </p:nvSpPr>
        <p:spPr bwMode="auto">
          <a:xfrm>
            <a:off x="4343400" y="4154488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bát ngát nghìn trùng</a:t>
            </a:r>
          </a:p>
        </p:txBody>
      </p:sp>
      <p:sp>
        <p:nvSpPr>
          <p:cNvPr id="3100" name="Text Box 35"/>
          <p:cNvSpPr txBox="1">
            <a:spLocks noChangeArrowheads="1"/>
          </p:cNvSpPr>
          <p:nvPr/>
        </p:nvSpPr>
        <p:spPr bwMode="auto">
          <a:xfrm>
            <a:off x="4133850" y="5046663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 nước chảy chia hai</a:t>
            </a:r>
          </a:p>
        </p:txBody>
      </p:sp>
      <p:sp>
        <p:nvSpPr>
          <p:cNvPr id="3101" name="Text Box 37"/>
          <p:cNvSpPr txBox="1">
            <a:spLocks noChangeArrowheads="1"/>
          </p:cNvSpPr>
          <p:nvPr/>
        </p:nvSpPr>
        <p:spPr bwMode="auto">
          <a:xfrm>
            <a:off x="2838450" y="5335588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Ai về Gia Định, </a:t>
            </a:r>
          </a:p>
        </p:txBody>
      </p:sp>
      <p:sp>
        <p:nvSpPr>
          <p:cNvPr id="3102" name="Text Box 38"/>
          <p:cNvSpPr txBox="1">
            <a:spLocks noChangeArrowheads="1"/>
          </p:cNvSpPr>
          <p:nvPr/>
        </p:nvSpPr>
        <p:spPr bwMode="auto">
          <a:xfrm>
            <a:off x="4671580" y="5335588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Nai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03" name="Text Box 39"/>
          <p:cNvSpPr txBox="1">
            <a:spLocks noChangeArrowheads="1"/>
          </p:cNvSpPr>
          <p:nvPr/>
        </p:nvSpPr>
        <p:spPr bwMode="auto">
          <a:xfrm>
            <a:off x="4819650" y="5884863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cò bay thẳng cánh.</a:t>
            </a:r>
          </a:p>
        </p:txBody>
      </p:sp>
      <p:sp>
        <p:nvSpPr>
          <p:cNvPr id="3104" name="Text Box 41"/>
          <p:cNvSpPr txBox="1">
            <a:spLocks noChangeArrowheads="1"/>
          </p:cNvSpPr>
          <p:nvPr/>
        </p:nvSpPr>
        <p:spPr bwMode="auto">
          <a:xfrm>
            <a:off x="2838450" y="62357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Nước Tháp Mười</a:t>
            </a:r>
          </a:p>
        </p:txBody>
      </p:sp>
      <p:sp>
        <p:nvSpPr>
          <p:cNvPr id="3105" name="Text Box 42"/>
          <p:cNvSpPr txBox="1">
            <a:spLocks noChangeArrowheads="1"/>
          </p:cNvSpPr>
          <p:nvPr/>
        </p:nvSpPr>
        <p:spPr bwMode="auto">
          <a:xfrm>
            <a:off x="4895850" y="6231949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tôm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06" name="Text Box 43"/>
          <p:cNvSpPr txBox="1">
            <a:spLocks noChangeArrowheads="1"/>
          </p:cNvSpPr>
          <p:nvPr/>
        </p:nvSpPr>
        <p:spPr bwMode="auto">
          <a:xfrm>
            <a:off x="4210050" y="1808163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cành trúc la đà</a:t>
            </a:r>
          </a:p>
        </p:txBody>
      </p:sp>
      <p:sp>
        <p:nvSpPr>
          <p:cNvPr id="3107" name="Text Box 45"/>
          <p:cNvSpPr txBox="1">
            <a:spLocks noChangeArrowheads="1"/>
          </p:cNvSpPr>
          <p:nvPr/>
        </p:nvSpPr>
        <p:spPr bwMode="auto">
          <a:xfrm>
            <a:off x="2838450" y="4497388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Hòn Hồng sừng sững</a:t>
            </a:r>
          </a:p>
        </p:txBody>
      </p:sp>
      <p:sp>
        <p:nvSpPr>
          <p:cNvPr id="3108" name="Text Box 46"/>
          <p:cNvSpPr txBox="1">
            <a:spLocks noChangeArrowheads="1"/>
          </p:cNvSpPr>
          <p:nvPr/>
        </p:nvSpPr>
        <p:spPr bwMode="auto">
          <a:xfrm>
            <a:off x="5205845" y="450446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Vịnh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Hàn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09" name="Rectangle 49"/>
          <p:cNvSpPr>
            <a:spLocks noChangeArrowheads="1"/>
          </p:cNvSpPr>
          <p:nvPr/>
        </p:nvSpPr>
        <p:spPr bwMode="auto">
          <a:xfrm>
            <a:off x="4572000" y="15795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DẶN DÒ: 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7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ong-dang-lang-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61950"/>
            <a:ext cx="8991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err="1" smtClean="0"/>
              <a:t>Đồng</a:t>
            </a:r>
            <a:r>
              <a:rPr lang="en-US" sz="4000" dirty="0" smtClean="0"/>
              <a:t> </a:t>
            </a:r>
            <a:r>
              <a:rPr lang="en-US" sz="4000" dirty="0" err="1" smtClean="0"/>
              <a:t>Đăng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phố</a:t>
            </a:r>
            <a:r>
              <a:rPr lang="en-US" sz="4000" dirty="0" smtClean="0"/>
              <a:t> </a:t>
            </a:r>
            <a:r>
              <a:rPr lang="en-US" sz="4000" dirty="0" err="1" smtClean="0"/>
              <a:t>Kì</a:t>
            </a:r>
            <a:r>
              <a:rPr lang="en-US" sz="4000" dirty="0" smtClean="0"/>
              <a:t> </a:t>
            </a:r>
            <a:r>
              <a:rPr lang="en-US" sz="4000" dirty="0" err="1" smtClean="0"/>
              <a:t>Lừa</a:t>
            </a:r>
            <a:r>
              <a:rPr lang="en-US" sz="4000" dirty="0" smtClean="0"/>
              <a:t>,</a:t>
            </a:r>
          </a:p>
          <a:p>
            <a:pPr algn="ctr" eaLnBrk="1" hangingPunct="1">
              <a:buFontTx/>
              <a:buNone/>
            </a:pP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nàng</a:t>
            </a:r>
            <a:r>
              <a:rPr lang="en-US" sz="4000" dirty="0" smtClean="0"/>
              <a:t> </a:t>
            </a:r>
            <a:r>
              <a:rPr lang="en-US" sz="4000" dirty="0" err="1" smtClean="0"/>
              <a:t>Tô</a:t>
            </a:r>
            <a:r>
              <a:rPr lang="en-US" sz="4000" dirty="0" smtClean="0"/>
              <a:t> </a:t>
            </a:r>
            <a:r>
              <a:rPr lang="en-US" sz="4000" dirty="0" err="1" smtClean="0"/>
              <a:t>Thị</a:t>
            </a:r>
            <a:r>
              <a:rPr lang="en-US" sz="4000" dirty="0" smtClean="0"/>
              <a:t>,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chùa</a:t>
            </a:r>
            <a:r>
              <a:rPr lang="en-US" sz="4000" dirty="0" smtClean="0"/>
              <a:t> Tam </a:t>
            </a:r>
            <a:r>
              <a:rPr lang="en-US" sz="4000" dirty="0" err="1" smtClean="0"/>
              <a:t>Thanh</a:t>
            </a:r>
            <a:r>
              <a:rPr lang="en-US" sz="4000" dirty="0" smtClean="0"/>
              <a:t>.</a:t>
            </a:r>
          </a:p>
          <a:p>
            <a:pPr algn="ctr" eaLnBrk="1" hangingPunct="1">
              <a:buFontTx/>
              <a:buNone/>
            </a:pPr>
            <a:endParaRPr lang="en-US" sz="4000" dirty="0" smtClean="0"/>
          </a:p>
          <a:p>
            <a:pPr algn="ctr" eaLnBrk="1" hangingPunct="1">
              <a:buFontTx/>
              <a:buNone/>
            </a:pPr>
            <a:endParaRPr lang="en-US" sz="3600" dirty="0" smtClean="0"/>
          </a:p>
          <a:p>
            <a:pPr algn="ctr" eaLnBrk="1" hangingPunct="1">
              <a:buFontTx/>
              <a:buNone/>
            </a:pPr>
            <a:endParaRPr lang="en-US" sz="3600" dirty="0" smtClean="0"/>
          </a:p>
          <a:p>
            <a:pPr algn="ctr" eaLnBrk="1" hangingPunct="1">
              <a:buFontTx/>
              <a:buNone/>
            </a:pPr>
            <a:endParaRPr lang="en-US" sz="3600" dirty="0" smtClean="0"/>
          </a:p>
          <a:p>
            <a:pPr algn="ctr" eaLnBrk="1" hangingPunct="1">
              <a:buFontTx/>
              <a:buNone/>
            </a:pPr>
            <a:endParaRPr lang="en-US" sz="3600" dirty="0" smtClean="0"/>
          </a:p>
          <a:p>
            <a:pPr algn="ctr" eaLnBrk="1" hangingPunct="1">
              <a:buFontTx/>
              <a:buNone/>
            </a:pPr>
            <a:endParaRPr lang="en-US" sz="3600" dirty="0" smtClean="0"/>
          </a:p>
          <a:p>
            <a:pPr algn="ctr" eaLnBrk="1" hangingPunct="1">
              <a:buFontTx/>
              <a:buNone/>
            </a:pPr>
            <a:endParaRPr lang="en-US" sz="3600" dirty="0" smtClean="0"/>
          </a:p>
          <a:p>
            <a:pPr algn="ctr" eaLnBrk="1" hangingPunct="1">
              <a:buFontTx/>
              <a:buNone/>
            </a:pPr>
            <a:endParaRPr lang="en-US" sz="4000" dirty="0" smtClean="0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 flipH="1">
            <a:off x="4286250" y="990600"/>
            <a:ext cx="9525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8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otay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24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uong%20vo%20xu%20nghe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57200"/>
            <a:ext cx="8915400" cy="571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/>
              <a:t>Đường vô xứ Nghệ quanh quanh</a:t>
            </a:r>
          </a:p>
          <a:p>
            <a:pPr algn="ctr" eaLnBrk="1" hangingPunct="1">
              <a:buFontTx/>
              <a:buNone/>
            </a:pPr>
            <a:r>
              <a:rPr lang="en-US" sz="4000" smtClean="0"/>
              <a:t>Non xanh nước biếc như tranh họa đồ.</a:t>
            </a:r>
          </a:p>
          <a:p>
            <a:pPr algn="ctr" eaLnBrk="1" hangingPunct="1">
              <a:buFontTx/>
              <a:buNone/>
            </a:pPr>
            <a:endParaRPr lang="en-US" sz="40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endParaRPr lang="en-US" sz="4000" smtClean="0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5181600" y="914400"/>
            <a:ext cx="381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4743450" y="1676400"/>
            <a:ext cx="381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89&quot;/&gt;&lt;/object&gt;&lt;object type=&quot;3&quot; unique_id=&quot;10101&quot;&gt;&lt;property id=&quot;20148&quot; value=&quot;5&quot;/&gt;&lt;property id=&quot;20300&quot; value=&quot;Slide 7&quot;/&gt;&lt;property id=&quot;20307&quot; value=&quot;291&quot;/&gt;&lt;/object&gt;&lt;object type=&quot;3&quot; unique_id=&quot;10102&quot;&gt;&lt;property id=&quot;20148&quot; value=&quot;5&quot;/&gt;&lt;property id=&quot;20300&quot; value=&quot;Slide 8&quot;/&gt;&lt;property id=&quot;20307&quot; value=&quot;295&quot;/&gt;&lt;/object&gt;&lt;object type=&quot;3&quot; unique_id=&quot;10103&quot;&gt;&lt;property id=&quot;20148&quot; value=&quot;5&quot;/&gt;&lt;property id=&quot;20300&quot; value=&quot;Slide 9&quot;/&gt;&lt;property id=&quot;20307&quot; value=&quot;292&quot;/&gt;&lt;/object&gt;&lt;object type=&quot;3&quot; unique_id=&quot;10104&quot;&gt;&lt;property id=&quot;20148&quot; value=&quot;5&quot;/&gt;&lt;property id=&quot;20300&quot; value=&quot;Slide 11&quot;/&gt;&lt;property id=&quot;20307&quot; value=&quot;294&quot;/&gt;&lt;/object&gt;&lt;object type=&quot;3&quot; unique_id=&quot;10105&quot;&gt;&lt;property id=&quot;20148&quot; value=&quot;5&quot;/&gt;&lt;property id=&quot;20300&quot; value=&quot;Slide 12&quot;/&gt;&lt;property id=&quot;20307&quot; value=&quot;293&quot;/&gt;&lt;/object&gt;&lt;object type=&quot;3&quot; unique_id=&quot;10107&quot;&gt;&lt;property id=&quot;20148&quot; value=&quot;5&quot;/&gt;&lt;property id=&quot;20300&quot; value=&quot;Slide 13&quot;/&gt;&lt;property id=&quot;20307&quot; value=&quot;264&quot;/&gt;&lt;/object&gt;&lt;object type=&quot;3&quot; unique_id=&quot;10109&quot;&gt;&lt;property id=&quot;20148&quot; value=&quot;5&quot;/&gt;&lt;property id=&quot;20300&quot; value=&quot;Slide 14&quot;/&gt;&lt;property id=&quot;20307&quot; value=&quot;267&quot;/&gt;&lt;/object&gt;&lt;object type=&quot;3&quot; unique_id=&quot;10113&quot;&gt;&lt;property id=&quot;20148&quot; value=&quot;5&quot;/&gt;&lt;property id=&quot;20300&quot; value=&quot;Slide 17&quot;/&gt;&lt;property id=&quot;20307&quot; value=&quot;271&quot;/&gt;&lt;/object&gt;&lt;object type=&quot;3&quot; unique_id=&quot;10114&quot;&gt;&lt;property id=&quot;20148&quot; value=&quot;5&quot;/&gt;&lt;property id=&quot;20300&quot; value=&quot;Slide 18&quot;/&gt;&lt;property id=&quot;20307&quot; value=&quot;272&quot;/&gt;&lt;/object&gt;&lt;object type=&quot;3&quot; unique_id=&quot;10116&quot;&gt;&lt;property id=&quot;20148&quot; value=&quot;5&quot;/&gt;&lt;property id=&quot;20300&quot; value=&quot;Slide 19&quot;/&gt;&lt;property id=&quot;20307&quot; value=&quot;277&quot;/&gt;&lt;/object&gt;&lt;object type=&quot;3&quot; unique_id=&quot;10117&quot;&gt;&lt;property id=&quot;20148&quot; value=&quot;5&quot;/&gt;&lt;property id=&quot;20300&quot; value=&quot;Slide 20&quot;/&gt;&lt;property id=&quot;20307&quot; value=&quot;278&quot;/&gt;&lt;/object&gt;&lt;object type=&quot;3&quot; unique_id=&quot;10118&quot;&gt;&lt;property id=&quot;20148&quot; value=&quot;5&quot;/&gt;&lt;property id=&quot;20300&quot; value=&quot;Slide 21&quot;/&gt;&lt;property id=&quot;20307&quot; value=&quot;281&quot;/&gt;&lt;/object&gt;&lt;object type=&quot;3&quot; unique_id=&quot;10120&quot;&gt;&lt;property id=&quot;20148&quot; value=&quot;5&quot;/&gt;&lt;property id=&quot;20300&quot; value=&quot;Slide 22&quot;/&gt;&lt;property id=&quot;20307&quot; value=&quot;283&quot;/&gt;&lt;/object&gt;&lt;object type=&quot;3&quot; unique_id=&quot;10122&quot;&gt;&lt;property id=&quot;20148&quot; value=&quot;5&quot;/&gt;&lt;property id=&quot;20300&quot; value=&quot;Slide 23&quot;/&gt;&lt;property id=&quot;20307&quot; value=&quot;269&quot;/&gt;&lt;/object&gt;&lt;object type=&quot;3&quot; unique_id=&quot;10123&quot;&gt;&lt;property id=&quot;20148&quot; value=&quot;5&quot;/&gt;&lt;property id=&quot;20300&quot; value=&quot;Slide 24&quot;/&gt;&lt;property id=&quot;20307&quot; value=&quot;285&quot;/&gt;&lt;/object&gt;&lt;object type=&quot;3&quot; unique_id=&quot;10125&quot;&gt;&lt;property id=&quot;20148&quot; value=&quot;5&quot;/&gt;&lt;property id=&quot;20300&quot; value=&quot;Slide 26&quot;/&gt;&lt;property id=&quot;20307&quot; value=&quot;260&quot;/&gt;&lt;/object&gt;&lt;object type=&quot;3&quot; unique_id=&quot;10126&quot;&gt;&lt;property id=&quot;20148&quot; value=&quot;5&quot;/&gt;&lt;property id=&quot;20300&quot; value=&quot;Slide 27&quot;/&gt;&lt;property id=&quot;20307&quot; value=&quot;286&quot;/&gt;&lt;/object&gt;&lt;object type=&quot;3&quot; unique_id=&quot;10517&quot;&gt;&lt;property id=&quot;20148&quot; value=&quot;5&quot;/&gt;&lt;property id=&quot;20300&quot; value=&quot;Slide 2&quot;/&gt;&lt;property id=&quot;20307&quot; value=&quot;297&quot;/&gt;&lt;/object&gt;&lt;object type=&quot;3&quot; unique_id=&quot;10518&quot;&gt;&lt;property id=&quot;20148&quot; value=&quot;5&quot;/&gt;&lt;property id=&quot;20300&quot; value=&quot;Slide 3&quot;/&gt;&lt;property id=&quot;20307&quot; value=&quot;299&quot;/&gt;&lt;/object&gt;&lt;object type=&quot;3&quot; unique_id=&quot;10519&quot;&gt;&lt;property id=&quot;20148&quot; value=&quot;5&quot;/&gt;&lt;property id=&quot;20300&quot; value=&quot;Slide 4&quot;/&gt;&lt;property id=&quot;20307&quot; value=&quot;298&quot;/&gt;&lt;/object&gt;&lt;object type=&quot;3&quot; unique_id=&quot;10520&quot;&gt;&lt;property id=&quot;20148&quot; value=&quot;5&quot;/&gt;&lt;property id=&quot;20300&quot; value=&quot;Slide 5&quot;/&gt;&lt;property id=&quot;20307&quot; value=&quot;300&quot;/&gt;&lt;/object&gt;&lt;object type=&quot;3&quot; unique_id=&quot;10521&quot;&gt;&lt;property id=&quot;20148&quot; value=&quot;5&quot;/&gt;&lt;property id=&quot;20300&quot; value=&quot;Slide 15&quot;/&gt;&lt;property id=&quot;20307&quot; value=&quot;301&quot;/&gt;&lt;/object&gt;&lt;object type=&quot;3&quot; unique_id=&quot;10522&quot;&gt;&lt;property id=&quot;20148&quot; value=&quot;5&quot;/&gt;&lt;property id=&quot;20300&quot; value=&quot;Slide 16&quot;/&gt;&lt;property id=&quot;20307&quot; value=&quot;302&quot;/&gt;&lt;/object&gt;&lt;object type=&quot;3&quot; unique_id=&quot;10705&quot;&gt;&lt;property id=&quot;20148&quot; value=&quot;5&quot;/&gt;&lt;property id=&quot;20300&quot; value=&quot;Slide 6&quot;/&gt;&lt;property id=&quot;20307&quot; value=&quot;303&quot;/&gt;&lt;/object&gt;&lt;object type=&quot;3&quot; unique_id=&quot;10706&quot;&gt;&lt;property id=&quot;20148&quot; value=&quot;5&quot;/&gt;&lt;property id=&quot;20300&quot; value=&quot;Slide 10&quot;/&gt;&lt;property id=&quot;20307&quot; value=&quot;304&quot;/&gt;&lt;/object&gt;&lt;object type=&quot;3&quot; unique_id=&quot;10708&quot;&gt;&lt;property id=&quot;20148&quot; value=&quot;5&quot;/&gt;&lt;property id=&quot;20300&quot; value=&quot;Slide 25 - &amp;quot;Nội dung:&amp;quot;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679</Words>
  <Application>Microsoft Office PowerPoint</Application>
  <PresentationFormat>On-screen Show (4:3)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cp:lastPrinted>1601-01-01T00:00:00Z</cp:lastPrinted>
  <dcterms:created xsi:type="dcterms:W3CDTF">1601-01-01T00:00:00Z</dcterms:created>
  <dcterms:modified xsi:type="dcterms:W3CDTF">2021-05-14T06:53:13Z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