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4" r:id="rId3"/>
    <p:sldId id="265" r:id="rId4"/>
    <p:sldId id="266" r:id="rId5"/>
    <p:sldId id="267" r:id="rId6"/>
    <p:sldId id="268" r:id="rId7"/>
    <p:sldId id="273" r:id="rId8"/>
    <p:sldId id="274" r:id="rId9"/>
    <p:sldId id="272" r:id="rId10"/>
    <p:sldId id="271" r:id="rId1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4B83D1-3C03-423E-8C40-AE08540D6D5B}" type="datetimeFigureOut">
              <a:rPr lang="en-US" smtClean="0"/>
              <a:t>4/22/2022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1BAA2-DCF6-4E83-ADB7-E4CF6DDDF7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51006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4B83D1-3C03-423E-8C40-AE08540D6D5B}" type="datetimeFigureOut">
              <a:rPr lang="en-US" smtClean="0"/>
              <a:t>4/22/2022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1BAA2-DCF6-4E83-ADB7-E4CF6DDDF7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9842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4B83D1-3C03-423E-8C40-AE08540D6D5B}" type="datetimeFigureOut">
              <a:rPr lang="en-US" smtClean="0"/>
              <a:t>4/22/2022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1BAA2-DCF6-4E83-ADB7-E4CF6DDDF7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63873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4B83D1-3C03-423E-8C40-AE08540D6D5B}" type="datetimeFigureOut">
              <a:rPr lang="en-US" smtClean="0"/>
              <a:t>4/22/2022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1BAA2-DCF6-4E83-ADB7-E4CF6DDDF7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90297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4B83D1-3C03-423E-8C40-AE08540D6D5B}" type="datetimeFigureOut">
              <a:rPr lang="en-US" smtClean="0"/>
              <a:t>4/22/2022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1BAA2-DCF6-4E83-ADB7-E4CF6DDDF7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34289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4B83D1-3C03-423E-8C40-AE08540D6D5B}" type="datetimeFigureOut">
              <a:rPr lang="en-US" smtClean="0"/>
              <a:t>4/22/2022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1BAA2-DCF6-4E83-ADB7-E4CF6DDDF7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24266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4B83D1-3C03-423E-8C40-AE08540D6D5B}" type="datetimeFigureOut">
              <a:rPr lang="en-US" smtClean="0"/>
              <a:t>4/22/2022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1BAA2-DCF6-4E83-ADB7-E4CF6DDDF7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4732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4B83D1-3C03-423E-8C40-AE08540D6D5B}" type="datetimeFigureOut">
              <a:rPr lang="en-US" smtClean="0"/>
              <a:t>4/22/2022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1BAA2-DCF6-4E83-ADB7-E4CF6DDDF7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29271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4B83D1-3C03-423E-8C40-AE08540D6D5B}" type="datetimeFigureOut">
              <a:rPr lang="en-US" smtClean="0"/>
              <a:t>4/22/2022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1BAA2-DCF6-4E83-ADB7-E4CF6DDDF7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55071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4B83D1-3C03-423E-8C40-AE08540D6D5B}" type="datetimeFigureOut">
              <a:rPr lang="en-US" smtClean="0"/>
              <a:t>4/22/2022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1BAA2-DCF6-4E83-ADB7-E4CF6DDDF7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78603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4B83D1-3C03-423E-8C40-AE08540D6D5B}" type="datetimeFigureOut">
              <a:rPr lang="en-US" smtClean="0"/>
              <a:t>4/22/2022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1BAA2-DCF6-4E83-ADB7-E4CF6DDDF7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9744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4B83D1-3C03-423E-8C40-AE08540D6D5B}" type="datetimeFigureOut">
              <a:rPr lang="en-US" smtClean="0"/>
              <a:t>4/22/2022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81BAA2-DCF6-4E83-ADB7-E4CF6DDDF7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18272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19.png"/><Relationship Id="rId5" Type="http://schemas.openxmlformats.org/officeDocument/2006/relationships/image" Target="../media/image18.gif"/><Relationship Id="rId4" Type="http://schemas.openxmlformats.org/officeDocument/2006/relationships/image" Target="../media/image17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.gif"/><Relationship Id="rId5" Type="http://schemas.openxmlformats.org/officeDocument/2006/relationships/image" Target="../media/image4.gif"/><Relationship Id="rId4" Type="http://schemas.openxmlformats.org/officeDocument/2006/relationships/image" Target="../media/image3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.png"/><Relationship Id="rId5" Type="http://schemas.openxmlformats.org/officeDocument/2006/relationships/image" Target="../media/image8.gif"/><Relationship Id="rId4" Type="http://schemas.openxmlformats.org/officeDocument/2006/relationships/image" Target="../media/image7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6.png"/><Relationship Id="rId4" Type="http://schemas.openxmlformats.org/officeDocument/2006/relationships/image" Target="../media/image9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2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5" Type="http://schemas.openxmlformats.org/officeDocument/2006/relationships/image" Target="../media/image12.gif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5" Type="http://schemas.openxmlformats.org/officeDocument/2006/relationships/image" Target="../media/image14.gif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5" Type="http://schemas.openxmlformats.org/officeDocument/2006/relationships/image" Target="../media/image12.gif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5" Type="http://schemas.openxmlformats.org/officeDocument/2006/relationships/image" Target="../media/image2.png"/><Relationship Id="rId4" Type="http://schemas.openxmlformats.org/officeDocument/2006/relationships/image" Target="../media/image1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576"/>
            <a:ext cx="9144000" cy="682142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25236" y="1143000"/>
            <a:ext cx="726670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CHÀO MỪNG CÁC CON HỌC SINH </a:t>
            </a:r>
          </a:p>
          <a:p>
            <a:pPr>
              <a:lnSpc>
                <a:spcPct val="150000"/>
              </a:lnSpc>
            </a:pP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ĐẾN VỚI TIẾT THỂ DỤC LỚP 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3  - </a:t>
            </a:r>
            <a:r>
              <a:rPr lang="en-US" sz="2800" b="1" smtClean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TIẾT 31</a:t>
            </a:r>
            <a:endParaRPr lang="en-US" dirty="0"/>
          </a:p>
        </p:txBody>
      </p:sp>
      <p:pic>
        <p:nvPicPr>
          <p:cNvPr id="6" name="FILE_20210505_211033_sl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40436" y="6248400"/>
            <a:ext cx="609600" cy="6096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970809" y="2819400"/>
            <a:ext cx="518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Hồng</a:t>
            </a:r>
            <a:endParaRPr lang="en-US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895600" y="304800"/>
            <a:ext cx="3886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TRƯỜNG TIỂU HỌC SÀI ĐỒNG</a:t>
            </a:r>
            <a:endParaRPr lang="en-US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6800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"/>
    </mc:Choice>
    <mc:Fallback xmlns="">
      <p:transition spd="slow" advTm="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516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472"/>
            <a:ext cx="9144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3150" y="0"/>
            <a:ext cx="3524250" cy="28575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95400" y="1981200"/>
            <a:ext cx="48577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CÔ CHÀO CÁC CON </a:t>
            </a:r>
            <a:r>
              <a:rPr lang="en-US" sz="3600" b="1" dirty="0" smtClean="0"/>
              <a:t>!</a:t>
            </a:r>
            <a:endParaRPr lang="en-US" sz="3600" b="1" dirty="0"/>
          </a:p>
        </p:txBody>
      </p:sp>
      <p:pic>
        <p:nvPicPr>
          <p:cNvPr id="3" name="FILE_20210505_220441_sl1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324600" y="233207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890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"/>
    </mc:Choice>
    <mc:Fallback xmlns="">
      <p:transition spd="slow" advTm="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59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82337" y="944952"/>
            <a:ext cx="8139545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sz="36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TÊN BÀI DẠY:</a:t>
            </a:r>
          </a:p>
          <a:p>
            <a:pPr algn="ctr">
              <a:lnSpc>
                <a:spcPct val="200000"/>
              </a:lnSpc>
            </a:pP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-  ÔN TUNG VÀ BẮT BÓNG  THEO NHÓM</a:t>
            </a:r>
          </a:p>
          <a:p>
            <a:pPr algn="ctr">
              <a:lnSpc>
                <a:spcPct val="200000"/>
              </a:lnSpc>
            </a:pP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2 - 3 NGƯỜI.</a:t>
            </a:r>
          </a:p>
        </p:txBody>
      </p:sp>
      <p:pic>
        <p:nvPicPr>
          <p:cNvPr id="5" name="Picture 4" descr="daisy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208409"/>
            <a:ext cx="1205345" cy="1128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SONNE00003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00"/>
            <a:ext cx="1714500" cy="1585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Tweety[1]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5855707"/>
            <a:ext cx="1143000" cy="968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Tweety[1]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5875046"/>
            <a:ext cx="1143000" cy="968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Tweety[1]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5896550"/>
            <a:ext cx="1143000" cy="968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Tweety[1]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5428" y="5889623"/>
            <a:ext cx="1143000" cy="968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Tweety[1]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9473" y="5855707"/>
            <a:ext cx="1143000" cy="968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Tweety[1]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" y="5855707"/>
            <a:ext cx="1143000" cy="968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62000" y="4648200"/>
            <a:ext cx="80598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TRÒ CHƠI :CHUYỂN ĐỒ VẬT</a:t>
            </a:r>
            <a:endParaRPr lang="en-US" sz="2800" dirty="0"/>
          </a:p>
        </p:txBody>
      </p:sp>
      <p:pic>
        <p:nvPicPr>
          <p:cNvPr id="15" name="FILE_20210505_222826_sl3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438900" y="497215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485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"/>
    </mc:Choice>
    <mc:Fallback xmlns="">
      <p:transition spd="slow" advTm="1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024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4" grpId="0"/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362200" y="304800"/>
            <a:ext cx="5029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. MỤC TIÊU: 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3200" dirty="0">
              <a:solidFill>
                <a:srgbClr val="00206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78873" y="1974270"/>
            <a:ext cx="7772400" cy="1315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-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tung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2-3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-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”.</a:t>
            </a:r>
            <a:endParaRPr lang="en-US" sz="2800" b="1" dirty="0">
              <a:solidFill>
                <a:srgbClr val="C00000"/>
              </a:solidFill>
            </a:endParaRPr>
          </a:p>
        </p:txBody>
      </p:sp>
      <p:pic>
        <p:nvPicPr>
          <p:cNvPr id="8" name="Picture 7" descr="49AF38FFEB6845B3B114AB5BA0AB9D03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9542" y="5638800"/>
            <a:ext cx="1952625" cy="1201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009ECFD83E2A4A0BB1F8263AE96E3A43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21103"/>
            <a:ext cx="1219200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009ECFD83E2A4A0BB1F8263AE96E3A43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7091" y="5621103"/>
            <a:ext cx="1219200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72840" y="1395873"/>
            <a:ext cx="4876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8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800" dirty="0"/>
          </a:p>
        </p:txBody>
      </p:sp>
      <p:sp>
        <p:nvSpPr>
          <p:cNvPr id="3" name="TextBox 2"/>
          <p:cNvSpPr txBox="1"/>
          <p:nvPr/>
        </p:nvSpPr>
        <p:spPr>
          <a:xfrm>
            <a:off x="699654" y="4191000"/>
            <a:ext cx="7710054" cy="1964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tung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866342" y="3428994"/>
            <a:ext cx="5486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28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800" dirty="0"/>
          </a:p>
        </p:txBody>
      </p:sp>
      <p:pic>
        <p:nvPicPr>
          <p:cNvPr id="11" name="FILE_20210505_222245_sl30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629400" y="5638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693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0"/>
    </mc:Choice>
    <mc:Fallback xmlns="">
      <p:transition spd="slow" advTm="2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908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6" grpId="0"/>
      <p:bldP spid="7" grpId="0"/>
      <p:bldP spid="2" grpId="0"/>
      <p:bldP spid="3" grpId="0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97527" y="336995"/>
            <a:ext cx="7696200" cy="13181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NỘI DUNG BÀI HỌC</a:t>
            </a:r>
            <a:br>
              <a:rPr lang="en-US" sz="28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8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58983" y="2044242"/>
            <a:ext cx="76200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200000"/>
              </a:lnSpc>
            </a:pP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tung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2 -  3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endParaRPr lang="en-US" sz="28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200000"/>
              </a:lnSpc>
            </a:pP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”.</a:t>
            </a:r>
            <a:endParaRPr lang="en-US" sz="2800" dirty="0"/>
          </a:p>
        </p:txBody>
      </p:sp>
      <p:pic>
        <p:nvPicPr>
          <p:cNvPr id="4" name="Picture 3" descr="house_with_trees_blow_a_hb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4985" y="5105400"/>
            <a:ext cx="2286000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58983" y="1447358"/>
            <a:ext cx="533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vi-VN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1025236" y="4876800"/>
            <a:ext cx="461356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lỏng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hồi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tĩnh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vi-VN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800" dirty="0"/>
          </a:p>
        </p:txBody>
      </p:sp>
      <p:pic>
        <p:nvPicPr>
          <p:cNvPr id="8" name="FILE_20210505_221743_2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983" y="59817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682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0"/>
    </mc:Choice>
    <mc:Fallback xmlns="">
      <p:transition spd="slow" advTm="2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2088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" grpId="0"/>
      <p:bldP spid="3" grpId="0"/>
      <p:bldP spid="5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rames PPT 00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940800" cy="670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295400" y="990600"/>
            <a:ext cx="7010400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sân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bãi</a:t>
            </a:r>
            <a:endParaRPr lang="en-US" sz="3200" dirty="0" smtClean="0">
              <a:solidFill>
                <a:srgbClr val="C00000"/>
              </a:solidFill>
            </a:endParaRPr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281545" y="2514600"/>
            <a:ext cx="7010400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28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Mặc</a:t>
            </a:r>
            <a:r>
              <a:rPr lang="en-US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gọn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gàng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giày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thao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dép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quai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28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en-US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  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rãi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thoáng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mát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800" dirty="0"/>
          </a:p>
        </p:txBody>
      </p:sp>
      <p:pic>
        <p:nvPicPr>
          <p:cNvPr id="7" name="FILE_20210505_221316_sl20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54636" y="5410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1884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0"/>
    </mc:Choice>
    <mc:Fallback xmlns="">
      <p:transition spd="slow" advTm="1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728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" grpId="0"/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-15903" y="1408129"/>
            <a:ext cx="4736206" cy="1258871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(HS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Video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b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400" dirty="0">
              <a:solidFill>
                <a:srgbClr val="C00000"/>
              </a:solidFill>
            </a:endParaRPr>
          </a:p>
        </p:txBody>
      </p:sp>
      <p:pic>
        <p:nvPicPr>
          <p:cNvPr id="4" name="kđ lop  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029200" y="479714"/>
            <a:ext cx="4033263" cy="5768686"/>
          </a:xfrm>
          <a:prstGeom prst="rect">
            <a:avLst/>
          </a:prstGeom>
        </p:spPr>
      </p:pic>
      <p:pic>
        <p:nvPicPr>
          <p:cNvPr id="9" name="Picture 8" descr="baby_sat_thu0667w1_03n[1]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5" y="4835814"/>
            <a:ext cx="1905000" cy="198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itle 2"/>
          <p:cNvSpPr txBox="1">
            <a:spLocks/>
          </p:cNvSpPr>
          <p:nvPr/>
        </p:nvSpPr>
        <p:spPr>
          <a:xfrm>
            <a:off x="-15903" y="-1"/>
            <a:ext cx="4800600" cy="1470025"/>
          </a:xfrm>
          <a:prstGeom prst="horizontalScroll">
            <a:avLst/>
          </a:prstGeom>
          <a:solidFill>
            <a:schemeClr val="accent6">
              <a:lumMod val="40000"/>
              <a:lumOff val="60000"/>
            </a:schemeClr>
          </a:solidFill>
          <a:ln w="25400" cap="flat" cmpd="sng" algn="ctr">
            <a:solidFill>
              <a:schemeClr val="accent6">
                <a:lumMod val="7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spcBef>
                <a:spcPct val="0"/>
              </a:spcBef>
              <a:buNone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28600" y="304124"/>
            <a:ext cx="450760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2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vi-VN" sz="32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  <a:r>
              <a:rPr lang="en-US" sz="32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8703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9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7864852476266101850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076700" y="1600200"/>
            <a:ext cx="5067300" cy="4525963"/>
          </a:xfrm>
        </p:spPr>
      </p:pic>
      <p:sp>
        <p:nvSpPr>
          <p:cNvPr id="8" name="Title 2"/>
          <p:cNvSpPr txBox="1">
            <a:spLocks/>
          </p:cNvSpPr>
          <p:nvPr/>
        </p:nvSpPr>
        <p:spPr>
          <a:xfrm>
            <a:off x="1600200" y="6927"/>
            <a:ext cx="4953001" cy="1288473"/>
          </a:xfrm>
          <a:prstGeom prst="horizontalScroll">
            <a:avLst/>
          </a:prstGeom>
          <a:solidFill>
            <a:schemeClr val="accent6">
              <a:lumMod val="40000"/>
              <a:lumOff val="60000"/>
            </a:schemeClr>
          </a:solidFill>
          <a:ln w="25400" cap="flat" cmpd="sng" algn="ctr">
            <a:solidFill>
              <a:schemeClr val="accent6">
                <a:lumMod val="7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spcBef>
                <a:spcPct val="0"/>
              </a:spcBef>
              <a:buNone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057400" y="269489"/>
            <a:ext cx="40386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2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32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2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2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2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6927" y="1752600"/>
            <a:ext cx="418407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28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tung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28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en-US" sz="28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-3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79967" y="3172231"/>
            <a:ext cx="2801408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endParaRPr lang="en-US" sz="24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Video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AutoShape 4" descr="daisy_button_pink_hb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-34636" y="5486400"/>
            <a:ext cx="1634836" cy="1371600"/>
          </a:xfrm>
          <a:prstGeom prst="actionButtonBlank">
            <a:avLst/>
          </a:prstGeom>
          <a:blipFill dpi="0" rotWithShape="1">
            <a:blip r:embed="rId5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5449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30"/>
    </mc:Choice>
    <mc:Fallback xmlns="">
      <p:transition spd="slow" advTm="10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73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2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257800" y="0"/>
            <a:ext cx="3872345" cy="6049963"/>
          </a:xfrm>
        </p:spPr>
      </p:pic>
      <p:sp>
        <p:nvSpPr>
          <p:cNvPr id="5" name="TextBox 4"/>
          <p:cNvSpPr txBox="1"/>
          <p:nvPr/>
        </p:nvSpPr>
        <p:spPr>
          <a:xfrm>
            <a:off x="460664" y="533400"/>
            <a:ext cx="4495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8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 </a:t>
            </a:r>
            <a:r>
              <a:rPr lang="en-US" sz="28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8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br>
              <a:rPr lang="en-US" sz="28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800" dirty="0"/>
          </a:p>
        </p:txBody>
      </p:sp>
      <p:sp>
        <p:nvSpPr>
          <p:cNvPr id="6" name="Rectangle 5"/>
          <p:cNvSpPr/>
          <p:nvPr/>
        </p:nvSpPr>
        <p:spPr>
          <a:xfrm>
            <a:off x="159327" y="1312815"/>
            <a:ext cx="51816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 HS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Video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b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400" dirty="0">
              <a:solidFill>
                <a:srgbClr val="C00000"/>
              </a:solidFill>
            </a:endParaRPr>
          </a:p>
        </p:txBody>
      </p:sp>
      <p:pic>
        <p:nvPicPr>
          <p:cNvPr id="7" name="Picture 6" descr="baby_sat_thu0667w1_03n[1]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48200"/>
            <a:ext cx="1905000" cy="198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3673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30"/>
    </mc:Choice>
    <mc:Fallback xmlns="">
      <p:transition spd="slow" advTm="11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7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-538609"/>
            <a:ext cx="9144000" cy="68580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" name="Rectangle 2"/>
          <p:cNvSpPr/>
          <p:nvPr/>
        </p:nvSpPr>
        <p:spPr>
          <a:xfrm>
            <a:off x="1981200" y="1681609"/>
            <a:ext cx="6096000" cy="30931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8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b="1" i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Hồi</a:t>
            </a:r>
            <a:r>
              <a:rPr lang="en-US" sz="28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tĩnh</a:t>
            </a:r>
            <a:endParaRPr lang="en-US" sz="2800" b="1" i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	- </a:t>
            </a:r>
            <a:r>
              <a:rPr lang="en-US" sz="28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</a:t>
            </a:r>
            <a:r>
              <a:rPr lang="en-US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lỏng</a:t>
            </a:r>
            <a:r>
              <a:rPr lang="en-US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28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b="1" i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28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8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endParaRPr lang="en-US" sz="2800" b="1" i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-</a:t>
            </a:r>
            <a:r>
              <a:rPr lang="vi-VN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tung</a:t>
            </a:r>
            <a:r>
              <a:rPr lang="en-US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endParaRPr lang="en-US" sz="28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itle 2"/>
          <p:cNvSpPr txBox="1">
            <a:spLocks/>
          </p:cNvSpPr>
          <p:nvPr/>
        </p:nvSpPr>
        <p:spPr>
          <a:xfrm>
            <a:off x="1905000" y="457200"/>
            <a:ext cx="5334000" cy="1470025"/>
          </a:xfrm>
          <a:prstGeom prst="horizontalScroll">
            <a:avLst/>
          </a:prstGeom>
          <a:solidFill>
            <a:schemeClr val="accent6">
              <a:lumMod val="40000"/>
              <a:lumOff val="60000"/>
            </a:schemeClr>
          </a:solidFill>
          <a:ln w="25400" cap="flat" cmpd="sng" algn="ctr">
            <a:solidFill>
              <a:schemeClr val="accent6">
                <a:lumMod val="7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spcBef>
                <a:spcPct val="0"/>
              </a:spcBef>
              <a:buNone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09800" y="712857"/>
            <a:ext cx="4876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2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32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</a:t>
            </a:r>
            <a:r>
              <a:rPr lang="en-US" sz="32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lỏng</a:t>
            </a:r>
            <a:r>
              <a:rPr lang="en-US" sz="32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hồi</a:t>
            </a:r>
            <a:r>
              <a:rPr lang="en-US" sz="32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tĩnh</a:t>
            </a:r>
            <a:r>
              <a:rPr lang="en-US" sz="32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sz="32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vi-VN" sz="32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32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4" name="FILE_20210505_215531_sl10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601691" y="44699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851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0"/>
    </mc:Choice>
    <mc:Fallback xmlns="">
      <p:transition spd="slow" advTm="1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756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  <p:bldP spid="5" grpId="0" animBg="1"/>
      <p:bldP spid="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268</TotalTime>
  <Words>253</Words>
  <Application>Microsoft Office PowerPoint</Application>
  <PresentationFormat>On-screen Show (4:3)</PresentationFormat>
  <Paragraphs>39</Paragraphs>
  <Slides>10</Slides>
  <Notes>0</Notes>
  <HiddenSlides>0</HiddenSlides>
  <MMClips>10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50</cp:revision>
  <dcterms:created xsi:type="dcterms:W3CDTF">2021-05-05T10:18:12Z</dcterms:created>
  <dcterms:modified xsi:type="dcterms:W3CDTF">2022-04-22T13:54:55Z</dcterms:modified>
</cp:coreProperties>
</file>