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1" r:id="rId14"/>
  </p:sldIdLst>
  <p:sldSz cx="18288000" cy="10287000"/>
  <p:notesSz cx="6858000" cy="9144000"/>
  <p:embeddedFontLst>
    <p:embeddedFont>
      <p:font typeface="Josefin Sans Bold" charset="0"/>
      <p:regular r:id="rId15"/>
    </p:embeddedFont>
    <p:embeddedFont>
      <p:font typeface="Josefin Sans Regular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Noto Serif Display Black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8164" b="6835"/>
          <a:stretch>
            <a:fillRect/>
          </a:stretch>
        </p:blipFill>
        <p:spPr>
          <a:xfrm>
            <a:off x="0" y="-1474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886200" y="1882088"/>
            <a:ext cx="12144131" cy="93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4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C00000"/>
                </a:solidFill>
                <a:latin typeface="Josefin Sans Bold Bold"/>
              </a:rPr>
              <a:t>GDTC LỚP 3 - TUẦN 26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83757" y="2789122"/>
            <a:ext cx="14034886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30"/>
              </a:lnSpc>
            </a:pPr>
            <a:r>
              <a:rPr lang="en-US" sz="4676" dirty="0">
                <a:solidFill>
                  <a:srgbClr val="C81C1C"/>
                </a:solidFill>
                <a:latin typeface="Josefin Sans Bold"/>
              </a:rPr>
              <a:t> </a:t>
            </a:r>
            <a:r>
              <a:rPr lang="en-US" sz="2800" dirty="0">
                <a:solidFill>
                  <a:srgbClr val="C81C1C"/>
                </a:solidFill>
                <a:latin typeface="Josefin Sans Bold"/>
              </a:rPr>
              <a:t>- ÔN CÁC BÀI TẬP RÈN LUYỆN TƯ THẾ VÀ KĨ NĂNG VẬN ĐỘNG CƠ BẢN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266700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TRƯỜNG TIỂU HỌC SÀI ĐỒNG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4882171"/>
            <a:ext cx="4807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GIÁO VIÊN: NGUYỄN THỊ HỒNG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11006">
            <a:off x="15830169" y="102423"/>
            <a:ext cx="1646398" cy="15386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5197154"/>
            <a:ext cx="2506749" cy="50898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54983">
            <a:off x="12704310" y="-308742"/>
            <a:ext cx="5970844" cy="236096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693166" y="3864076"/>
            <a:ext cx="12960201" cy="1104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5500">
                <a:solidFill>
                  <a:srgbClr val="C81C1C"/>
                </a:solidFill>
                <a:latin typeface="Josefin Sans Bold"/>
              </a:rPr>
              <a:t>ÔN ĐI CHUYỂN HƯỚNG PHẢI TRÁI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179551" y="-741867"/>
            <a:ext cx="2305063" cy="2445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51210" y="1028700"/>
            <a:ext cx="2305063" cy="24456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43065" y="0"/>
            <a:ext cx="2305063" cy="24456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3318" r="6144"/>
          <a:stretch>
            <a:fillRect/>
          </a:stretch>
        </p:blipFill>
        <p:spPr>
          <a:xfrm>
            <a:off x="3919341" y="3474390"/>
            <a:ext cx="12452136" cy="544990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049886" y="1152491"/>
            <a:ext cx="11321591" cy="1099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>
                <a:solidFill>
                  <a:srgbClr val="FF2937"/>
                </a:solidFill>
                <a:latin typeface="Noto Serif Display Black"/>
              </a:rPr>
              <a:t>Trò chơi: “Lò cò tiếp sức”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01822" y="3072108"/>
            <a:ext cx="6103590" cy="1497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80"/>
              </a:lnSpc>
            </a:pPr>
            <a:r>
              <a:rPr lang="en-US" sz="8700">
                <a:solidFill>
                  <a:srgbClr val="C61212"/>
                </a:solidFill>
                <a:latin typeface="Josefin Sans Bold"/>
              </a:rPr>
              <a:t>THẢ LỎNG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91117" y="1028700"/>
            <a:ext cx="15105766" cy="77187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27413" y="2781300"/>
            <a:ext cx="5851396" cy="3876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10664" y="438151"/>
            <a:ext cx="7300764" cy="1047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Josefin Sans Bold"/>
              </a:rPr>
              <a:t>YÊU CẦU CẦN ĐẠT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876834" y="2459163"/>
            <a:ext cx="11637503" cy="5499646"/>
            <a:chOff x="0" y="0"/>
            <a:chExt cx="12827568" cy="6062046"/>
          </a:xfrm>
        </p:grpSpPr>
        <p:sp>
          <p:nvSpPr>
            <p:cNvPr id="4" name="Freeform 4"/>
            <p:cNvSpPr/>
            <p:nvPr/>
          </p:nvSpPr>
          <p:spPr>
            <a:xfrm>
              <a:off x="16510" y="11430"/>
              <a:ext cx="12797088" cy="6037916"/>
            </a:xfrm>
            <a:custGeom>
              <a:avLst/>
              <a:gdLst/>
              <a:ahLst/>
              <a:cxnLst/>
              <a:rect l="l" t="t" r="r" b="b"/>
              <a:pathLst>
                <a:path w="12797088" h="6037916">
                  <a:moveTo>
                    <a:pt x="1270" y="0"/>
                  </a:moveTo>
                  <a:lnTo>
                    <a:pt x="12797088" y="15240"/>
                  </a:lnTo>
                  <a:lnTo>
                    <a:pt x="12765338" y="6037916"/>
                  </a:lnTo>
                  <a:lnTo>
                    <a:pt x="4637686" y="6037916"/>
                  </a:lnTo>
                  <a:lnTo>
                    <a:pt x="0" y="6011246"/>
                  </a:lnTo>
                  <a:lnTo>
                    <a:pt x="11430" y="190024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-1270"/>
              <a:ext cx="12826298" cy="6063316"/>
            </a:xfrm>
            <a:custGeom>
              <a:avLst/>
              <a:gdLst/>
              <a:ahLst/>
              <a:cxnLst/>
              <a:rect l="l" t="t" r="r" b="b"/>
              <a:pathLst>
                <a:path w="12826298" h="6063316">
                  <a:moveTo>
                    <a:pt x="12792008" y="6037916"/>
                  </a:moveTo>
                  <a:cubicBezTo>
                    <a:pt x="12789467" y="6041726"/>
                    <a:pt x="12785658" y="6046806"/>
                    <a:pt x="12781848" y="6050616"/>
                  </a:cubicBezTo>
                  <a:cubicBezTo>
                    <a:pt x="12778038" y="6053156"/>
                    <a:pt x="12772958" y="6055696"/>
                    <a:pt x="12769148" y="6055696"/>
                  </a:cubicBezTo>
                  <a:cubicBezTo>
                    <a:pt x="12410536" y="6054426"/>
                    <a:pt x="11854305" y="6060776"/>
                    <a:pt x="11287773" y="6063316"/>
                  </a:cubicBezTo>
                  <a:cubicBezTo>
                    <a:pt x="11112663" y="6063316"/>
                    <a:pt x="10927252" y="6062046"/>
                    <a:pt x="10752142" y="6062046"/>
                  </a:cubicBezTo>
                  <a:cubicBezTo>
                    <a:pt x="10360720" y="6060776"/>
                    <a:pt x="9969298" y="6059506"/>
                    <a:pt x="9577876" y="6059506"/>
                  </a:cubicBezTo>
                  <a:lnTo>
                    <a:pt x="8300603" y="6059506"/>
                  </a:lnTo>
                  <a:cubicBezTo>
                    <a:pt x="8012186" y="6059506"/>
                    <a:pt x="7734071" y="6058236"/>
                    <a:pt x="7445654" y="6058236"/>
                  </a:cubicBezTo>
                  <a:cubicBezTo>
                    <a:pt x="7198440" y="6058236"/>
                    <a:pt x="6940925" y="6058236"/>
                    <a:pt x="6693712" y="6059506"/>
                  </a:cubicBezTo>
                  <a:lnTo>
                    <a:pt x="6539202" y="6059506"/>
                  </a:lnTo>
                  <a:cubicBezTo>
                    <a:pt x="6178682" y="6058236"/>
                    <a:pt x="2161454" y="6056966"/>
                    <a:pt x="1800933" y="6054426"/>
                  </a:cubicBezTo>
                  <a:cubicBezTo>
                    <a:pt x="1584621" y="6053156"/>
                    <a:pt x="1368309" y="6048076"/>
                    <a:pt x="1151997" y="6045536"/>
                  </a:cubicBezTo>
                  <a:cubicBezTo>
                    <a:pt x="760574" y="6040456"/>
                    <a:pt x="369152" y="6036646"/>
                    <a:pt x="41910" y="6031566"/>
                  </a:cubicBezTo>
                  <a:cubicBezTo>
                    <a:pt x="33020" y="6030296"/>
                    <a:pt x="24130" y="6027756"/>
                    <a:pt x="16510" y="6023946"/>
                  </a:cubicBezTo>
                  <a:cubicBezTo>
                    <a:pt x="5080" y="6018866"/>
                    <a:pt x="0" y="6007436"/>
                    <a:pt x="1270" y="5976969"/>
                  </a:cubicBezTo>
                  <a:cubicBezTo>
                    <a:pt x="2540" y="5699332"/>
                    <a:pt x="3810" y="5416908"/>
                    <a:pt x="3810" y="5139271"/>
                  </a:cubicBezTo>
                  <a:cubicBezTo>
                    <a:pt x="5080" y="4856848"/>
                    <a:pt x="17780" y="1893794"/>
                    <a:pt x="17780" y="1611370"/>
                  </a:cubicBezTo>
                  <a:cubicBezTo>
                    <a:pt x="19050" y="1338520"/>
                    <a:pt x="20320" y="1065671"/>
                    <a:pt x="19050" y="788034"/>
                  </a:cubicBezTo>
                  <a:cubicBezTo>
                    <a:pt x="17780" y="515184"/>
                    <a:pt x="16510" y="247121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152840" y="5080"/>
                    <a:pt x="379453" y="3810"/>
                  </a:cubicBezTo>
                  <a:cubicBezTo>
                    <a:pt x="698771" y="1270"/>
                    <a:pt x="1028390" y="1270"/>
                    <a:pt x="1347708" y="1270"/>
                  </a:cubicBezTo>
                  <a:cubicBezTo>
                    <a:pt x="1749431" y="2540"/>
                    <a:pt x="5807861" y="5080"/>
                    <a:pt x="6209584" y="6350"/>
                  </a:cubicBezTo>
                  <a:cubicBezTo>
                    <a:pt x="6601006" y="7620"/>
                    <a:pt x="6992428" y="7620"/>
                    <a:pt x="7383851" y="7620"/>
                  </a:cubicBezTo>
                  <a:cubicBezTo>
                    <a:pt x="7600163" y="7620"/>
                    <a:pt x="7816475" y="7620"/>
                    <a:pt x="8032787" y="8890"/>
                  </a:cubicBezTo>
                  <a:cubicBezTo>
                    <a:pt x="8455112" y="11430"/>
                    <a:pt x="8887736" y="10160"/>
                    <a:pt x="9310060" y="2540"/>
                  </a:cubicBezTo>
                  <a:cubicBezTo>
                    <a:pt x="9485170" y="0"/>
                    <a:pt x="9660280" y="2540"/>
                    <a:pt x="9835390" y="2540"/>
                  </a:cubicBezTo>
                  <a:cubicBezTo>
                    <a:pt x="10226812" y="2540"/>
                    <a:pt x="10618234" y="1270"/>
                    <a:pt x="11009657" y="3810"/>
                  </a:cubicBezTo>
                  <a:cubicBezTo>
                    <a:pt x="11504085" y="6350"/>
                    <a:pt x="11988212" y="13970"/>
                    <a:pt x="12482640" y="17780"/>
                  </a:cubicBezTo>
                  <a:cubicBezTo>
                    <a:pt x="12698953" y="20320"/>
                    <a:pt x="12760258" y="19050"/>
                    <a:pt x="12786927" y="21590"/>
                  </a:cubicBezTo>
                  <a:cubicBezTo>
                    <a:pt x="12795817" y="22860"/>
                    <a:pt x="12804708" y="25400"/>
                    <a:pt x="12813598" y="27940"/>
                  </a:cubicBezTo>
                  <a:cubicBezTo>
                    <a:pt x="12821217" y="30480"/>
                    <a:pt x="12825027" y="36830"/>
                    <a:pt x="12825027" y="46990"/>
                  </a:cubicBezTo>
                  <a:cubicBezTo>
                    <a:pt x="12826298" y="117876"/>
                    <a:pt x="12822488" y="261481"/>
                    <a:pt x="12818677" y="405086"/>
                  </a:cubicBezTo>
                  <a:cubicBezTo>
                    <a:pt x="12814867" y="524757"/>
                    <a:pt x="12813598" y="649215"/>
                    <a:pt x="12812327" y="768886"/>
                  </a:cubicBezTo>
                  <a:cubicBezTo>
                    <a:pt x="12809788" y="969933"/>
                    <a:pt x="12808517" y="1170980"/>
                    <a:pt x="12807248" y="1372028"/>
                  </a:cubicBezTo>
                  <a:cubicBezTo>
                    <a:pt x="12805977" y="1558715"/>
                    <a:pt x="12804708" y="1745401"/>
                    <a:pt x="12804708" y="1932088"/>
                  </a:cubicBezTo>
                  <a:cubicBezTo>
                    <a:pt x="12804708" y="2243233"/>
                    <a:pt x="12793277" y="5230221"/>
                    <a:pt x="12792008" y="5541366"/>
                  </a:cubicBezTo>
                  <a:cubicBezTo>
                    <a:pt x="12794548" y="5742413"/>
                    <a:pt x="12793277" y="5943461"/>
                    <a:pt x="12792008" y="6037916"/>
                  </a:cubicBezTo>
                  <a:close/>
                  <a:moveTo>
                    <a:pt x="17780" y="6007436"/>
                  </a:moveTo>
                  <a:cubicBezTo>
                    <a:pt x="22860" y="6008706"/>
                    <a:pt x="29210" y="6011246"/>
                    <a:pt x="36830" y="6011246"/>
                  </a:cubicBezTo>
                  <a:cubicBezTo>
                    <a:pt x="358852" y="6016326"/>
                    <a:pt x="781176" y="6021406"/>
                    <a:pt x="1193199" y="6025216"/>
                  </a:cubicBezTo>
                  <a:cubicBezTo>
                    <a:pt x="1388910" y="6027756"/>
                    <a:pt x="1584621" y="6031566"/>
                    <a:pt x="1790633" y="6032836"/>
                  </a:cubicBezTo>
                  <a:cubicBezTo>
                    <a:pt x="1924540" y="6034106"/>
                    <a:pt x="5715156" y="6030296"/>
                    <a:pt x="5838763" y="6031566"/>
                  </a:cubicBezTo>
                  <a:cubicBezTo>
                    <a:pt x="6055075" y="6032836"/>
                    <a:pt x="6271387" y="6035376"/>
                    <a:pt x="6487700" y="6036646"/>
                  </a:cubicBezTo>
                  <a:cubicBezTo>
                    <a:pt x="6590705" y="6037916"/>
                    <a:pt x="6683411" y="6037916"/>
                    <a:pt x="6786417" y="6037916"/>
                  </a:cubicBezTo>
                  <a:cubicBezTo>
                    <a:pt x="7249943" y="6037916"/>
                    <a:pt x="7703169" y="6036646"/>
                    <a:pt x="8166695" y="6037916"/>
                  </a:cubicBezTo>
                  <a:cubicBezTo>
                    <a:pt x="8341805" y="6037916"/>
                    <a:pt x="8527215" y="6040456"/>
                    <a:pt x="8702325" y="6040456"/>
                  </a:cubicBezTo>
                  <a:cubicBezTo>
                    <a:pt x="8970141" y="6040456"/>
                    <a:pt x="9227655" y="6036646"/>
                    <a:pt x="9495471" y="6036646"/>
                  </a:cubicBezTo>
                  <a:cubicBezTo>
                    <a:pt x="9814789" y="6036646"/>
                    <a:pt x="10123806" y="6037916"/>
                    <a:pt x="10443125" y="6037916"/>
                  </a:cubicBezTo>
                  <a:cubicBezTo>
                    <a:pt x="10865448" y="6037916"/>
                    <a:pt x="11298073" y="6037916"/>
                    <a:pt x="11720397" y="6036646"/>
                  </a:cubicBezTo>
                  <a:cubicBezTo>
                    <a:pt x="12101519" y="6035376"/>
                    <a:pt x="12472339" y="6032836"/>
                    <a:pt x="12753908" y="6030296"/>
                  </a:cubicBezTo>
                  <a:cubicBezTo>
                    <a:pt x="12758988" y="6030296"/>
                    <a:pt x="12764067" y="6027756"/>
                    <a:pt x="12770417" y="6026486"/>
                  </a:cubicBezTo>
                  <a:cubicBezTo>
                    <a:pt x="12770417" y="6013786"/>
                    <a:pt x="12771688" y="6001086"/>
                    <a:pt x="12771688" y="5962608"/>
                  </a:cubicBezTo>
                  <a:lnTo>
                    <a:pt x="12771688" y="5814216"/>
                  </a:lnTo>
                  <a:cubicBezTo>
                    <a:pt x="12772958" y="5570087"/>
                    <a:pt x="12775498" y="5321171"/>
                    <a:pt x="12774227" y="5077042"/>
                  </a:cubicBezTo>
                  <a:cubicBezTo>
                    <a:pt x="12772958" y="4732390"/>
                    <a:pt x="12785658" y="1716680"/>
                    <a:pt x="12789467" y="1372028"/>
                  </a:cubicBezTo>
                  <a:cubicBezTo>
                    <a:pt x="12792008" y="1170980"/>
                    <a:pt x="12794548" y="969933"/>
                    <a:pt x="12794548" y="768886"/>
                  </a:cubicBezTo>
                  <a:cubicBezTo>
                    <a:pt x="12794548" y="601346"/>
                    <a:pt x="12795817" y="438594"/>
                    <a:pt x="12803438" y="275841"/>
                  </a:cubicBezTo>
                  <a:cubicBezTo>
                    <a:pt x="12807248" y="180104"/>
                    <a:pt x="12809788" y="84368"/>
                    <a:pt x="12804708" y="49530"/>
                  </a:cubicBezTo>
                  <a:cubicBezTo>
                    <a:pt x="12797088" y="49530"/>
                    <a:pt x="12790738" y="48260"/>
                    <a:pt x="12783117" y="48260"/>
                  </a:cubicBezTo>
                  <a:cubicBezTo>
                    <a:pt x="12750098" y="45720"/>
                    <a:pt x="12554745" y="45720"/>
                    <a:pt x="12276628" y="40640"/>
                  </a:cubicBezTo>
                  <a:cubicBezTo>
                    <a:pt x="11761599" y="33020"/>
                    <a:pt x="11236269" y="27940"/>
                    <a:pt x="10721240" y="27940"/>
                  </a:cubicBezTo>
                  <a:cubicBezTo>
                    <a:pt x="10360720" y="27940"/>
                    <a:pt x="9989899" y="31750"/>
                    <a:pt x="9629378" y="24130"/>
                  </a:cubicBezTo>
                  <a:lnTo>
                    <a:pt x="9526372" y="24130"/>
                  </a:lnTo>
                  <a:cubicBezTo>
                    <a:pt x="9227655" y="27940"/>
                    <a:pt x="8908337" y="33020"/>
                    <a:pt x="8599319" y="34290"/>
                  </a:cubicBezTo>
                  <a:cubicBezTo>
                    <a:pt x="8259401" y="35560"/>
                    <a:pt x="7929781" y="31750"/>
                    <a:pt x="7589862" y="30480"/>
                  </a:cubicBezTo>
                  <a:cubicBezTo>
                    <a:pt x="7270544" y="29210"/>
                    <a:pt x="6951226" y="27940"/>
                    <a:pt x="6642209" y="27940"/>
                  </a:cubicBezTo>
                  <a:cubicBezTo>
                    <a:pt x="6528901" y="27940"/>
                    <a:pt x="6425896" y="29210"/>
                    <a:pt x="6312589" y="27940"/>
                  </a:cubicBezTo>
                  <a:cubicBezTo>
                    <a:pt x="5921167" y="26670"/>
                    <a:pt x="1873037" y="24130"/>
                    <a:pt x="1471315" y="24130"/>
                  </a:cubicBezTo>
                  <a:cubicBezTo>
                    <a:pt x="1121095" y="22860"/>
                    <a:pt x="770875" y="24130"/>
                    <a:pt x="420655" y="24130"/>
                  </a:cubicBezTo>
                  <a:cubicBezTo>
                    <a:pt x="235244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103515"/>
                    <a:pt x="31750" y="256694"/>
                    <a:pt x="34290" y="405086"/>
                  </a:cubicBezTo>
                  <a:cubicBezTo>
                    <a:pt x="36830" y="673149"/>
                    <a:pt x="38100" y="941212"/>
                    <a:pt x="38100" y="1209275"/>
                  </a:cubicBezTo>
                  <a:cubicBezTo>
                    <a:pt x="38100" y="1381601"/>
                    <a:pt x="36830" y="1549141"/>
                    <a:pt x="35560" y="1721467"/>
                  </a:cubicBezTo>
                  <a:cubicBezTo>
                    <a:pt x="34290" y="1889006"/>
                    <a:pt x="22860" y="4727603"/>
                    <a:pt x="21590" y="4890355"/>
                  </a:cubicBezTo>
                  <a:lnTo>
                    <a:pt x="21590" y="5206287"/>
                  </a:lnTo>
                  <a:cubicBezTo>
                    <a:pt x="21590" y="5445629"/>
                    <a:pt x="20320" y="5689758"/>
                    <a:pt x="20320" y="5929100"/>
                  </a:cubicBezTo>
                  <a:cubicBezTo>
                    <a:pt x="20320" y="5962607"/>
                    <a:pt x="19050" y="5991328"/>
                    <a:pt x="17780" y="6007436"/>
                  </a:cubicBezTo>
                  <a:close/>
                </a:path>
              </a:pathLst>
            </a:custGeom>
            <a:solidFill>
              <a:srgbClr val="2F232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257318" y="2964445"/>
            <a:ext cx="10876534" cy="5267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70"/>
              </a:lnSpc>
            </a:pPr>
            <a:r>
              <a:rPr lang="en-US" sz="4979">
                <a:solidFill>
                  <a:srgbClr val="2B3C57"/>
                </a:solidFill>
                <a:latin typeface="Josefin Sans Regular"/>
              </a:rPr>
              <a:t>- Yêu cầu thực hiện các bài tập tương đối chính xác.</a:t>
            </a:r>
          </a:p>
          <a:p>
            <a:pPr>
              <a:lnSpc>
                <a:spcPts val="6926"/>
              </a:lnSpc>
            </a:pPr>
            <a:r>
              <a:rPr lang="en-US" sz="4947">
                <a:solidFill>
                  <a:srgbClr val="2B3C57"/>
                </a:solidFill>
                <a:latin typeface="Josefin Sans Regular"/>
              </a:rPr>
              <a:t>- HS tập luyện nghiêm túc, tích cực. </a:t>
            </a:r>
          </a:p>
          <a:p>
            <a:pPr>
              <a:lnSpc>
                <a:spcPts val="6926"/>
              </a:lnSpc>
            </a:pPr>
            <a:r>
              <a:rPr lang="en-US" sz="4947">
                <a:solidFill>
                  <a:srgbClr val="2B3C57"/>
                </a:solidFill>
                <a:latin typeface="Josefin Sans Regular"/>
              </a:rPr>
              <a:t>- Hình thành thói quen rèn luyện TDTT hàng ngày.</a:t>
            </a:r>
          </a:p>
          <a:p>
            <a:pPr>
              <a:lnSpc>
                <a:spcPts val="6926"/>
              </a:lnSpc>
            </a:pPr>
            <a:endParaRPr lang="en-US" sz="4947">
              <a:solidFill>
                <a:srgbClr val="2B3C57"/>
              </a:solidFill>
              <a:latin typeface="Josefin Sans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85847" y="3072108"/>
            <a:ext cx="6935539" cy="1497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80"/>
              </a:lnSpc>
            </a:pPr>
            <a:r>
              <a:rPr lang="en-US" sz="8700">
                <a:solidFill>
                  <a:srgbClr val="C61212"/>
                </a:solidFill>
                <a:latin typeface="Josefin Sans Bold"/>
              </a:rPr>
              <a:t>KHỞI ĐỘNG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11006">
            <a:off x="15830169" y="102423"/>
            <a:ext cx="1646398" cy="15386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5197154"/>
            <a:ext cx="2506749" cy="50898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54983">
            <a:off x="12100025" y="923103"/>
            <a:ext cx="5970844" cy="236096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693166" y="3864076"/>
            <a:ext cx="12960201" cy="2292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5500">
                <a:solidFill>
                  <a:srgbClr val="C81C1C"/>
                </a:solidFill>
                <a:latin typeface="Josefin Sans Bold Bold"/>
              </a:rPr>
              <a:t>ÔN TẬP HỢP HÀNG NGANG, DÓNG HÀNG, ĐIỂM SỐ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090" b="1090"/>
          <a:stretch>
            <a:fillRect/>
          </a:stretch>
        </p:blipFill>
        <p:spPr>
          <a:xfrm>
            <a:off x="2218041" y="2258506"/>
            <a:ext cx="13851918" cy="750313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162036" y="200025"/>
            <a:ext cx="8970615" cy="120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8037"/>
                </a:solidFill>
                <a:latin typeface="Josefin Sans Bold"/>
              </a:rPr>
              <a:t>Tập hợp hàng ngang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23"/>
          <a:stretch>
            <a:fillRect/>
          </a:stretch>
        </p:blipFill>
        <p:spPr>
          <a:xfrm>
            <a:off x="466943" y="1427418"/>
            <a:ext cx="11301259" cy="53172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0" y="4983480"/>
            <a:ext cx="9144000" cy="530352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656178" y="200025"/>
            <a:ext cx="4737348" cy="12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8037"/>
                </a:solidFill>
                <a:latin typeface="Josefin Sans Bold"/>
              </a:rPr>
              <a:t>Dóng hàng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67410" y="1972470"/>
            <a:ext cx="12759585" cy="792689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197464" y="200025"/>
            <a:ext cx="3403104" cy="12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8037"/>
                </a:solidFill>
                <a:latin typeface="Josefin Sans Bold"/>
              </a:rPr>
              <a:t>Điểm số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11006">
            <a:off x="15830169" y="102423"/>
            <a:ext cx="1646398" cy="15386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5197154"/>
            <a:ext cx="2506749" cy="50898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54983">
            <a:off x="12704310" y="-308742"/>
            <a:ext cx="5970844" cy="236096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693166" y="3864076"/>
            <a:ext cx="12960201" cy="1104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5500">
                <a:solidFill>
                  <a:srgbClr val="C81C1C"/>
                </a:solidFill>
                <a:latin typeface="Josefin Sans Bold"/>
              </a:rPr>
              <a:t>ÔN ĐI VƯỢT CHƯỚNG NGẠI VẬT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3852" r="731"/>
          <a:stretch>
            <a:fillRect/>
          </a:stretch>
        </p:blipFill>
        <p:spPr>
          <a:xfrm>
            <a:off x="8040363" y="1630747"/>
            <a:ext cx="7715205" cy="68501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7177" y="3153614"/>
            <a:ext cx="5965211" cy="30146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125</Words>
  <Application>Microsoft Office PowerPoint</Application>
  <PresentationFormat>Custom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Josefin Sans Bold</vt:lpstr>
      <vt:lpstr>Josefin Sans Regular</vt:lpstr>
      <vt:lpstr>Calibri</vt:lpstr>
      <vt:lpstr>Josefin Sans Bold Bold</vt:lpstr>
      <vt:lpstr>Noto Serif Display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GDTC LỚP 3 - TUẦN 26</dc:title>
  <cp:lastModifiedBy>ADMIN</cp:lastModifiedBy>
  <cp:revision>2</cp:revision>
  <dcterms:created xsi:type="dcterms:W3CDTF">2006-08-16T00:00:00Z</dcterms:created>
  <dcterms:modified xsi:type="dcterms:W3CDTF">2022-03-21T06:13:07Z</dcterms:modified>
  <dc:identifier>DAEykvlMVro</dc:identifier>
</cp:coreProperties>
</file>