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55"/>
  </p:notesMasterIdLst>
  <p:sldIdLst>
    <p:sldId id="367" r:id="rId2"/>
    <p:sldId id="292" r:id="rId3"/>
    <p:sldId id="363" r:id="rId4"/>
    <p:sldId id="362" r:id="rId5"/>
    <p:sldId id="304" r:id="rId6"/>
    <p:sldId id="364" r:id="rId7"/>
    <p:sldId id="358" r:id="rId8"/>
    <p:sldId id="293" r:id="rId9"/>
    <p:sldId id="306" r:id="rId10"/>
    <p:sldId id="317" r:id="rId11"/>
    <p:sldId id="260" r:id="rId12"/>
    <p:sldId id="305" r:id="rId13"/>
    <p:sldId id="302" r:id="rId14"/>
    <p:sldId id="263" r:id="rId15"/>
    <p:sldId id="322" r:id="rId16"/>
    <p:sldId id="354" r:id="rId17"/>
    <p:sldId id="355" r:id="rId18"/>
    <p:sldId id="356" r:id="rId19"/>
    <p:sldId id="357" r:id="rId20"/>
    <p:sldId id="359" r:id="rId21"/>
    <p:sldId id="360" r:id="rId22"/>
    <p:sldId id="324" r:id="rId23"/>
    <p:sldId id="325" r:id="rId24"/>
    <p:sldId id="326" r:id="rId25"/>
    <p:sldId id="368" r:id="rId26"/>
    <p:sldId id="296" r:id="rId27"/>
    <p:sldId id="303" r:id="rId28"/>
    <p:sldId id="295" r:id="rId29"/>
    <p:sldId id="291" r:id="rId30"/>
    <p:sldId id="361" r:id="rId31"/>
    <p:sldId id="36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3" r:id="rId54"/>
  </p:sldIdLst>
  <p:sldSz cx="12344400" cy="6950075"/>
  <p:notesSz cx="9144000" cy="6858000"/>
  <p:defaultTextStyle>
    <a:defPPr>
      <a:defRPr lang="en-US"/>
    </a:defPPr>
    <a:lvl1pPr algn="l" rtl="0" eaLnBrk="0" fontAlgn="base" hangingPunct="0">
      <a:spcBef>
        <a:spcPct val="0"/>
      </a:spcBef>
      <a:spcAft>
        <a:spcPct val="0"/>
      </a:spcAft>
      <a:defRPr kern="1200">
        <a:solidFill>
          <a:schemeClr val="tx1"/>
        </a:solidFill>
        <a:latin typeface=".VnTime" pitchFamily="34" charset="0"/>
        <a:ea typeface="+mn-ea"/>
        <a:cs typeface="+mn-cs"/>
      </a:defRPr>
    </a:lvl1pPr>
    <a:lvl2pPr marL="551246" algn="l" rtl="0" eaLnBrk="0" fontAlgn="base" hangingPunct="0">
      <a:spcBef>
        <a:spcPct val="0"/>
      </a:spcBef>
      <a:spcAft>
        <a:spcPct val="0"/>
      </a:spcAft>
      <a:defRPr kern="1200">
        <a:solidFill>
          <a:schemeClr val="tx1"/>
        </a:solidFill>
        <a:latin typeface=".VnTime" pitchFamily="34" charset="0"/>
        <a:ea typeface="+mn-ea"/>
        <a:cs typeface="+mn-cs"/>
      </a:defRPr>
    </a:lvl2pPr>
    <a:lvl3pPr marL="1102492" algn="l" rtl="0" eaLnBrk="0" fontAlgn="base" hangingPunct="0">
      <a:spcBef>
        <a:spcPct val="0"/>
      </a:spcBef>
      <a:spcAft>
        <a:spcPct val="0"/>
      </a:spcAft>
      <a:defRPr kern="1200">
        <a:solidFill>
          <a:schemeClr val="tx1"/>
        </a:solidFill>
        <a:latin typeface=".VnTime" pitchFamily="34" charset="0"/>
        <a:ea typeface="+mn-ea"/>
        <a:cs typeface="+mn-cs"/>
      </a:defRPr>
    </a:lvl3pPr>
    <a:lvl4pPr marL="1653738" algn="l" rtl="0" eaLnBrk="0" fontAlgn="base" hangingPunct="0">
      <a:spcBef>
        <a:spcPct val="0"/>
      </a:spcBef>
      <a:spcAft>
        <a:spcPct val="0"/>
      </a:spcAft>
      <a:defRPr kern="1200">
        <a:solidFill>
          <a:schemeClr val="tx1"/>
        </a:solidFill>
        <a:latin typeface=".VnTime" pitchFamily="34" charset="0"/>
        <a:ea typeface="+mn-ea"/>
        <a:cs typeface="+mn-cs"/>
      </a:defRPr>
    </a:lvl4pPr>
    <a:lvl5pPr marL="2204984" algn="l" rtl="0" eaLnBrk="0" fontAlgn="base" hangingPunct="0">
      <a:spcBef>
        <a:spcPct val="0"/>
      </a:spcBef>
      <a:spcAft>
        <a:spcPct val="0"/>
      </a:spcAft>
      <a:defRPr kern="1200">
        <a:solidFill>
          <a:schemeClr val="tx1"/>
        </a:solidFill>
        <a:latin typeface=".VnTime" pitchFamily="34" charset="0"/>
        <a:ea typeface="+mn-ea"/>
        <a:cs typeface="+mn-cs"/>
      </a:defRPr>
    </a:lvl5pPr>
    <a:lvl6pPr marL="2756230" algn="l" defTabSz="1102492" rtl="0" eaLnBrk="1" latinLnBrk="0" hangingPunct="1">
      <a:defRPr kern="1200">
        <a:solidFill>
          <a:schemeClr val="tx1"/>
        </a:solidFill>
        <a:latin typeface=".VnTime" pitchFamily="34" charset="0"/>
        <a:ea typeface="+mn-ea"/>
        <a:cs typeface="+mn-cs"/>
      </a:defRPr>
    </a:lvl6pPr>
    <a:lvl7pPr marL="3307476" algn="l" defTabSz="1102492" rtl="0" eaLnBrk="1" latinLnBrk="0" hangingPunct="1">
      <a:defRPr kern="1200">
        <a:solidFill>
          <a:schemeClr val="tx1"/>
        </a:solidFill>
        <a:latin typeface=".VnTime" pitchFamily="34" charset="0"/>
        <a:ea typeface="+mn-ea"/>
        <a:cs typeface="+mn-cs"/>
      </a:defRPr>
    </a:lvl7pPr>
    <a:lvl8pPr marL="3858722" algn="l" defTabSz="1102492" rtl="0" eaLnBrk="1" latinLnBrk="0" hangingPunct="1">
      <a:defRPr kern="1200">
        <a:solidFill>
          <a:schemeClr val="tx1"/>
        </a:solidFill>
        <a:latin typeface=".VnTime" pitchFamily="34" charset="0"/>
        <a:ea typeface="+mn-ea"/>
        <a:cs typeface="+mn-cs"/>
      </a:defRPr>
    </a:lvl8pPr>
    <a:lvl9pPr marL="4409968" algn="l" defTabSz="1102492" rtl="0" eaLnBrk="1" latinLnBrk="0" hangingPunct="1">
      <a:defRPr kern="1200">
        <a:solidFill>
          <a:schemeClr val="tx1"/>
        </a:solidFill>
        <a:latin typeface=".VnTime" pitchFamily="34" charset="0"/>
        <a:ea typeface="+mn-ea"/>
        <a:cs typeface="+mn-cs"/>
      </a:defRPr>
    </a:lvl9pPr>
  </p:defaultTextStyle>
  <p:extLst>
    <p:ext uri="{EFAFB233-063F-42B5-8137-9DF3F51BA10A}">
      <p15:sldGuideLst xmlns:p15="http://schemas.microsoft.com/office/powerpoint/2012/main">
        <p15:guide id="1" orient="horz" pos="2189">
          <p15:clr>
            <a:srgbClr val="A4A3A4"/>
          </p15:clr>
        </p15:guide>
        <p15:guide id="2"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CC"/>
    <a:srgbClr val="993300"/>
    <a:srgbClr val="FF99CC"/>
    <a:srgbClr val="99FF33"/>
    <a:srgbClr val="00CC99"/>
    <a:srgbClr val="00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34" autoAdjust="0"/>
    <p:restoredTop sz="95866" autoAdjust="0"/>
  </p:normalViewPr>
  <p:slideViewPr>
    <p:cSldViewPr>
      <p:cViewPr varScale="1">
        <p:scale>
          <a:sx n="73" d="100"/>
          <a:sy n="73" d="100"/>
        </p:scale>
        <p:origin x="366" y="78"/>
      </p:cViewPr>
      <p:guideLst>
        <p:guide orient="horz" pos="2189"/>
        <p:guide pos="388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Unicode MS" pitchFamily="34" charset="-128"/>
              </a:defRPr>
            </a:lvl1pPr>
          </a:lstStyle>
          <a:p>
            <a:pPr>
              <a:defRPr/>
            </a:pPr>
            <a:endParaRPr lang="en-US"/>
          </a:p>
        </p:txBody>
      </p:sp>
      <p:sp>
        <p:nvSpPr>
          <p:cNvPr id="26627" name="Rectangle 3"/>
          <p:cNvSpPr>
            <a:spLocks noGrp="1" noChangeArrowheads="1"/>
          </p:cNvSpPr>
          <p:nvPr>
            <p:ph type="dt" idx="1"/>
          </p:nvPr>
        </p:nvSpPr>
        <p:spPr bwMode="auto">
          <a:xfrm>
            <a:off x="5179484"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Unicode MS" pitchFamily="34" charset="-128"/>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2287588" y="514350"/>
            <a:ext cx="4568825" cy="2571750"/>
          </a:xfrm>
          <a:prstGeom prst="rect">
            <a:avLst/>
          </a:prstGeom>
          <a:noFill/>
          <a:ln w="9525">
            <a:solidFill>
              <a:srgbClr val="000000"/>
            </a:solidFill>
            <a:miter lim="800000"/>
            <a:headEnd/>
            <a:tailEnd/>
          </a:ln>
          <a:effectLst/>
        </p:spPr>
      </p:sp>
      <p:sp>
        <p:nvSpPr>
          <p:cNvPr id="26629" name="Rectangle 5"/>
          <p:cNvSpPr>
            <a:spLocks noGrp="1" noChangeArrowheads="1"/>
          </p:cNvSpPr>
          <p:nvPr>
            <p:ph type="body" sz="quarter" idx="3"/>
          </p:nvPr>
        </p:nvSpPr>
        <p:spPr bwMode="auto">
          <a:xfrm>
            <a:off x="914400" y="3257550"/>
            <a:ext cx="73152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651391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Unicode MS" pitchFamily="34" charset="-128"/>
              </a:defRPr>
            </a:lvl1pPr>
          </a:lstStyle>
          <a:p>
            <a:pPr>
              <a:defRPr/>
            </a:pPr>
            <a:endParaRPr lang="en-US"/>
          </a:p>
        </p:txBody>
      </p:sp>
      <p:sp>
        <p:nvSpPr>
          <p:cNvPr id="26631" name="Rectangle 7"/>
          <p:cNvSpPr>
            <a:spLocks noGrp="1" noChangeArrowheads="1"/>
          </p:cNvSpPr>
          <p:nvPr>
            <p:ph type="sldNum" sz="quarter" idx="5"/>
          </p:nvPr>
        </p:nvSpPr>
        <p:spPr bwMode="auto">
          <a:xfrm>
            <a:off x="5179484" y="651391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Unicode MS" pitchFamily="34" charset="-128"/>
              </a:defRPr>
            </a:lvl1pPr>
          </a:lstStyle>
          <a:p>
            <a:pPr>
              <a:defRPr/>
            </a:pPr>
            <a:fld id="{71B44B27-37DF-4648-AB12-84D6F586EB76}" type="slidenum">
              <a:rPr lang="en-US"/>
              <a:pPr>
                <a:defRPr/>
              </a:pPr>
              <a:t>‹#›</a:t>
            </a:fld>
            <a:endParaRPr lang="en-US"/>
          </a:p>
        </p:txBody>
      </p:sp>
    </p:spTree>
    <p:extLst>
      <p:ext uri="{BB962C8B-B14F-4D97-AF65-F5344CB8AC3E}">
        <p14:creationId xmlns:p14="http://schemas.microsoft.com/office/powerpoint/2010/main" val="23603708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Unicode MS" pitchFamily="34" charset="-128"/>
        <a:ea typeface="+mn-ea"/>
        <a:cs typeface="+mn-cs"/>
      </a:defRPr>
    </a:lvl1pPr>
    <a:lvl2pPr marL="551246" algn="l" rtl="0" eaLnBrk="0" fontAlgn="base" hangingPunct="0">
      <a:spcBef>
        <a:spcPct val="30000"/>
      </a:spcBef>
      <a:spcAft>
        <a:spcPct val="0"/>
      </a:spcAft>
      <a:defRPr sz="1400" kern="1200">
        <a:solidFill>
          <a:schemeClr val="tx1"/>
        </a:solidFill>
        <a:latin typeface="Arial Unicode MS" pitchFamily="34" charset="-128"/>
        <a:ea typeface="+mn-ea"/>
        <a:cs typeface="+mn-cs"/>
      </a:defRPr>
    </a:lvl2pPr>
    <a:lvl3pPr marL="1102492" algn="l" rtl="0" eaLnBrk="0" fontAlgn="base" hangingPunct="0">
      <a:spcBef>
        <a:spcPct val="30000"/>
      </a:spcBef>
      <a:spcAft>
        <a:spcPct val="0"/>
      </a:spcAft>
      <a:defRPr sz="1400" kern="1200">
        <a:solidFill>
          <a:schemeClr val="tx1"/>
        </a:solidFill>
        <a:latin typeface="Arial Unicode MS" pitchFamily="34" charset="-128"/>
        <a:ea typeface="+mn-ea"/>
        <a:cs typeface="+mn-cs"/>
      </a:defRPr>
    </a:lvl3pPr>
    <a:lvl4pPr marL="1653738" algn="l" rtl="0" eaLnBrk="0" fontAlgn="base" hangingPunct="0">
      <a:spcBef>
        <a:spcPct val="30000"/>
      </a:spcBef>
      <a:spcAft>
        <a:spcPct val="0"/>
      </a:spcAft>
      <a:defRPr sz="1400" kern="1200">
        <a:solidFill>
          <a:schemeClr val="tx1"/>
        </a:solidFill>
        <a:latin typeface="Arial Unicode MS" pitchFamily="34" charset="-128"/>
        <a:ea typeface="+mn-ea"/>
        <a:cs typeface="+mn-cs"/>
      </a:defRPr>
    </a:lvl4pPr>
    <a:lvl5pPr marL="2204984" algn="l" rtl="0" eaLnBrk="0" fontAlgn="base" hangingPunct="0">
      <a:spcBef>
        <a:spcPct val="30000"/>
      </a:spcBef>
      <a:spcAft>
        <a:spcPct val="0"/>
      </a:spcAft>
      <a:defRPr sz="1400" kern="1200">
        <a:solidFill>
          <a:schemeClr val="tx1"/>
        </a:solidFill>
        <a:latin typeface="Arial Unicode MS" pitchFamily="34" charset="-128"/>
        <a:ea typeface="+mn-ea"/>
        <a:cs typeface="+mn-cs"/>
      </a:defRPr>
    </a:lvl5pPr>
    <a:lvl6pPr marL="2756230" algn="l" defTabSz="1102492" rtl="0" eaLnBrk="1" latinLnBrk="0" hangingPunct="1">
      <a:defRPr sz="1400" kern="1200">
        <a:solidFill>
          <a:schemeClr val="tx1"/>
        </a:solidFill>
        <a:latin typeface="+mn-lt"/>
        <a:ea typeface="+mn-ea"/>
        <a:cs typeface="+mn-cs"/>
      </a:defRPr>
    </a:lvl6pPr>
    <a:lvl7pPr marL="3307476" algn="l" defTabSz="1102492" rtl="0" eaLnBrk="1" latinLnBrk="0" hangingPunct="1">
      <a:defRPr sz="1400" kern="1200">
        <a:solidFill>
          <a:schemeClr val="tx1"/>
        </a:solidFill>
        <a:latin typeface="+mn-lt"/>
        <a:ea typeface="+mn-ea"/>
        <a:cs typeface="+mn-cs"/>
      </a:defRPr>
    </a:lvl7pPr>
    <a:lvl8pPr marL="3858722" algn="l" defTabSz="1102492" rtl="0" eaLnBrk="1" latinLnBrk="0" hangingPunct="1">
      <a:defRPr sz="1400" kern="1200">
        <a:solidFill>
          <a:schemeClr val="tx1"/>
        </a:solidFill>
        <a:latin typeface="+mn-lt"/>
        <a:ea typeface="+mn-ea"/>
        <a:cs typeface="+mn-cs"/>
      </a:defRPr>
    </a:lvl8pPr>
    <a:lvl9pPr marL="4409968" algn="l" defTabSz="110249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C7B8B2D6-E56E-4D1C-829B-1DAC8935172C}" type="slidenum">
              <a:rPr lang="en-US" smtClean="0"/>
              <a:pPr/>
              <a:t>33</a:t>
            </a:fld>
            <a:endParaRPr lang="en-US" smtClean="0"/>
          </a:p>
        </p:txBody>
      </p:sp>
      <p:sp>
        <p:nvSpPr>
          <p:cNvPr id="55299" name="Rectangle 2"/>
          <p:cNvSpPr>
            <a:spLocks noGrp="1" noRot="1" noChangeAspect="1" noChangeArrowheads="1" noTextEdit="1"/>
          </p:cNvSpPr>
          <p:nvPr>
            <p:ph type="sldImg"/>
          </p:nvPr>
        </p:nvSpPr>
        <p:spPr>
          <a:xfrm>
            <a:off x="2287588" y="514350"/>
            <a:ext cx="4568825" cy="2571750"/>
          </a:xfrm>
          <a:ln/>
        </p:spPr>
      </p:sp>
      <p:sp>
        <p:nvSpPr>
          <p:cNvPr id="5530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876776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miter lim="800000"/>
            <a:headEnd/>
            <a:tailEnd/>
          </a:ln>
        </p:spPr>
        <p:txBody>
          <a:bodyPr/>
          <a:lstStyle/>
          <a:p>
            <a:fld id="{3D5AE6D0-E5EF-405E-A155-8D95AA0428D5}" type="slidenum">
              <a:rPr lang="en-US" smtClean="0"/>
              <a:pPr/>
              <a:t>42</a:t>
            </a:fld>
            <a:endParaRPr lang="en-US" smtClean="0"/>
          </a:p>
        </p:txBody>
      </p:sp>
      <p:sp>
        <p:nvSpPr>
          <p:cNvPr id="64515" name="Rectangle 2"/>
          <p:cNvSpPr>
            <a:spLocks noGrp="1" noRot="1" noChangeAspect="1" noChangeArrowheads="1" noTextEdit="1"/>
          </p:cNvSpPr>
          <p:nvPr>
            <p:ph type="sldImg"/>
          </p:nvPr>
        </p:nvSpPr>
        <p:spPr>
          <a:xfrm>
            <a:off x="2287588" y="514350"/>
            <a:ext cx="4568825" cy="2571750"/>
          </a:xfrm>
          <a:ln/>
        </p:spPr>
      </p:sp>
      <p:sp>
        <p:nvSpPr>
          <p:cNvPr id="6451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099659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miter lim="800000"/>
            <a:headEnd/>
            <a:tailEnd/>
          </a:ln>
        </p:spPr>
        <p:txBody>
          <a:bodyPr/>
          <a:lstStyle/>
          <a:p>
            <a:fld id="{7BB5ED30-A3ED-4AA2-A733-1A6BFE66EAF5}" type="slidenum">
              <a:rPr lang="en-US" smtClean="0"/>
              <a:pPr/>
              <a:t>43</a:t>
            </a:fld>
            <a:endParaRPr lang="en-US" smtClean="0"/>
          </a:p>
        </p:txBody>
      </p:sp>
      <p:sp>
        <p:nvSpPr>
          <p:cNvPr id="65539" name="Rectangle 2"/>
          <p:cNvSpPr>
            <a:spLocks noGrp="1" noRot="1" noChangeAspect="1" noChangeArrowheads="1" noTextEdit="1"/>
          </p:cNvSpPr>
          <p:nvPr>
            <p:ph type="sldImg"/>
          </p:nvPr>
        </p:nvSpPr>
        <p:spPr>
          <a:xfrm>
            <a:off x="2287588" y="514350"/>
            <a:ext cx="4568825" cy="2571750"/>
          </a:xfrm>
          <a:ln/>
        </p:spPr>
      </p:sp>
      <p:sp>
        <p:nvSpPr>
          <p:cNvPr id="6554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817228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A6A7B41F-8ED5-497C-8B3E-E611F293C408}" type="slidenum">
              <a:rPr lang="en-US" smtClean="0"/>
              <a:pPr/>
              <a:t>44</a:t>
            </a:fld>
            <a:endParaRPr lang="en-US" smtClean="0"/>
          </a:p>
        </p:txBody>
      </p:sp>
      <p:sp>
        <p:nvSpPr>
          <p:cNvPr id="66563" name="Rectangle 2"/>
          <p:cNvSpPr>
            <a:spLocks noGrp="1" noRot="1" noChangeAspect="1" noChangeArrowheads="1" noTextEdit="1"/>
          </p:cNvSpPr>
          <p:nvPr>
            <p:ph type="sldImg"/>
          </p:nvPr>
        </p:nvSpPr>
        <p:spPr>
          <a:xfrm>
            <a:off x="2287588" y="514350"/>
            <a:ext cx="4568825" cy="2571750"/>
          </a:xfrm>
          <a:ln/>
        </p:spPr>
      </p:sp>
      <p:sp>
        <p:nvSpPr>
          <p:cNvPr id="6656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95070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6A1BDEE7-B451-4796-95DC-6D12483EBE23}" type="slidenum">
              <a:rPr lang="en-US" smtClean="0"/>
              <a:pPr/>
              <a:t>45</a:t>
            </a:fld>
            <a:endParaRPr lang="en-US" smtClean="0"/>
          </a:p>
        </p:txBody>
      </p:sp>
      <p:sp>
        <p:nvSpPr>
          <p:cNvPr id="67587" name="Rectangle 2"/>
          <p:cNvSpPr>
            <a:spLocks noGrp="1" noRot="1" noChangeAspect="1" noChangeArrowheads="1" noTextEdit="1"/>
          </p:cNvSpPr>
          <p:nvPr>
            <p:ph type="sldImg"/>
          </p:nvPr>
        </p:nvSpPr>
        <p:spPr>
          <a:xfrm>
            <a:off x="2287588" y="514350"/>
            <a:ext cx="4568825" cy="2571750"/>
          </a:xfrm>
          <a:ln/>
        </p:spPr>
      </p:sp>
      <p:sp>
        <p:nvSpPr>
          <p:cNvPr id="6758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187951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E0D6BDD5-BE1B-498D-A060-11FD930D233C}" type="slidenum">
              <a:rPr lang="en-US" smtClean="0"/>
              <a:pPr/>
              <a:t>46</a:t>
            </a:fld>
            <a:endParaRPr lang="en-US" smtClean="0"/>
          </a:p>
        </p:txBody>
      </p:sp>
      <p:sp>
        <p:nvSpPr>
          <p:cNvPr id="68611" name="Rectangle 2"/>
          <p:cNvSpPr>
            <a:spLocks noGrp="1" noRot="1" noChangeAspect="1" noChangeArrowheads="1" noTextEdit="1"/>
          </p:cNvSpPr>
          <p:nvPr>
            <p:ph type="sldImg"/>
          </p:nvPr>
        </p:nvSpPr>
        <p:spPr>
          <a:xfrm>
            <a:off x="2287588" y="514350"/>
            <a:ext cx="4568825" cy="2571750"/>
          </a:xfrm>
          <a:ln/>
        </p:spPr>
      </p:sp>
      <p:sp>
        <p:nvSpPr>
          <p:cNvPr id="6861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750918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miter lim="800000"/>
            <a:headEnd/>
            <a:tailEnd/>
          </a:ln>
        </p:spPr>
        <p:txBody>
          <a:bodyPr/>
          <a:lstStyle/>
          <a:p>
            <a:fld id="{46783B51-48B5-48B1-AB76-D3C607C77EE7}" type="slidenum">
              <a:rPr lang="en-US" smtClean="0"/>
              <a:pPr/>
              <a:t>47</a:t>
            </a:fld>
            <a:endParaRPr lang="en-US" smtClean="0"/>
          </a:p>
        </p:txBody>
      </p:sp>
      <p:sp>
        <p:nvSpPr>
          <p:cNvPr id="69635" name="Rectangle 2"/>
          <p:cNvSpPr>
            <a:spLocks noGrp="1" noRot="1" noChangeAspect="1" noChangeArrowheads="1" noTextEdit="1"/>
          </p:cNvSpPr>
          <p:nvPr>
            <p:ph type="sldImg"/>
          </p:nvPr>
        </p:nvSpPr>
        <p:spPr>
          <a:xfrm>
            <a:off x="2287588" y="514350"/>
            <a:ext cx="4568825" cy="2571750"/>
          </a:xfrm>
          <a:ln/>
        </p:spPr>
      </p:sp>
      <p:sp>
        <p:nvSpPr>
          <p:cNvPr id="6963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251738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22613C4C-3CC4-4A6B-822E-0FEED1394D20}" type="slidenum">
              <a:rPr lang="en-US" smtClean="0"/>
              <a:pPr/>
              <a:t>48</a:t>
            </a:fld>
            <a:endParaRPr lang="en-US" smtClean="0"/>
          </a:p>
        </p:txBody>
      </p:sp>
      <p:sp>
        <p:nvSpPr>
          <p:cNvPr id="70659" name="Rectangle 2"/>
          <p:cNvSpPr>
            <a:spLocks noGrp="1" noRot="1" noChangeAspect="1" noChangeArrowheads="1" noTextEdit="1"/>
          </p:cNvSpPr>
          <p:nvPr>
            <p:ph type="sldImg"/>
          </p:nvPr>
        </p:nvSpPr>
        <p:spPr>
          <a:xfrm>
            <a:off x="2287588" y="514350"/>
            <a:ext cx="4568825" cy="2571750"/>
          </a:xfrm>
          <a:ln/>
        </p:spPr>
      </p:sp>
      <p:sp>
        <p:nvSpPr>
          <p:cNvPr id="7066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248667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63FC1C9B-16A8-4D47-8A42-C2EC6A8C4FA1}" type="slidenum">
              <a:rPr lang="en-US" smtClean="0"/>
              <a:pPr/>
              <a:t>49</a:t>
            </a:fld>
            <a:endParaRPr lang="en-US" smtClean="0"/>
          </a:p>
        </p:txBody>
      </p:sp>
      <p:sp>
        <p:nvSpPr>
          <p:cNvPr id="71683" name="Rectangle 2"/>
          <p:cNvSpPr>
            <a:spLocks noGrp="1" noRot="1" noChangeAspect="1" noChangeArrowheads="1" noTextEdit="1"/>
          </p:cNvSpPr>
          <p:nvPr>
            <p:ph type="sldImg"/>
          </p:nvPr>
        </p:nvSpPr>
        <p:spPr>
          <a:xfrm>
            <a:off x="2287588" y="514350"/>
            <a:ext cx="4568825" cy="2571750"/>
          </a:xfrm>
          <a:ln/>
        </p:spPr>
      </p:sp>
      <p:sp>
        <p:nvSpPr>
          <p:cNvPr id="7168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567841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miter lim="800000"/>
            <a:headEnd/>
            <a:tailEnd/>
          </a:ln>
        </p:spPr>
        <p:txBody>
          <a:bodyPr/>
          <a:lstStyle/>
          <a:p>
            <a:fld id="{D8410018-1BDA-44D4-9DAC-6EA0A6A80E36}" type="slidenum">
              <a:rPr lang="en-US" smtClean="0"/>
              <a:pPr/>
              <a:t>50</a:t>
            </a:fld>
            <a:endParaRPr lang="en-US" smtClean="0"/>
          </a:p>
        </p:txBody>
      </p:sp>
      <p:sp>
        <p:nvSpPr>
          <p:cNvPr id="72707" name="Rectangle 2"/>
          <p:cNvSpPr>
            <a:spLocks noGrp="1" noRot="1" noChangeAspect="1" noChangeArrowheads="1" noTextEdit="1"/>
          </p:cNvSpPr>
          <p:nvPr>
            <p:ph type="sldImg"/>
          </p:nvPr>
        </p:nvSpPr>
        <p:spPr>
          <a:xfrm>
            <a:off x="2287588" y="514350"/>
            <a:ext cx="4568825" cy="2571750"/>
          </a:xfrm>
          <a:ln/>
        </p:spPr>
      </p:sp>
      <p:sp>
        <p:nvSpPr>
          <p:cNvPr id="7270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199228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miter lim="800000"/>
            <a:headEnd/>
            <a:tailEnd/>
          </a:ln>
        </p:spPr>
        <p:txBody>
          <a:bodyPr/>
          <a:lstStyle/>
          <a:p>
            <a:fld id="{90F99848-3FCE-491F-BA4B-6864D588BB8A}" type="slidenum">
              <a:rPr lang="en-US" smtClean="0"/>
              <a:pPr/>
              <a:t>51</a:t>
            </a:fld>
            <a:endParaRPr lang="en-US" smtClean="0"/>
          </a:p>
        </p:txBody>
      </p:sp>
      <p:sp>
        <p:nvSpPr>
          <p:cNvPr id="73731" name="Rectangle 2"/>
          <p:cNvSpPr>
            <a:spLocks noGrp="1" noRot="1" noChangeAspect="1" noChangeArrowheads="1" noTextEdit="1"/>
          </p:cNvSpPr>
          <p:nvPr>
            <p:ph type="sldImg"/>
          </p:nvPr>
        </p:nvSpPr>
        <p:spPr>
          <a:xfrm>
            <a:off x="2287588" y="514350"/>
            <a:ext cx="4568825" cy="2571750"/>
          </a:xfrm>
          <a:ln/>
        </p:spPr>
      </p:sp>
      <p:sp>
        <p:nvSpPr>
          <p:cNvPr id="7373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68463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miter lim="800000"/>
            <a:headEnd/>
            <a:tailEnd/>
          </a:ln>
        </p:spPr>
        <p:txBody>
          <a:bodyPr/>
          <a:lstStyle/>
          <a:p>
            <a:fld id="{772AE6F7-38CC-41D7-BE19-9E32FA7DFD60}" type="slidenum">
              <a:rPr lang="en-US" smtClean="0"/>
              <a:pPr/>
              <a:t>34</a:t>
            </a:fld>
            <a:endParaRPr lang="en-US" smtClean="0"/>
          </a:p>
        </p:txBody>
      </p:sp>
      <p:sp>
        <p:nvSpPr>
          <p:cNvPr id="56323" name="Rectangle 2"/>
          <p:cNvSpPr>
            <a:spLocks noGrp="1" noRot="1" noChangeAspect="1" noChangeArrowheads="1" noTextEdit="1"/>
          </p:cNvSpPr>
          <p:nvPr>
            <p:ph type="sldImg"/>
          </p:nvPr>
        </p:nvSpPr>
        <p:spPr>
          <a:xfrm>
            <a:off x="2287588" y="514350"/>
            <a:ext cx="4568825" cy="2571750"/>
          </a:xfrm>
          <a:ln/>
        </p:spPr>
      </p:sp>
      <p:sp>
        <p:nvSpPr>
          <p:cNvPr id="5632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992325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miter lim="800000"/>
            <a:headEnd/>
            <a:tailEnd/>
          </a:ln>
        </p:spPr>
        <p:txBody>
          <a:bodyPr/>
          <a:lstStyle/>
          <a:p>
            <a:fld id="{EC00DA46-7F80-4712-9384-A5C7C2251658}" type="slidenum">
              <a:rPr lang="en-US" smtClean="0"/>
              <a:pPr/>
              <a:t>52</a:t>
            </a:fld>
            <a:endParaRPr lang="en-US" smtClean="0"/>
          </a:p>
        </p:txBody>
      </p:sp>
      <p:sp>
        <p:nvSpPr>
          <p:cNvPr id="74755" name="Rectangle 2"/>
          <p:cNvSpPr>
            <a:spLocks noGrp="1" noRot="1" noChangeAspect="1" noChangeArrowheads="1" noTextEdit="1"/>
          </p:cNvSpPr>
          <p:nvPr>
            <p:ph type="sldImg"/>
          </p:nvPr>
        </p:nvSpPr>
        <p:spPr>
          <a:xfrm>
            <a:off x="2287588" y="514350"/>
            <a:ext cx="4568825" cy="2571750"/>
          </a:xfrm>
          <a:ln/>
        </p:spPr>
      </p:sp>
      <p:sp>
        <p:nvSpPr>
          <p:cNvPr id="7475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936837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fld id="{9A39DACE-F42D-4C35-8195-85DD25CB1CAA}" type="slidenum">
              <a:rPr lang="en-US" smtClean="0"/>
              <a:pPr/>
              <a:t>53</a:t>
            </a:fld>
            <a:endParaRPr lang="en-US" smtClean="0"/>
          </a:p>
        </p:txBody>
      </p:sp>
      <p:sp>
        <p:nvSpPr>
          <p:cNvPr id="75779" name="Rectangle 2"/>
          <p:cNvSpPr>
            <a:spLocks noGrp="1" noRot="1" noChangeAspect="1" noChangeArrowheads="1" noTextEdit="1"/>
          </p:cNvSpPr>
          <p:nvPr>
            <p:ph type="sldImg"/>
          </p:nvPr>
        </p:nvSpPr>
        <p:spPr>
          <a:xfrm>
            <a:off x="2290763" y="514350"/>
            <a:ext cx="4567237" cy="2571750"/>
          </a:xfrm>
          <a:ln/>
        </p:spPr>
      </p:sp>
      <p:sp>
        <p:nvSpPr>
          <p:cNvPr id="75780" name="Rectangle 3"/>
          <p:cNvSpPr>
            <a:spLocks noGrp="1" noChangeArrowheads="1"/>
          </p:cNvSpPr>
          <p:nvPr>
            <p:ph type="body" idx="1"/>
          </p:nvPr>
        </p:nvSpPr>
        <p:spPr>
          <a:xfrm>
            <a:off x="1219200" y="3257550"/>
            <a:ext cx="6705600" cy="3086100"/>
          </a:xfrm>
          <a:noFill/>
        </p:spPr>
        <p:txBody>
          <a:bodyPr/>
          <a:lstStyle/>
          <a:p>
            <a:endParaRPr lang="en-US" noProof="1" smtClean="0"/>
          </a:p>
        </p:txBody>
      </p:sp>
    </p:spTree>
    <p:extLst>
      <p:ext uri="{BB962C8B-B14F-4D97-AF65-F5344CB8AC3E}">
        <p14:creationId xmlns:p14="http://schemas.microsoft.com/office/powerpoint/2010/main" val="1705338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10CDAB4F-EA8F-4F2C-B833-B307C86891D6}" type="slidenum">
              <a:rPr lang="en-US" smtClean="0"/>
              <a:pPr/>
              <a:t>35</a:t>
            </a:fld>
            <a:endParaRPr lang="en-US" smtClean="0"/>
          </a:p>
        </p:txBody>
      </p:sp>
      <p:sp>
        <p:nvSpPr>
          <p:cNvPr id="57347" name="Rectangle 2"/>
          <p:cNvSpPr>
            <a:spLocks noGrp="1" noRot="1" noChangeAspect="1" noChangeArrowheads="1" noTextEdit="1"/>
          </p:cNvSpPr>
          <p:nvPr>
            <p:ph type="sldImg"/>
          </p:nvPr>
        </p:nvSpPr>
        <p:spPr>
          <a:xfrm>
            <a:off x="2287588" y="514350"/>
            <a:ext cx="4568825" cy="2571750"/>
          </a:xfrm>
          <a:ln/>
        </p:spPr>
      </p:sp>
      <p:sp>
        <p:nvSpPr>
          <p:cNvPr id="573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345222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94657F5C-8102-4B63-8A21-243CE8477C56}" type="slidenum">
              <a:rPr lang="en-US" smtClean="0"/>
              <a:pPr/>
              <a:t>36</a:t>
            </a:fld>
            <a:endParaRPr lang="en-US" smtClean="0"/>
          </a:p>
        </p:txBody>
      </p:sp>
      <p:sp>
        <p:nvSpPr>
          <p:cNvPr id="58371" name="Rectangle 2"/>
          <p:cNvSpPr>
            <a:spLocks noGrp="1" noRot="1" noChangeAspect="1" noChangeArrowheads="1" noTextEdit="1"/>
          </p:cNvSpPr>
          <p:nvPr>
            <p:ph type="sldImg"/>
          </p:nvPr>
        </p:nvSpPr>
        <p:spPr>
          <a:xfrm>
            <a:off x="2287588" y="514350"/>
            <a:ext cx="4568825" cy="2571750"/>
          </a:xfrm>
          <a:ln/>
        </p:spPr>
      </p:sp>
      <p:sp>
        <p:nvSpPr>
          <p:cNvPr id="5837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86474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E961BA5B-96DD-4E94-A91E-BBEE4D6DF292}" type="slidenum">
              <a:rPr lang="en-US" smtClean="0"/>
              <a:pPr/>
              <a:t>37</a:t>
            </a:fld>
            <a:endParaRPr lang="en-US" smtClean="0"/>
          </a:p>
        </p:txBody>
      </p:sp>
      <p:sp>
        <p:nvSpPr>
          <p:cNvPr id="59395" name="Rectangle 2"/>
          <p:cNvSpPr>
            <a:spLocks noGrp="1" noRot="1" noChangeAspect="1" noChangeArrowheads="1" noTextEdit="1"/>
          </p:cNvSpPr>
          <p:nvPr>
            <p:ph type="sldImg"/>
          </p:nvPr>
        </p:nvSpPr>
        <p:spPr>
          <a:xfrm>
            <a:off x="2287588" y="514350"/>
            <a:ext cx="4568825" cy="2571750"/>
          </a:xfrm>
          <a:ln/>
        </p:spPr>
      </p:sp>
      <p:sp>
        <p:nvSpPr>
          <p:cNvPr id="5939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17066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miter lim="800000"/>
            <a:headEnd/>
            <a:tailEnd/>
          </a:ln>
        </p:spPr>
        <p:txBody>
          <a:bodyPr/>
          <a:lstStyle/>
          <a:p>
            <a:fld id="{28E890E8-4B5D-4068-89EF-3A8769BA45C7}" type="slidenum">
              <a:rPr lang="en-US" smtClean="0"/>
              <a:pPr/>
              <a:t>38</a:t>
            </a:fld>
            <a:endParaRPr lang="en-US" smtClean="0"/>
          </a:p>
        </p:txBody>
      </p:sp>
      <p:sp>
        <p:nvSpPr>
          <p:cNvPr id="60419" name="Rectangle 2"/>
          <p:cNvSpPr>
            <a:spLocks noGrp="1" noRot="1" noChangeAspect="1" noChangeArrowheads="1" noTextEdit="1"/>
          </p:cNvSpPr>
          <p:nvPr>
            <p:ph type="sldImg"/>
          </p:nvPr>
        </p:nvSpPr>
        <p:spPr>
          <a:xfrm>
            <a:off x="2287588" y="514350"/>
            <a:ext cx="4568825" cy="2571750"/>
          </a:xfrm>
          <a:ln/>
        </p:spPr>
      </p:sp>
      <p:sp>
        <p:nvSpPr>
          <p:cNvPr id="6042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829522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miter lim="800000"/>
            <a:headEnd/>
            <a:tailEnd/>
          </a:ln>
        </p:spPr>
        <p:txBody>
          <a:bodyPr/>
          <a:lstStyle/>
          <a:p>
            <a:fld id="{D3F2046C-80B7-4572-9CE2-7D9ACB7AC530}" type="slidenum">
              <a:rPr lang="en-US" smtClean="0"/>
              <a:pPr/>
              <a:t>39</a:t>
            </a:fld>
            <a:endParaRPr lang="en-US" smtClean="0"/>
          </a:p>
        </p:txBody>
      </p:sp>
      <p:sp>
        <p:nvSpPr>
          <p:cNvPr id="61443" name="Rectangle 2"/>
          <p:cNvSpPr>
            <a:spLocks noGrp="1" noRot="1" noChangeAspect="1" noChangeArrowheads="1" noTextEdit="1"/>
          </p:cNvSpPr>
          <p:nvPr>
            <p:ph type="sldImg"/>
          </p:nvPr>
        </p:nvSpPr>
        <p:spPr>
          <a:xfrm>
            <a:off x="2287588" y="514350"/>
            <a:ext cx="4568825" cy="2571750"/>
          </a:xfrm>
          <a:ln/>
        </p:spPr>
      </p:sp>
      <p:sp>
        <p:nvSpPr>
          <p:cNvPr id="6144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96434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CB67825E-CC71-4001-9274-651EC4A78B5E}" type="slidenum">
              <a:rPr lang="en-US" smtClean="0"/>
              <a:pPr/>
              <a:t>40</a:t>
            </a:fld>
            <a:endParaRPr lang="en-US" smtClean="0"/>
          </a:p>
        </p:txBody>
      </p:sp>
      <p:sp>
        <p:nvSpPr>
          <p:cNvPr id="62467" name="Rectangle 2"/>
          <p:cNvSpPr>
            <a:spLocks noGrp="1" noRot="1" noChangeAspect="1" noChangeArrowheads="1" noTextEdit="1"/>
          </p:cNvSpPr>
          <p:nvPr>
            <p:ph type="sldImg"/>
          </p:nvPr>
        </p:nvSpPr>
        <p:spPr>
          <a:xfrm>
            <a:off x="2287588" y="514350"/>
            <a:ext cx="4568825" cy="2571750"/>
          </a:xfrm>
          <a:ln/>
        </p:spPr>
      </p:sp>
      <p:sp>
        <p:nvSpPr>
          <p:cNvPr id="6246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888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12EAC17C-A1CD-4D7D-AC42-3B6A9534ACED}" type="slidenum">
              <a:rPr lang="en-US" smtClean="0"/>
              <a:pPr/>
              <a:t>41</a:t>
            </a:fld>
            <a:endParaRPr lang="en-US" smtClean="0"/>
          </a:p>
        </p:txBody>
      </p:sp>
      <p:sp>
        <p:nvSpPr>
          <p:cNvPr id="63491" name="Rectangle 2"/>
          <p:cNvSpPr>
            <a:spLocks noGrp="1" noRot="1" noChangeAspect="1" noChangeArrowheads="1" noTextEdit="1"/>
          </p:cNvSpPr>
          <p:nvPr>
            <p:ph type="sldImg"/>
          </p:nvPr>
        </p:nvSpPr>
        <p:spPr>
          <a:xfrm>
            <a:off x="2287588" y="514350"/>
            <a:ext cx="4568825" cy="2571750"/>
          </a:xfrm>
          <a:ln/>
        </p:spPr>
      </p:sp>
      <p:sp>
        <p:nvSpPr>
          <p:cNvPr id="6349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408743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59031"/>
            <a:ext cx="10492740" cy="14897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851660" y="3938376"/>
            <a:ext cx="8641080" cy="1776130"/>
          </a:xfrm>
        </p:spPr>
        <p:txBody>
          <a:bodyPr/>
          <a:lstStyle>
            <a:lvl1pPr marL="0" indent="0" algn="ctr">
              <a:buNone/>
              <a:defRPr>
                <a:solidFill>
                  <a:schemeClr val="tx1">
                    <a:tint val="75000"/>
                  </a:schemeClr>
                </a:solidFill>
              </a:defRPr>
            </a:lvl1pPr>
            <a:lvl2pPr marL="551246" indent="0" algn="ctr">
              <a:buNone/>
              <a:defRPr>
                <a:solidFill>
                  <a:schemeClr val="tx1">
                    <a:tint val="75000"/>
                  </a:schemeClr>
                </a:solidFill>
              </a:defRPr>
            </a:lvl2pPr>
            <a:lvl3pPr marL="1102492" indent="0" algn="ctr">
              <a:buNone/>
              <a:defRPr>
                <a:solidFill>
                  <a:schemeClr val="tx1">
                    <a:tint val="75000"/>
                  </a:schemeClr>
                </a:solidFill>
              </a:defRPr>
            </a:lvl3pPr>
            <a:lvl4pPr marL="1653738" indent="0" algn="ctr">
              <a:buNone/>
              <a:defRPr>
                <a:solidFill>
                  <a:schemeClr val="tx1">
                    <a:tint val="75000"/>
                  </a:schemeClr>
                </a:solidFill>
              </a:defRPr>
            </a:lvl4pPr>
            <a:lvl5pPr marL="2204984" indent="0" algn="ctr">
              <a:buNone/>
              <a:defRPr>
                <a:solidFill>
                  <a:schemeClr val="tx1">
                    <a:tint val="75000"/>
                  </a:schemeClr>
                </a:solidFill>
              </a:defRPr>
            </a:lvl5pPr>
            <a:lvl6pPr marL="2756230" indent="0" algn="ctr">
              <a:buNone/>
              <a:defRPr>
                <a:solidFill>
                  <a:schemeClr val="tx1">
                    <a:tint val="75000"/>
                  </a:schemeClr>
                </a:solidFill>
              </a:defRPr>
            </a:lvl6pPr>
            <a:lvl7pPr marL="3307476" indent="0" algn="ctr">
              <a:buNone/>
              <a:defRPr>
                <a:solidFill>
                  <a:schemeClr val="tx1">
                    <a:tint val="75000"/>
                  </a:schemeClr>
                </a:solidFill>
              </a:defRPr>
            </a:lvl7pPr>
            <a:lvl8pPr marL="3858722" indent="0" algn="ctr">
              <a:buNone/>
              <a:defRPr>
                <a:solidFill>
                  <a:schemeClr val="tx1">
                    <a:tint val="75000"/>
                  </a:schemeClr>
                </a:solidFill>
              </a:defRPr>
            </a:lvl8pPr>
            <a:lvl9pPr marL="44099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CEC99D-03AF-49D2-9AA9-EF6391BD932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B507D9-2766-4586-A73F-27A928271F5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8328"/>
            <a:ext cx="2777490" cy="59300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7220" y="278328"/>
            <a:ext cx="8126730" cy="5930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D7079D-24BE-4CEC-8DFF-7A62ACD474B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17220" y="386117"/>
            <a:ext cx="11109960" cy="57917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17220" y="6329073"/>
            <a:ext cx="2880360" cy="482644"/>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4217670" y="6329073"/>
            <a:ext cx="3909060" cy="482644"/>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846820" y="6329073"/>
            <a:ext cx="2880360" cy="482644"/>
          </a:xfrm>
        </p:spPr>
        <p:txBody>
          <a:bodyPr/>
          <a:lstStyle>
            <a:lvl1pPr>
              <a:defRPr/>
            </a:lvl1pPr>
          </a:lstStyle>
          <a:p>
            <a:pPr>
              <a:defRPr/>
            </a:pPr>
            <a:fld id="{05781B0A-9CD3-4614-BB0E-BE8529D4B2D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17220" y="296021"/>
            <a:ext cx="11109960" cy="140288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17220" y="1930579"/>
            <a:ext cx="11109960" cy="20077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 y="4092824"/>
            <a:ext cx="11109960" cy="20077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17220" y="6329073"/>
            <a:ext cx="2880360" cy="482644"/>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217670" y="6329073"/>
            <a:ext cx="3909060" cy="482644"/>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846820" y="6329073"/>
            <a:ext cx="2880360" cy="482644"/>
          </a:xfrm>
        </p:spPr>
        <p:txBody>
          <a:bodyPr/>
          <a:lstStyle>
            <a:lvl1pPr>
              <a:defRPr/>
            </a:lvl1pPr>
          </a:lstStyle>
          <a:p>
            <a:pPr>
              <a:defRPr/>
            </a:pPr>
            <a:fld id="{24A1A755-E7FF-4054-AC39-BB2BB743D4E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493CD5-7424-4FE2-B9D5-8E95E058075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66067"/>
            <a:ext cx="10492740" cy="1380362"/>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75123" y="2945739"/>
            <a:ext cx="10492740" cy="1520328"/>
          </a:xfrm>
        </p:spPr>
        <p:txBody>
          <a:bodyPr anchor="b"/>
          <a:lstStyle>
            <a:lvl1pPr marL="0" indent="0">
              <a:buNone/>
              <a:defRPr sz="2400">
                <a:solidFill>
                  <a:schemeClr val="tx1">
                    <a:tint val="75000"/>
                  </a:schemeClr>
                </a:solidFill>
              </a:defRPr>
            </a:lvl1pPr>
            <a:lvl2pPr marL="551246" indent="0">
              <a:buNone/>
              <a:defRPr sz="2200">
                <a:solidFill>
                  <a:schemeClr val="tx1">
                    <a:tint val="75000"/>
                  </a:schemeClr>
                </a:solidFill>
              </a:defRPr>
            </a:lvl2pPr>
            <a:lvl3pPr marL="1102492" indent="0">
              <a:buNone/>
              <a:defRPr sz="1900">
                <a:solidFill>
                  <a:schemeClr val="tx1">
                    <a:tint val="75000"/>
                  </a:schemeClr>
                </a:solidFill>
              </a:defRPr>
            </a:lvl3pPr>
            <a:lvl4pPr marL="1653738" indent="0">
              <a:buNone/>
              <a:defRPr sz="1700">
                <a:solidFill>
                  <a:schemeClr val="tx1">
                    <a:tint val="75000"/>
                  </a:schemeClr>
                </a:solidFill>
              </a:defRPr>
            </a:lvl4pPr>
            <a:lvl5pPr marL="2204984" indent="0">
              <a:buNone/>
              <a:defRPr sz="1700">
                <a:solidFill>
                  <a:schemeClr val="tx1">
                    <a:tint val="75000"/>
                  </a:schemeClr>
                </a:solidFill>
              </a:defRPr>
            </a:lvl5pPr>
            <a:lvl6pPr marL="2756230" indent="0">
              <a:buNone/>
              <a:defRPr sz="1700">
                <a:solidFill>
                  <a:schemeClr val="tx1">
                    <a:tint val="75000"/>
                  </a:schemeClr>
                </a:solidFill>
              </a:defRPr>
            </a:lvl6pPr>
            <a:lvl7pPr marL="3307476" indent="0">
              <a:buNone/>
              <a:defRPr sz="1700">
                <a:solidFill>
                  <a:schemeClr val="tx1">
                    <a:tint val="75000"/>
                  </a:schemeClr>
                </a:solidFill>
              </a:defRPr>
            </a:lvl7pPr>
            <a:lvl8pPr marL="3858722" indent="0">
              <a:buNone/>
              <a:defRPr sz="1700">
                <a:solidFill>
                  <a:schemeClr val="tx1">
                    <a:tint val="75000"/>
                  </a:schemeClr>
                </a:solidFill>
              </a:defRPr>
            </a:lvl8pPr>
            <a:lvl9pPr marL="4409968"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CB294C-AA7F-473C-B0B4-32485B10260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7220" y="1621685"/>
            <a:ext cx="5452110" cy="4586728"/>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75070" y="1621685"/>
            <a:ext cx="5452110" cy="4586728"/>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E5361A-F30F-44AA-9C55-E73AC0402B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7220" y="1555726"/>
            <a:ext cx="5454254" cy="648351"/>
          </a:xfrm>
        </p:spPr>
        <p:txBody>
          <a:bodyPr anchor="b"/>
          <a:lstStyle>
            <a:lvl1pPr marL="0" indent="0">
              <a:buNone/>
              <a:defRPr sz="2900" b="1"/>
            </a:lvl1pPr>
            <a:lvl2pPr marL="551246" indent="0">
              <a:buNone/>
              <a:defRPr sz="2400" b="1"/>
            </a:lvl2pPr>
            <a:lvl3pPr marL="1102492" indent="0">
              <a:buNone/>
              <a:defRPr sz="2200" b="1"/>
            </a:lvl3pPr>
            <a:lvl4pPr marL="1653738" indent="0">
              <a:buNone/>
              <a:defRPr sz="1900" b="1"/>
            </a:lvl4pPr>
            <a:lvl5pPr marL="2204984" indent="0">
              <a:buNone/>
              <a:defRPr sz="1900" b="1"/>
            </a:lvl5pPr>
            <a:lvl6pPr marL="2756230" indent="0">
              <a:buNone/>
              <a:defRPr sz="1900" b="1"/>
            </a:lvl6pPr>
            <a:lvl7pPr marL="3307476" indent="0">
              <a:buNone/>
              <a:defRPr sz="1900" b="1"/>
            </a:lvl7pPr>
            <a:lvl8pPr marL="3858722" indent="0">
              <a:buNone/>
              <a:defRPr sz="1900" b="1"/>
            </a:lvl8pPr>
            <a:lvl9pPr marL="4409968"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17220" y="2204075"/>
            <a:ext cx="5454254" cy="400433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70786" y="1555726"/>
            <a:ext cx="5456396" cy="648351"/>
          </a:xfrm>
        </p:spPr>
        <p:txBody>
          <a:bodyPr anchor="b"/>
          <a:lstStyle>
            <a:lvl1pPr marL="0" indent="0">
              <a:buNone/>
              <a:defRPr sz="2900" b="1"/>
            </a:lvl1pPr>
            <a:lvl2pPr marL="551246" indent="0">
              <a:buNone/>
              <a:defRPr sz="2400" b="1"/>
            </a:lvl2pPr>
            <a:lvl3pPr marL="1102492" indent="0">
              <a:buNone/>
              <a:defRPr sz="2200" b="1"/>
            </a:lvl3pPr>
            <a:lvl4pPr marL="1653738" indent="0">
              <a:buNone/>
              <a:defRPr sz="1900" b="1"/>
            </a:lvl4pPr>
            <a:lvl5pPr marL="2204984" indent="0">
              <a:buNone/>
              <a:defRPr sz="1900" b="1"/>
            </a:lvl5pPr>
            <a:lvl6pPr marL="2756230" indent="0">
              <a:buNone/>
              <a:defRPr sz="1900" b="1"/>
            </a:lvl6pPr>
            <a:lvl7pPr marL="3307476" indent="0">
              <a:buNone/>
              <a:defRPr sz="1900" b="1"/>
            </a:lvl7pPr>
            <a:lvl8pPr marL="3858722" indent="0">
              <a:buNone/>
              <a:defRPr sz="1900" b="1"/>
            </a:lvl8pPr>
            <a:lvl9pPr marL="4409968"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270786" y="2204075"/>
            <a:ext cx="5456396" cy="400433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C6E0217-2069-4F84-985D-32FB2237133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AE78AD-F3E6-4D30-B2C4-004B7A67930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055D792-68EA-4C43-BAB2-1B75BAA8FDB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2" y="276716"/>
            <a:ext cx="4061223" cy="1177652"/>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826317" y="276717"/>
            <a:ext cx="6900863" cy="5931696"/>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7222" y="1454370"/>
            <a:ext cx="4061223" cy="4754045"/>
          </a:xfrm>
        </p:spPr>
        <p:txBody>
          <a:bodyPr/>
          <a:lstStyle>
            <a:lvl1pPr marL="0" indent="0">
              <a:buNone/>
              <a:defRPr sz="1700"/>
            </a:lvl1pPr>
            <a:lvl2pPr marL="551246" indent="0">
              <a:buNone/>
              <a:defRPr sz="1400"/>
            </a:lvl2pPr>
            <a:lvl3pPr marL="1102492" indent="0">
              <a:buNone/>
              <a:defRPr sz="1200"/>
            </a:lvl3pPr>
            <a:lvl4pPr marL="1653738" indent="0">
              <a:buNone/>
              <a:defRPr sz="1100"/>
            </a:lvl4pPr>
            <a:lvl5pPr marL="2204984" indent="0">
              <a:buNone/>
              <a:defRPr sz="1100"/>
            </a:lvl5pPr>
            <a:lvl6pPr marL="2756230" indent="0">
              <a:buNone/>
              <a:defRPr sz="1100"/>
            </a:lvl6pPr>
            <a:lvl7pPr marL="3307476" indent="0">
              <a:buNone/>
              <a:defRPr sz="1100"/>
            </a:lvl7pPr>
            <a:lvl8pPr marL="3858722" indent="0">
              <a:buNone/>
              <a:defRPr sz="1100"/>
            </a:lvl8pPr>
            <a:lvl9pPr marL="4409968" indent="0">
              <a:buNone/>
              <a:defRPr sz="11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7E203E-7F90-47E3-9106-91CEDFEC6E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65054"/>
            <a:ext cx="7406640" cy="574347"/>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419589" y="621004"/>
            <a:ext cx="7406640" cy="4170045"/>
          </a:xfrm>
        </p:spPr>
        <p:txBody>
          <a:bodyPr rtlCol="0">
            <a:normAutofit/>
          </a:bodyPr>
          <a:lstStyle>
            <a:lvl1pPr marL="0" indent="0">
              <a:buNone/>
              <a:defRPr sz="3900"/>
            </a:lvl1pPr>
            <a:lvl2pPr marL="551246" indent="0">
              <a:buNone/>
              <a:defRPr sz="3400"/>
            </a:lvl2pPr>
            <a:lvl3pPr marL="1102492" indent="0">
              <a:buNone/>
              <a:defRPr sz="2900"/>
            </a:lvl3pPr>
            <a:lvl4pPr marL="1653738" indent="0">
              <a:buNone/>
              <a:defRPr sz="2400"/>
            </a:lvl4pPr>
            <a:lvl5pPr marL="2204984" indent="0">
              <a:buNone/>
              <a:defRPr sz="2400"/>
            </a:lvl5pPr>
            <a:lvl6pPr marL="2756230" indent="0">
              <a:buNone/>
              <a:defRPr sz="2400"/>
            </a:lvl6pPr>
            <a:lvl7pPr marL="3307476" indent="0">
              <a:buNone/>
              <a:defRPr sz="2400"/>
            </a:lvl7pPr>
            <a:lvl8pPr marL="3858722" indent="0">
              <a:buNone/>
              <a:defRPr sz="2400"/>
            </a:lvl8pPr>
            <a:lvl9pPr marL="4409968" indent="0">
              <a:buNone/>
              <a:defRPr sz="2400"/>
            </a:lvl9pPr>
          </a:lstStyle>
          <a:p>
            <a:pPr lvl="0"/>
            <a:endParaRPr lang="en-US" noProof="0" smtClean="0"/>
          </a:p>
        </p:txBody>
      </p:sp>
      <p:sp>
        <p:nvSpPr>
          <p:cNvPr id="4" name="Text Placeholder 3"/>
          <p:cNvSpPr>
            <a:spLocks noGrp="1"/>
          </p:cNvSpPr>
          <p:nvPr>
            <p:ph type="body" sz="half" idx="2"/>
          </p:nvPr>
        </p:nvSpPr>
        <p:spPr>
          <a:xfrm>
            <a:off x="2419589" y="5439399"/>
            <a:ext cx="7406640" cy="815668"/>
          </a:xfrm>
        </p:spPr>
        <p:txBody>
          <a:bodyPr/>
          <a:lstStyle>
            <a:lvl1pPr marL="0" indent="0">
              <a:buNone/>
              <a:defRPr sz="1700"/>
            </a:lvl1pPr>
            <a:lvl2pPr marL="551246" indent="0">
              <a:buNone/>
              <a:defRPr sz="1400"/>
            </a:lvl2pPr>
            <a:lvl3pPr marL="1102492" indent="0">
              <a:buNone/>
              <a:defRPr sz="1200"/>
            </a:lvl3pPr>
            <a:lvl4pPr marL="1653738" indent="0">
              <a:buNone/>
              <a:defRPr sz="1100"/>
            </a:lvl4pPr>
            <a:lvl5pPr marL="2204984" indent="0">
              <a:buNone/>
              <a:defRPr sz="1100"/>
            </a:lvl5pPr>
            <a:lvl6pPr marL="2756230" indent="0">
              <a:buNone/>
              <a:defRPr sz="1100"/>
            </a:lvl6pPr>
            <a:lvl7pPr marL="3307476" indent="0">
              <a:buNone/>
              <a:defRPr sz="1100"/>
            </a:lvl7pPr>
            <a:lvl8pPr marL="3858722" indent="0">
              <a:buNone/>
              <a:defRPr sz="1100"/>
            </a:lvl8pPr>
            <a:lvl9pPr marL="4409968" indent="0">
              <a:buNone/>
              <a:defRPr sz="11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7E2EAC-3220-43B9-B50E-81AC8A43D4B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7220" y="278325"/>
            <a:ext cx="11109960" cy="1158346"/>
          </a:xfrm>
          <a:prstGeom prst="rect">
            <a:avLst/>
          </a:prstGeom>
          <a:noFill/>
          <a:ln w="9525">
            <a:noFill/>
            <a:miter lim="800000"/>
            <a:headEnd/>
            <a:tailEnd/>
          </a:ln>
        </p:spPr>
        <p:txBody>
          <a:bodyPr vert="horz" wrap="square" lIns="110249" tIns="55125" rIns="110249" bIns="55125"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17220" y="1621685"/>
            <a:ext cx="11109960" cy="4586728"/>
          </a:xfrm>
          <a:prstGeom prst="rect">
            <a:avLst/>
          </a:prstGeom>
          <a:noFill/>
          <a:ln w="9525">
            <a:noFill/>
            <a:miter lim="800000"/>
            <a:headEnd/>
            <a:tailEnd/>
          </a:ln>
        </p:spPr>
        <p:txBody>
          <a:bodyPr vert="horz" wrap="square" lIns="110249" tIns="55125" rIns="110249" bIns="5512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7220" y="6441692"/>
            <a:ext cx="2880360" cy="370027"/>
          </a:xfrm>
          <a:prstGeom prst="rect">
            <a:avLst/>
          </a:prstGeom>
        </p:spPr>
        <p:txBody>
          <a:bodyPr vert="horz" lIns="110249" tIns="55125" rIns="110249" bIns="55125" rtlCol="0" anchor="ctr"/>
          <a:lstStyle>
            <a:lvl1pPr algn="l">
              <a:defRPr sz="14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217670" y="6441692"/>
            <a:ext cx="3909060" cy="370027"/>
          </a:xfrm>
          <a:prstGeom prst="rect">
            <a:avLst/>
          </a:prstGeom>
        </p:spPr>
        <p:txBody>
          <a:bodyPr vert="horz" lIns="110249" tIns="55125" rIns="110249" bIns="55125" rtlCol="0" anchor="ctr"/>
          <a:lstStyle>
            <a:lvl1pPr algn="ctr">
              <a:defRPr sz="14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846820" y="6441692"/>
            <a:ext cx="2880360" cy="370027"/>
          </a:xfrm>
          <a:prstGeom prst="rect">
            <a:avLst/>
          </a:prstGeom>
        </p:spPr>
        <p:txBody>
          <a:bodyPr vert="horz" lIns="110249" tIns="55125" rIns="110249" bIns="55125" rtlCol="0" anchor="ctr"/>
          <a:lstStyle>
            <a:lvl1pPr algn="r">
              <a:defRPr sz="1400">
                <a:solidFill>
                  <a:schemeClr val="tx1">
                    <a:tint val="75000"/>
                  </a:schemeClr>
                </a:solidFill>
              </a:defRPr>
            </a:lvl1pPr>
          </a:lstStyle>
          <a:p>
            <a:pPr>
              <a:defRPr/>
            </a:pPr>
            <a:fld id="{81799F76-B45B-4704-B240-B6860BCBAE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ctr" rtl="0" eaLnBrk="0" fontAlgn="base" hangingPunct="0">
        <a:spcBef>
          <a:spcPct val="0"/>
        </a:spcBef>
        <a:spcAft>
          <a:spcPct val="0"/>
        </a:spcAft>
        <a:defRPr sz="5300" kern="1200">
          <a:solidFill>
            <a:schemeClr val="tx1"/>
          </a:solidFill>
          <a:latin typeface="+mj-lt"/>
          <a:ea typeface="+mj-ea"/>
          <a:cs typeface="+mj-cs"/>
        </a:defRPr>
      </a:lvl1pPr>
      <a:lvl2pPr algn="ctr" rtl="0" eaLnBrk="0" fontAlgn="base" hangingPunct="0">
        <a:spcBef>
          <a:spcPct val="0"/>
        </a:spcBef>
        <a:spcAft>
          <a:spcPct val="0"/>
        </a:spcAft>
        <a:defRPr sz="5300">
          <a:solidFill>
            <a:schemeClr val="tx1"/>
          </a:solidFill>
          <a:latin typeface="Calibri" pitchFamily="34" charset="0"/>
        </a:defRPr>
      </a:lvl2pPr>
      <a:lvl3pPr algn="ctr" rtl="0" eaLnBrk="0" fontAlgn="base" hangingPunct="0">
        <a:spcBef>
          <a:spcPct val="0"/>
        </a:spcBef>
        <a:spcAft>
          <a:spcPct val="0"/>
        </a:spcAft>
        <a:defRPr sz="5300">
          <a:solidFill>
            <a:schemeClr val="tx1"/>
          </a:solidFill>
          <a:latin typeface="Calibri" pitchFamily="34" charset="0"/>
        </a:defRPr>
      </a:lvl3pPr>
      <a:lvl4pPr algn="ctr" rtl="0" eaLnBrk="0" fontAlgn="base" hangingPunct="0">
        <a:spcBef>
          <a:spcPct val="0"/>
        </a:spcBef>
        <a:spcAft>
          <a:spcPct val="0"/>
        </a:spcAft>
        <a:defRPr sz="5300">
          <a:solidFill>
            <a:schemeClr val="tx1"/>
          </a:solidFill>
          <a:latin typeface="Calibri" pitchFamily="34" charset="0"/>
        </a:defRPr>
      </a:lvl4pPr>
      <a:lvl5pPr algn="ctr" rtl="0" eaLnBrk="0" fontAlgn="base" hangingPunct="0">
        <a:spcBef>
          <a:spcPct val="0"/>
        </a:spcBef>
        <a:spcAft>
          <a:spcPct val="0"/>
        </a:spcAft>
        <a:defRPr sz="5300">
          <a:solidFill>
            <a:schemeClr val="tx1"/>
          </a:solidFill>
          <a:latin typeface="Calibri" pitchFamily="34" charset="0"/>
        </a:defRPr>
      </a:lvl5pPr>
      <a:lvl6pPr marL="551246" algn="ctr" rtl="0" fontAlgn="base">
        <a:spcBef>
          <a:spcPct val="0"/>
        </a:spcBef>
        <a:spcAft>
          <a:spcPct val="0"/>
        </a:spcAft>
        <a:defRPr sz="5300">
          <a:solidFill>
            <a:schemeClr val="tx1"/>
          </a:solidFill>
          <a:latin typeface="Calibri" pitchFamily="34" charset="0"/>
        </a:defRPr>
      </a:lvl6pPr>
      <a:lvl7pPr marL="1102492" algn="ctr" rtl="0" fontAlgn="base">
        <a:spcBef>
          <a:spcPct val="0"/>
        </a:spcBef>
        <a:spcAft>
          <a:spcPct val="0"/>
        </a:spcAft>
        <a:defRPr sz="5300">
          <a:solidFill>
            <a:schemeClr val="tx1"/>
          </a:solidFill>
          <a:latin typeface="Calibri" pitchFamily="34" charset="0"/>
        </a:defRPr>
      </a:lvl7pPr>
      <a:lvl8pPr marL="1653738" algn="ctr" rtl="0" fontAlgn="base">
        <a:spcBef>
          <a:spcPct val="0"/>
        </a:spcBef>
        <a:spcAft>
          <a:spcPct val="0"/>
        </a:spcAft>
        <a:defRPr sz="5300">
          <a:solidFill>
            <a:schemeClr val="tx1"/>
          </a:solidFill>
          <a:latin typeface="Calibri" pitchFamily="34" charset="0"/>
        </a:defRPr>
      </a:lvl8pPr>
      <a:lvl9pPr marL="2204984" algn="ctr" rtl="0" fontAlgn="base">
        <a:spcBef>
          <a:spcPct val="0"/>
        </a:spcBef>
        <a:spcAft>
          <a:spcPct val="0"/>
        </a:spcAft>
        <a:defRPr sz="5300">
          <a:solidFill>
            <a:schemeClr val="tx1"/>
          </a:solidFill>
          <a:latin typeface="Calibri" pitchFamily="34" charset="0"/>
        </a:defRPr>
      </a:lvl9pPr>
    </p:titleStyle>
    <p:bodyStyle>
      <a:lvl1pPr marL="413435" indent="-413435" algn="l" rtl="0" eaLnBrk="0" fontAlgn="base" hangingPunct="0">
        <a:spcBef>
          <a:spcPct val="20000"/>
        </a:spcBef>
        <a:spcAft>
          <a:spcPct val="0"/>
        </a:spcAft>
        <a:buFont typeface="Arial" charset="0"/>
        <a:buChar char="•"/>
        <a:defRPr sz="3900" kern="1200">
          <a:solidFill>
            <a:schemeClr val="tx1"/>
          </a:solidFill>
          <a:latin typeface="+mn-lt"/>
          <a:ea typeface="+mn-ea"/>
          <a:cs typeface="+mn-cs"/>
        </a:defRPr>
      </a:lvl1pPr>
      <a:lvl2pPr marL="895775" indent="-344529" algn="l" rtl="0" eaLnBrk="0" fontAlgn="base" hangingPunct="0">
        <a:spcBef>
          <a:spcPct val="20000"/>
        </a:spcBef>
        <a:spcAft>
          <a:spcPct val="0"/>
        </a:spcAft>
        <a:buFont typeface="Arial" charset="0"/>
        <a:buChar char="–"/>
        <a:defRPr sz="3400" kern="1200">
          <a:solidFill>
            <a:schemeClr val="tx1"/>
          </a:solidFill>
          <a:latin typeface="+mn-lt"/>
          <a:ea typeface="+mn-ea"/>
          <a:cs typeface="+mn-cs"/>
        </a:defRPr>
      </a:lvl2pPr>
      <a:lvl3pPr marL="1378115" indent="-275623" algn="l" rtl="0" eaLnBrk="0" fontAlgn="base" hangingPunct="0">
        <a:spcBef>
          <a:spcPct val="20000"/>
        </a:spcBef>
        <a:spcAft>
          <a:spcPct val="0"/>
        </a:spcAft>
        <a:buFont typeface="Arial" charset="0"/>
        <a:buChar char="•"/>
        <a:defRPr sz="2900" kern="1200">
          <a:solidFill>
            <a:schemeClr val="tx1"/>
          </a:solidFill>
          <a:latin typeface="+mn-lt"/>
          <a:ea typeface="+mn-ea"/>
          <a:cs typeface="+mn-cs"/>
        </a:defRPr>
      </a:lvl3pPr>
      <a:lvl4pPr marL="1929361" indent="-27562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480607" indent="-27562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3031853" indent="-275623" algn="l" defTabSz="110249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83099" indent="-275623" algn="l" defTabSz="110249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34345" indent="-275623" algn="l" defTabSz="110249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85591" indent="-275623" algn="l" defTabSz="110249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2492" rtl="0" eaLnBrk="1" latinLnBrk="0" hangingPunct="1">
        <a:defRPr sz="2200" kern="1200">
          <a:solidFill>
            <a:schemeClr val="tx1"/>
          </a:solidFill>
          <a:latin typeface="+mn-lt"/>
          <a:ea typeface="+mn-ea"/>
          <a:cs typeface="+mn-cs"/>
        </a:defRPr>
      </a:lvl1pPr>
      <a:lvl2pPr marL="551246" algn="l" defTabSz="1102492" rtl="0" eaLnBrk="1" latinLnBrk="0" hangingPunct="1">
        <a:defRPr sz="2200" kern="1200">
          <a:solidFill>
            <a:schemeClr val="tx1"/>
          </a:solidFill>
          <a:latin typeface="+mn-lt"/>
          <a:ea typeface="+mn-ea"/>
          <a:cs typeface="+mn-cs"/>
        </a:defRPr>
      </a:lvl2pPr>
      <a:lvl3pPr marL="1102492" algn="l" defTabSz="1102492" rtl="0" eaLnBrk="1" latinLnBrk="0" hangingPunct="1">
        <a:defRPr sz="2200" kern="1200">
          <a:solidFill>
            <a:schemeClr val="tx1"/>
          </a:solidFill>
          <a:latin typeface="+mn-lt"/>
          <a:ea typeface="+mn-ea"/>
          <a:cs typeface="+mn-cs"/>
        </a:defRPr>
      </a:lvl3pPr>
      <a:lvl4pPr marL="1653738" algn="l" defTabSz="1102492" rtl="0" eaLnBrk="1" latinLnBrk="0" hangingPunct="1">
        <a:defRPr sz="2200" kern="1200">
          <a:solidFill>
            <a:schemeClr val="tx1"/>
          </a:solidFill>
          <a:latin typeface="+mn-lt"/>
          <a:ea typeface="+mn-ea"/>
          <a:cs typeface="+mn-cs"/>
        </a:defRPr>
      </a:lvl4pPr>
      <a:lvl5pPr marL="2204984" algn="l" defTabSz="1102492" rtl="0" eaLnBrk="1" latinLnBrk="0" hangingPunct="1">
        <a:defRPr sz="2200" kern="1200">
          <a:solidFill>
            <a:schemeClr val="tx1"/>
          </a:solidFill>
          <a:latin typeface="+mn-lt"/>
          <a:ea typeface="+mn-ea"/>
          <a:cs typeface="+mn-cs"/>
        </a:defRPr>
      </a:lvl5pPr>
      <a:lvl6pPr marL="2756230" algn="l" defTabSz="1102492" rtl="0" eaLnBrk="1" latinLnBrk="0" hangingPunct="1">
        <a:defRPr sz="2200" kern="1200">
          <a:solidFill>
            <a:schemeClr val="tx1"/>
          </a:solidFill>
          <a:latin typeface="+mn-lt"/>
          <a:ea typeface="+mn-ea"/>
          <a:cs typeface="+mn-cs"/>
        </a:defRPr>
      </a:lvl6pPr>
      <a:lvl7pPr marL="3307476" algn="l" defTabSz="1102492" rtl="0" eaLnBrk="1" latinLnBrk="0" hangingPunct="1">
        <a:defRPr sz="2200" kern="1200">
          <a:solidFill>
            <a:schemeClr val="tx1"/>
          </a:solidFill>
          <a:latin typeface="+mn-lt"/>
          <a:ea typeface="+mn-ea"/>
          <a:cs typeface="+mn-cs"/>
        </a:defRPr>
      </a:lvl7pPr>
      <a:lvl8pPr marL="3858722" algn="l" defTabSz="1102492" rtl="0" eaLnBrk="1" latinLnBrk="0" hangingPunct="1">
        <a:defRPr sz="2200" kern="1200">
          <a:solidFill>
            <a:schemeClr val="tx1"/>
          </a:solidFill>
          <a:latin typeface="+mn-lt"/>
          <a:ea typeface="+mn-ea"/>
          <a:cs typeface="+mn-cs"/>
        </a:defRPr>
      </a:lvl8pPr>
      <a:lvl9pPr marL="4409968" algn="l" defTabSz="1102492"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6.xml"/><Relationship Id="rId1" Type="http://schemas.openxmlformats.org/officeDocument/2006/relationships/slideLayout" Target="../slideLayouts/slideLayout12.xml"/><Relationship Id="rId5" Type="http://schemas.openxmlformats.org/officeDocument/2006/relationships/slide" Target="slide19.xml"/><Relationship Id="rId4" Type="http://schemas.openxmlformats.org/officeDocument/2006/relationships/slide" Target="slide1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4.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_Văn_Bản 3"/>
          <p:cNvSpPr txBox="1"/>
          <p:nvPr/>
        </p:nvSpPr>
        <p:spPr>
          <a:xfrm>
            <a:off x="1543050" y="1081125"/>
            <a:ext cx="9361170" cy="7969419"/>
          </a:xfrm>
          <a:prstGeom prst="rect">
            <a:avLst/>
          </a:prstGeom>
          <a:noFill/>
        </p:spPr>
        <p:txBody>
          <a:bodyPr spcFirstLastPara="1" lIns="110249" tIns="55125" rIns="110249" bIns="55125">
            <a:prstTxWarp prst="textArchUp">
              <a:avLst>
                <a:gd name="adj" fmla="val 11329067"/>
              </a:avLst>
            </a:prstTxWarp>
            <a:spAutoFit/>
          </a:bodyPr>
          <a:lstStyle/>
          <a:p>
            <a:pPr algn="ctr" fontAlgn="auto">
              <a:spcBef>
                <a:spcPts val="0"/>
              </a:spcBef>
              <a:spcAft>
                <a:spcPts val="0"/>
              </a:spcAft>
              <a:defRPr/>
            </a:pPr>
            <a:r>
              <a:rPr lang="en-US" sz="5500" b="1">
                <a:solidFill>
                  <a:srgbClr val="FF0000"/>
                </a:solidFill>
                <a:latin typeface="Arial" pitchFamily="34" charset="0"/>
                <a:cs typeface="Arial" pitchFamily="34" charset="0"/>
              </a:rPr>
              <a:t>ĐỊA  LÝ- TUẦN </a:t>
            </a:r>
            <a:r>
              <a:rPr lang="en-US" sz="5500" b="1" smtClean="0">
                <a:solidFill>
                  <a:srgbClr val="FF0000"/>
                </a:solidFill>
                <a:latin typeface="Arial" pitchFamily="34" charset="0"/>
                <a:cs typeface="Arial" pitchFamily="34" charset="0"/>
              </a:rPr>
              <a:t>6 – BÀI 5 </a:t>
            </a:r>
            <a:endParaRPr lang="en-US" sz="5500" b="1">
              <a:solidFill>
                <a:srgbClr val="FF0000"/>
              </a:solidFill>
              <a:latin typeface="Arial" pitchFamily="34" charset="0"/>
              <a:cs typeface="Arial" pitchFamily="34" charset="0"/>
            </a:endParaRPr>
          </a:p>
        </p:txBody>
      </p:sp>
      <p:pic>
        <p:nvPicPr>
          <p:cNvPr id="7" name="Picture 4" descr="Buombay"/>
          <p:cNvPicPr>
            <a:picLocks noChangeAspect="1" noChangeArrowheads="1" noCrop="1"/>
          </p:cNvPicPr>
          <p:nvPr/>
        </p:nvPicPr>
        <p:blipFill>
          <a:blip r:embed="rId2"/>
          <a:srcRect/>
          <a:stretch>
            <a:fillRect/>
          </a:stretch>
        </p:blipFill>
        <p:spPr bwMode="auto">
          <a:xfrm flipV="1">
            <a:off x="411480" y="0"/>
            <a:ext cx="12344400" cy="849454"/>
          </a:xfrm>
          <a:prstGeom prst="rect">
            <a:avLst/>
          </a:prstGeom>
          <a:noFill/>
          <a:ln w="9525">
            <a:noFill/>
            <a:miter lim="800000"/>
            <a:headEnd/>
            <a:tailEnd/>
          </a:ln>
        </p:spPr>
      </p:pic>
      <p:pic>
        <p:nvPicPr>
          <p:cNvPr id="8" name="Picture 4" descr="Buombay"/>
          <p:cNvPicPr>
            <a:picLocks noChangeAspect="1" noChangeArrowheads="1" noCrop="1"/>
          </p:cNvPicPr>
          <p:nvPr/>
        </p:nvPicPr>
        <p:blipFill>
          <a:blip r:embed="rId2"/>
          <a:srcRect/>
          <a:stretch>
            <a:fillRect/>
          </a:stretch>
        </p:blipFill>
        <p:spPr bwMode="auto">
          <a:xfrm rot="10800000" flipV="1">
            <a:off x="0" y="6100621"/>
            <a:ext cx="12344400" cy="849454"/>
          </a:xfrm>
          <a:prstGeom prst="rect">
            <a:avLst/>
          </a:prstGeom>
          <a:noFill/>
          <a:ln w="9525">
            <a:noFill/>
            <a:miter lim="800000"/>
            <a:headEnd/>
            <a:tailEnd/>
          </a:ln>
        </p:spPr>
      </p:pic>
      <p:pic>
        <p:nvPicPr>
          <p:cNvPr id="9" name="Picture 4" descr="Buombay"/>
          <p:cNvPicPr>
            <a:picLocks noChangeAspect="1" noChangeArrowheads="1" noCrop="1"/>
          </p:cNvPicPr>
          <p:nvPr/>
        </p:nvPicPr>
        <p:blipFill>
          <a:blip r:embed="rId2"/>
          <a:srcRect/>
          <a:stretch>
            <a:fillRect/>
          </a:stretch>
        </p:blipFill>
        <p:spPr bwMode="auto">
          <a:xfrm rot="16200000" flipV="1">
            <a:off x="-3166428" y="3166428"/>
            <a:ext cx="6950075" cy="617220"/>
          </a:xfrm>
          <a:prstGeom prst="rect">
            <a:avLst/>
          </a:prstGeom>
          <a:noFill/>
          <a:ln w="9525">
            <a:noFill/>
            <a:miter lim="800000"/>
            <a:headEnd/>
            <a:tailEnd/>
          </a:ln>
        </p:spPr>
      </p:pic>
      <p:pic>
        <p:nvPicPr>
          <p:cNvPr id="10" name="Picture 4" descr="Buombay"/>
          <p:cNvPicPr>
            <a:picLocks noChangeAspect="1" noChangeArrowheads="1" noCrop="1"/>
          </p:cNvPicPr>
          <p:nvPr/>
        </p:nvPicPr>
        <p:blipFill>
          <a:blip r:embed="rId2"/>
          <a:srcRect/>
          <a:stretch>
            <a:fillRect/>
          </a:stretch>
        </p:blipFill>
        <p:spPr bwMode="auto">
          <a:xfrm rot="5400000" flipV="1">
            <a:off x="8560754" y="3398097"/>
            <a:ext cx="6950075" cy="617220"/>
          </a:xfrm>
          <a:prstGeom prst="rect">
            <a:avLst/>
          </a:prstGeom>
          <a:noFill/>
          <a:ln w="9525">
            <a:noFill/>
            <a:miter lim="800000"/>
            <a:headEnd/>
            <a:tailEnd/>
          </a:ln>
        </p:spPr>
      </p:pic>
      <p:pic>
        <p:nvPicPr>
          <p:cNvPr id="3079" name="Picture 4" descr="XMASCA~1"/>
          <p:cNvPicPr>
            <a:picLocks noChangeAspect="1" noChangeArrowheads="1" noCrop="1"/>
          </p:cNvPicPr>
          <p:nvPr/>
        </p:nvPicPr>
        <p:blipFill>
          <a:blip r:embed="rId3"/>
          <a:srcRect/>
          <a:stretch>
            <a:fillRect/>
          </a:stretch>
        </p:blipFill>
        <p:spPr bwMode="auto">
          <a:xfrm>
            <a:off x="4950621" y="5946175"/>
            <a:ext cx="2661761" cy="1158346"/>
          </a:xfrm>
          <a:prstGeom prst="rect">
            <a:avLst/>
          </a:prstGeom>
          <a:noFill/>
          <a:ln w="9525">
            <a:noFill/>
            <a:miter lim="800000"/>
            <a:headEnd/>
            <a:tailEnd/>
          </a:ln>
        </p:spPr>
      </p:pic>
      <p:pic>
        <p:nvPicPr>
          <p:cNvPr id="3080" name="Picture 6" descr="F:\HINH ANH\HinhDong\Hoa\h14.gif"/>
          <p:cNvPicPr>
            <a:picLocks noChangeAspect="1" noChangeArrowheads="1" noCrop="1"/>
          </p:cNvPicPr>
          <p:nvPr/>
        </p:nvPicPr>
        <p:blipFill>
          <a:blip r:embed="rId4"/>
          <a:srcRect/>
          <a:stretch>
            <a:fillRect/>
          </a:stretch>
        </p:blipFill>
        <p:spPr bwMode="auto">
          <a:xfrm rot="-1069637">
            <a:off x="-165019" y="5737032"/>
            <a:ext cx="1532335" cy="1390015"/>
          </a:xfrm>
          <a:prstGeom prst="rect">
            <a:avLst/>
          </a:prstGeom>
          <a:noFill/>
          <a:ln w="9525">
            <a:noFill/>
            <a:miter lim="800000"/>
            <a:headEnd/>
            <a:tailEnd/>
          </a:ln>
        </p:spPr>
      </p:pic>
      <p:pic>
        <p:nvPicPr>
          <p:cNvPr id="3081" name="Picture 6" descr="F:\HINH ANH\HinhDong\Hoa\h14.gif"/>
          <p:cNvPicPr>
            <a:picLocks noChangeAspect="1" noChangeArrowheads="1" noCrop="1"/>
          </p:cNvPicPr>
          <p:nvPr/>
        </p:nvPicPr>
        <p:blipFill>
          <a:blip r:embed="rId4"/>
          <a:srcRect/>
          <a:stretch>
            <a:fillRect/>
          </a:stretch>
        </p:blipFill>
        <p:spPr bwMode="auto">
          <a:xfrm rot="10020752">
            <a:off x="10989947" y="20917"/>
            <a:ext cx="1532335" cy="1390015"/>
          </a:xfrm>
          <a:prstGeom prst="rect">
            <a:avLst/>
          </a:prstGeom>
          <a:noFill/>
          <a:ln w="9525">
            <a:noFill/>
            <a:miter lim="800000"/>
            <a:headEnd/>
            <a:tailEnd/>
          </a:ln>
        </p:spPr>
      </p:pic>
      <p:pic>
        <p:nvPicPr>
          <p:cNvPr id="3082" name="Picture 6" descr="F:\HINH ANH\HinhDong\Hoa\h14.gif"/>
          <p:cNvPicPr>
            <a:picLocks noChangeAspect="1" noChangeArrowheads="1" noCrop="1"/>
          </p:cNvPicPr>
          <p:nvPr/>
        </p:nvPicPr>
        <p:blipFill>
          <a:blip r:embed="rId4"/>
          <a:srcRect/>
          <a:stretch>
            <a:fillRect/>
          </a:stretch>
        </p:blipFill>
        <p:spPr bwMode="auto">
          <a:xfrm rot="-6619011">
            <a:off x="10844760" y="5570560"/>
            <a:ext cx="1151911" cy="1851660"/>
          </a:xfrm>
          <a:prstGeom prst="rect">
            <a:avLst/>
          </a:prstGeom>
          <a:noFill/>
          <a:ln w="9525">
            <a:noFill/>
            <a:miter lim="800000"/>
            <a:headEnd/>
            <a:tailEnd/>
          </a:ln>
        </p:spPr>
      </p:pic>
      <p:pic>
        <p:nvPicPr>
          <p:cNvPr id="3083" name="Picture 6" descr="F:\HINH ANH\HinhDong\Hoa\h14.gif"/>
          <p:cNvPicPr>
            <a:picLocks noChangeAspect="1" noChangeArrowheads="1" noCrop="1"/>
          </p:cNvPicPr>
          <p:nvPr/>
        </p:nvPicPr>
        <p:blipFill>
          <a:blip r:embed="rId4"/>
          <a:srcRect/>
          <a:stretch>
            <a:fillRect/>
          </a:stretch>
        </p:blipFill>
        <p:spPr bwMode="auto">
          <a:xfrm rot="5164617">
            <a:off x="309960" y="-257368"/>
            <a:ext cx="1150302" cy="1851661"/>
          </a:xfrm>
          <a:prstGeom prst="rect">
            <a:avLst/>
          </a:prstGeom>
          <a:noFill/>
          <a:ln w="9525">
            <a:noFill/>
            <a:miter lim="800000"/>
            <a:headEnd/>
            <a:tailEnd/>
          </a:ln>
        </p:spPr>
      </p:pic>
      <p:sp>
        <p:nvSpPr>
          <p:cNvPr id="3084" name="Hộp_Văn_Bản 2"/>
          <p:cNvSpPr txBox="1">
            <a:spLocks noChangeArrowheads="1"/>
          </p:cNvSpPr>
          <p:nvPr/>
        </p:nvSpPr>
        <p:spPr bwMode="auto">
          <a:xfrm>
            <a:off x="0" y="3166145"/>
            <a:ext cx="12344400" cy="1496321"/>
          </a:xfrm>
          <a:prstGeom prst="rect">
            <a:avLst/>
          </a:prstGeom>
          <a:noFill/>
          <a:ln w="9525">
            <a:noFill/>
            <a:miter lim="800000"/>
            <a:headEnd/>
            <a:tailEnd/>
          </a:ln>
        </p:spPr>
        <p:txBody>
          <a:bodyPr lIns="110249" tIns="55125" rIns="110249" bIns="55125">
            <a:spAutoFit/>
          </a:bodyPr>
          <a:lstStyle/>
          <a:p>
            <a:pPr algn="ctr"/>
            <a:r>
              <a:rPr lang="en-US" sz="7200" b="1" smtClean="0">
                <a:solidFill>
                  <a:srgbClr val="FF0000"/>
                </a:solidFill>
                <a:latin typeface="Arial" pitchFamily="34" charset="0"/>
                <a:cs typeface="Arial" pitchFamily="34" charset="0"/>
              </a:rPr>
              <a:t>Tây Nguyên</a:t>
            </a:r>
          </a:p>
          <a:p>
            <a:pPr algn="ctr"/>
            <a:endParaRPr lang="en-US">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7" name="Text Box 6"/>
          <p:cNvSpPr txBox="1">
            <a:spLocks noChangeArrowheads="1"/>
          </p:cNvSpPr>
          <p:nvPr/>
        </p:nvSpPr>
        <p:spPr bwMode="auto">
          <a:xfrm>
            <a:off x="308610" y="1"/>
            <a:ext cx="12035790" cy="3065982"/>
          </a:xfrm>
          <a:prstGeom prst="rect">
            <a:avLst/>
          </a:prstGeom>
          <a:noFill/>
          <a:ln w="9525">
            <a:noFill/>
            <a:miter lim="800000"/>
            <a:headEnd/>
            <a:tailEnd/>
          </a:ln>
          <a:effectLst/>
        </p:spPr>
        <p:txBody>
          <a:bodyPr wrap="square" lIns="110249" tIns="55125" rIns="110249" bIns="55125">
            <a:spAutoFit/>
          </a:bodyPr>
          <a:lstStyle/>
          <a:p>
            <a:pPr>
              <a:spcBef>
                <a:spcPts val="0"/>
              </a:spcBef>
            </a:pPr>
            <a:r>
              <a:rPr lang="en-US" sz="4800" b="1" smtClean="0">
                <a:latin typeface="Arial" pitchFamily="34" charset="0"/>
                <a:cs typeface="Arial" pitchFamily="34" charset="0"/>
              </a:rPr>
              <a:t>Phiếu bài </a:t>
            </a:r>
            <a:r>
              <a:rPr lang="en-US" sz="4800" b="1">
                <a:latin typeface="Arial" pitchFamily="34" charset="0"/>
                <a:cs typeface="Arial" pitchFamily="34" charset="0"/>
              </a:rPr>
              <a:t>tập :</a:t>
            </a:r>
          </a:p>
          <a:p>
            <a:pPr>
              <a:spcBef>
                <a:spcPts val="0"/>
              </a:spcBef>
            </a:pPr>
            <a:r>
              <a:rPr lang="en-US" sz="4800">
                <a:latin typeface="Arial" pitchFamily="34" charset="0"/>
                <a:cs typeface="Arial" pitchFamily="34" charset="0"/>
              </a:rPr>
              <a:t>Quan sát lược đồ các cao nguyên ở Tây Nguyên và dựa vào bảng phân tầng địa hình, đánh dấu (x) vào trước ý đúng.</a:t>
            </a:r>
          </a:p>
        </p:txBody>
      </p:sp>
      <p:sp>
        <p:nvSpPr>
          <p:cNvPr id="11268" name="Text Box 7"/>
          <p:cNvSpPr txBox="1">
            <a:spLocks noChangeArrowheads="1"/>
          </p:cNvSpPr>
          <p:nvPr/>
        </p:nvSpPr>
        <p:spPr bwMode="auto">
          <a:xfrm>
            <a:off x="1028700" y="3243370"/>
            <a:ext cx="11315700" cy="819213"/>
          </a:xfrm>
          <a:prstGeom prst="rect">
            <a:avLst/>
          </a:prstGeom>
          <a:noFill/>
          <a:ln w="9525">
            <a:noFill/>
            <a:miter lim="800000"/>
            <a:headEnd/>
            <a:tailEnd/>
          </a:ln>
          <a:effectLst/>
        </p:spPr>
        <p:txBody>
          <a:bodyPr lIns="110249" tIns="55125" rIns="110249" bIns="55125">
            <a:spAutoFit/>
          </a:bodyPr>
          <a:lstStyle/>
          <a:p>
            <a:pPr>
              <a:spcBef>
                <a:spcPct val="50000"/>
              </a:spcBef>
            </a:pPr>
            <a:r>
              <a:rPr lang="en-US" sz="4600">
                <a:latin typeface="Arial" pitchFamily="34" charset="0"/>
                <a:cs typeface="Arial" pitchFamily="34" charset="0"/>
              </a:rPr>
              <a:t>a) Tây Nguyên chủ yếu là đồng bằng.</a:t>
            </a:r>
          </a:p>
        </p:txBody>
      </p:sp>
      <p:sp>
        <p:nvSpPr>
          <p:cNvPr id="11269" name="Text Box 8"/>
          <p:cNvSpPr txBox="1">
            <a:spLocks noChangeArrowheads="1"/>
          </p:cNvSpPr>
          <p:nvPr/>
        </p:nvSpPr>
        <p:spPr bwMode="auto">
          <a:xfrm>
            <a:off x="822960" y="4015601"/>
            <a:ext cx="11315700" cy="1527099"/>
          </a:xfrm>
          <a:prstGeom prst="rect">
            <a:avLst/>
          </a:prstGeom>
          <a:noFill/>
          <a:ln w="9525">
            <a:noFill/>
            <a:miter lim="800000"/>
            <a:headEnd/>
            <a:tailEnd/>
          </a:ln>
          <a:effectLst/>
        </p:spPr>
        <p:txBody>
          <a:bodyPr lIns="110249" tIns="55125" rIns="110249" bIns="55125">
            <a:spAutoFit/>
          </a:bodyPr>
          <a:lstStyle/>
          <a:p>
            <a:pPr>
              <a:spcBef>
                <a:spcPct val="50000"/>
              </a:spcBef>
            </a:pPr>
            <a:r>
              <a:rPr lang="en-US" sz="4600">
                <a:latin typeface="Arial" pitchFamily="34" charset="0"/>
                <a:cs typeface="Arial" pitchFamily="34" charset="0"/>
              </a:rPr>
              <a:t>b) Tây Nguyên là vùng đồng bằng trung du.</a:t>
            </a:r>
          </a:p>
        </p:txBody>
      </p:sp>
      <p:sp>
        <p:nvSpPr>
          <p:cNvPr id="11270" name="Text Box 9"/>
          <p:cNvSpPr txBox="1">
            <a:spLocks noChangeArrowheads="1"/>
          </p:cNvSpPr>
          <p:nvPr/>
        </p:nvSpPr>
        <p:spPr bwMode="auto">
          <a:xfrm>
            <a:off x="1028700" y="5328393"/>
            <a:ext cx="11315700" cy="1527099"/>
          </a:xfrm>
          <a:prstGeom prst="rect">
            <a:avLst/>
          </a:prstGeom>
          <a:noFill/>
          <a:ln w="9525">
            <a:noFill/>
            <a:miter lim="800000"/>
            <a:headEnd/>
            <a:tailEnd/>
          </a:ln>
          <a:effectLst/>
        </p:spPr>
        <p:txBody>
          <a:bodyPr lIns="110249" tIns="55125" rIns="110249" bIns="55125">
            <a:spAutoFit/>
          </a:bodyPr>
          <a:lstStyle/>
          <a:p>
            <a:pPr>
              <a:spcBef>
                <a:spcPct val="50000"/>
              </a:spcBef>
            </a:pPr>
            <a:r>
              <a:rPr lang="en-US" sz="4600">
                <a:latin typeface="Arial" pitchFamily="34" charset="0"/>
                <a:cs typeface="Arial" pitchFamily="34" charset="0"/>
              </a:rPr>
              <a:t>c) Tây Nguyên là vùng đất cao rộng lớn, bao gồm các cao nguyên.</a:t>
            </a:r>
          </a:p>
        </p:txBody>
      </p:sp>
      <p:sp>
        <p:nvSpPr>
          <p:cNvPr id="11271" name="Rectangle 10"/>
          <p:cNvSpPr>
            <a:spLocks noChangeArrowheads="1"/>
          </p:cNvSpPr>
          <p:nvPr/>
        </p:nvSpPr>
        <p:spPr bwMode="auto">
          <a:xfrm>
            <a:off x="205740" y="3397817"/>
            <a:ext cx="617220" cy="666049"/>
          </a:xfrm>
          <a:prstGeom prst="rect">
            <a:avLst/>
          </a:prstGeom>
          <a:noFill/>
          <a:ln w="28575">
            <a:solidFill>
              <a:schemeClr val="tx1"/>
            </a:solidFill>
            <a:miter lim="800000"/>
            <a:headEnd/>
            <a:tailEnd/>
          </a:ln>
          <a:effectLst/>
        </p:spPr>
        <p:txBody>
          <a:bodyPr wrap="none" lIns="110249" tIns="55125" rIns="110249" bIns="55125" anchor="ctr"/>
          <a:lstStyle/>
          <a:p>
            <a:endParaRPr lang="en-US" sz="4800">
              <a:latin typeface="Arial" pitchFamily="34" charset="0"/>
              <a:cs typeface="Arial" pitchFamily="34" charset="0"/>
            </a:endParaRPr>
          </a:p>
        </p:txBody>
      </p:sp>
      <p:sp>
        <p:nvSpPr>
          <p:cNvPr id="11272" name="Rectangle 11"/>
          <p:cNvSpPr>
            <a:spLocks noChangeArrowheads="1"/>
          </p:cNvSpPr>
          <p:nvPr/>
        </p:nvSpPr>
        <p:spPr bwMode="auto">
          <a:xfrm>
            <a:off x="205740" y="4324493"/>
            <a:ext cx="617220" cy="540561"/>
          </a:xfrm>
          <a:prstGeom prst="rect">
            <a:avLst/>
          </a:prstGeom>
          <a:noFill/>
          <a:ln w="28575">
            <a:solidFill>
              <a:schemeClr val="tx1"/>
            </a:solidFill>
            <a:miter lim="800000"/>
            <a:headEnd/>
            <a:tailEnd/>
          </a:ln>
          <a:effectLst/>
        </p:spPr>
        <p:txBody>
          <a:bodyPr wrap="none" lIns="110249" tIns="55125" rIns="110249" bIns="55125" anchor="ctr"/>
          <a:lstStyle/>
          <a:p>
            <a:endParaRPr lang="en-US" sz="4800">
              <a:latin typeface="Arial" pitchFamily="34" charset="0"/>
              <a:cs typeface="Arial" pitchFamily="34" charset="0"/>
            </a:endParaRPr>
          </a:p>
        </p:txBody>
      </p:sp>
      <p:sp>
        <p:nvSpPr>
          <p:cNvPr id="11273" name="Rectangle 12"/>
          <p:cNvSpPr>
            <a:spLocks noChangeArrowheads="1"/>
          </p:cNvSpPr>
          <p:nvPr/>
        </p:nvSpPr>
        <p:spPr bwMode="auto">
          <a:xfrm>
            <a:off x="205740" y="5405616"/>
            <a:ext cx="617220" cy="540561"/>
          </a:xfrm>
          <a:prstGeom prst="rect">
            <a:avLst/>
          </a:prstGeom>
          <a:noFill/>
          <a:ln w="28575">
            <a:solidFill>
              <a:schemeClr val="tx1"/>
            </a:solidFill>
            <a:miter lim="800000"/>
            <a:headEnd/>
            <a:tailEnd/>
          </a:ln>
          <a:effectLst/>
        </p:spPr>
        <p:txBody>
          <a:bodyPr wrap="none" lIns="110249" tIns="55125" rIns="110249" bIns="55125" anchor="ctr"/>
          <a:lstStyle/>
          <a:p>
            <a:endParaRPr lang="en-US" sz="4800">
              <a:latin typeface="Arial" pitchFamily="34" charset="0"/>
              <a:cs typeface="Arial" pitchFamily="34" charset="0"/>
            </a:endParaRPr>
          </a:p>
        </p:txBody>
      </p:sp>
      <p:sp>
        <p:nvSpPr>
          <p:cNvPr id="40973" name="Text Box 13"/>
          <p:cNvSpPr txBox="1">
            <a:spLocks noChangeArrowheads="1"/>
          </p:cNvSpPr>
          <p:nvPr/>
        </p:nvSpPr>
        <p:spPr bwMode="auto">
          <a:xfrm>
            <a:off x="205740" y="5251168"/>
            <a:ext cx="617220" cy="849990"/>
          </a:xfrm>
          <a:prstGeom prst="rect">
            <a:avLst/>
          </a:prstGeom>
          <a:noFill/>
          <a:ln w="9525">
            <a:noFill/>
            <a:miter lim="800000"/>
            <a:headEnd/>
            <a:tailEnd/>
          </a:ln>
          <a:effectLst/>
        </p:spPr>
        <p:txBody>
          <a:bodyPr lIns="110249" tIns="55125" rIns="110249" bIns="55125">
            <a:spAutoFit/>
          </a:bodyPr>
          <a:lstStyle/>
          <a:p>
            <a:pPr>
              <a:spcBef>
                <a:spcPct val="50000"/>
              </a:spcBef>
            </a:pPr>
            <a:r>
              <a:rPr lang="en-US" sz="4800" b="1">
                <a:solidFill>
                  <a:srgbClr val="FF3300"/>
                </a:solidFill>
                <a:latin typeface="Arial" pitchFamily="34" charset="0"/>
                <a:cs typeface="Arial" pitchFamily="34" charset="0"/>
              </a:rPr>
              <a:t>x</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73"/>
                                        </p:tgtEl>
                                        <p:attrNameLst>
                                          <p:attrName>style.visibility</p:attrName>
                                        </p:attrNameLst>
                                      </p:cBhvr>
                                      <p:to>
                                        <p:strVal val="visible"/>
                                      </p:to>
                                    </p:set>
                                    <p:animEffect transition="in" filter="blinds(horizontal)">
                                      <p:cBhvr>
                                        <p:cTn id="7" dur="500"/>
                                        <p:tgtEl>
                                          <p:spTgt spid="40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291" name="Group 6"/>
          <p:cNvGrpSpPr>
            <a:grpSpLocks/>
          </p:cNvGrpSpPr>
          <p:nvPr/>
        </p:nvGrpSpPr>
        <p:grpSpPr bwMode="auto">
          <a:xfrm>
            <a:off x="10184132" y="6002487"/>
            <a:ext cx="1309450" cy="947591"/>
            <a:chOff x="4608" y="384"/>
            <a:chExt cx="720" cy="720"/>
          </a:xfrm>
        </p:grpSpPr>
        <p:pic>
          <p:nvPicPr>
            <p:cNvPr id="12296" name="Picture 7" descr="globe_anim"/>
            <p:cNvPicPr>
              <a:picLocks noChangeAspect="1" noChangeArrowheads="1" noCrop="1"/>
            </p:cNvPicPr>
            <p:nvPr/>
          </p:nvPicPr>
          <p:blipFill>
            <a:blip r:embed="rId2"/>
            <a:srcRect/>
            <a:stretch>
              <a:fillRect/>
            </a:stretch>
          </p:blipFill>
          <p:spPr bwMode="auto">
            <a:xfrm>
              <a:off x="4608" y="384"/>
              <a:ext cx="720" cy="720"/>
            </a:xfrm>
            <a:prstGeom prst="rect">
              <a:avLst/>
            </a:prstGeom>
            <a:noFill/>
            <a:ln w="9525">
              <a:noFill/>
              <a:miter lim="800000"/>
              <a:headEnd/>
              <a:tailEnd/>
            </a:ln>
          </p:spPr>
        </p:pic>
        <p:sp>
          <p:nvSpPr>
            <p:cNvPr id="12297" name="Rectangle 8"/>
            <p:cNvSpPr>
              <a:spLocks noChangeArrowheads="1"/>
            </p:cNvSpPr>
            <p:nvPr/>
          </p:nvSpPr>
          <p:spPr bwMode="auto">
            <a:xfrm>
              <a:off x="4608" y="384"/>
              <a:ext cx="720" cy="720"/>
            </a:xfrm>
            <a:prstGeom prst="rect">
              <a:avLst/>
            </a:prstGeom>
            <a:noFill/>
            <a:ln w="19050">
              <a:noFill/>
              <a:miter lim="800000"/>
              <a:headEnd/>
              <a:tailEnd/>
            </a:ln>
            <a:effectLst/>
          </p:spPr>
          <p:txBody>
            <a:bodyPr wrap="none" anchor="ctr"/>
            <a:lstStyle/>
            <a:p>
              <a:endParaRPr lang="en-US"/>
            </a:p>
          </p:txBody>
        </p:sp>
      </p:grpSp>
      <p:sp>
        <p:nvSpPr>
          <p:cNvPr id="12292" name="Text Box 9"/>
          <p:cNvSpPr txBox="1">
            <a:spLocks noChangeArrowheads="1"/>
          </p:cNvSpPr>
          <p:nvPr/>
        </p:nvSpPr>
        <p:spPr bwMode="auto">
          <a:xfrm>
            <a:off x="0" y="6392472"/>
            <a:ext cx="7415213" cy="557603"/>
          </a:xfrm>
          <a:prstGeom prst="rect">
            <a:avLst/>
          </a:prstGeom>
          <a:noFill/>
          <a:ln w="9525">
            <a:noFill/>
            <a:miter lim="800000"/>
            <a:headEnd/>
            <a:tailEnd/>
          </a:ln>
          <a:effectLst/>
        </p:spPr>
        <p:txBody>
          <a:bodyPr lIns="110249" tIns="55125" rIns="110249" bIns="55125">
            <a:spAutoFit/>
          </a:bodyPr>
          <a:lstStyle/>
          <a:p>
            <a:pPr eaLnBrk="1" hangingPunct="1">
              <a:spcBef>
                <a:spcPct val="50000"/>
              </a:spcBef>
            </a:pPr>
            <a:r>
              <a:rPr lang="en-US" sz="2900">
                <a:latin typeface="Arial Unicode MS" pitchFamily="34" charset="-128"/>
                <a:ea typeface="Arial Unicode MS" pitchFamily="34" charset="-128"/>
                <a:cs typeface="Arial Unicode MS" pitchFamily="34" charset="-128"/>
              </a:rPr>
              <a:t>Lược đồ các cao nguyên ở Tây Nguyên</a:t>
            </a:r>
          </a:p>
        </p:txBody>
      </p:sp>
      <p:sp>
        <p:nvSpPr>
          <p:cNvPr id="12293" name="AutoShape 11">
            <a:hlinkClick r:id="" action="ppaction://hlinkshowjump?jump=nextslide" highlightClick="1"/>
          </p:cNvPr>
          <p:cNvSpPr>
            <a:spLocks noChangeArrowheads="1"/>
          </p:cNvSpPr>
          <p:nvPr/>
        </p:nvSpPr>
        <p:spPr bwMode="auto">
          <a:xfrm>
            <a:off x="11761470" y="6321031"/>
            <a:ext cx="582930" cy="481035"/>
          </a:xfrm>
          <a:prstGeom prst="actionButtonForwardNext">
            <a:avLst/>
          </a:prstGeom>
          <a:solidFill>
            <a:schemeClr val="accent1"/>
          </a:solidFill>
          <a:ln w="9525">
            <a:noFill/>
            <a:miter lim="800000"/>
            <a:headEnd/>
            <a:tailEnd/>
          </a:ln>
          <a:effectLst/>
        </p:spPr>
        <p:txBody>
          <a:bodyPr wrap="none" lIns="110249" tIns="55125" rIns="110249" bIns="55125" anchor="ctr"/>
          <a:lstStyle/>
          <a:p>
            <a:endParaRPr lang="en-US"/>
          </a:p>
        </p:txBody>
      </p:sp>
      <p:sp>
        <p:nvSpPr>
          <p:cNvPr id="3" name="Vertical Scroll 2"/>
          <p:cNvSpPr/>
          <p:nvPr/>
        </p:nvSpPr>
        <p:spPr>
          <a:xfrm>
            <a:off x="6553200" y="308892"/>
            <a:ext cx="6324600" cy="6177844"/>
          </a:xfrm>
          <a:prstGeom prst="verticalScroll">
            <a:avLst/>
          </a:prstGeom>
        </p:spPr>
        <p:style>
          <a:lnRef idx="1">
            <a:schemeClr val="accent2"/>
          </a:lnRef>
          <a:fillRef idx="2">
            <a:schemeClr val="accent2"/>
          </a:fillRef>
          <a:effectRef idx="1">
            <a:schemeClr val="accent2"/>
          </a:effectRef>
          <a:fontRef idx="minor">
            <a:schemeClr val="dk1"/>
          </a:fontRef>
        </p:style>
        <p:txBody>
          <a:bodyPr lIns="110249" tIns="55125" rIns="110249" bIns="55125" anchor="ctr"/>
          <a:lstStyle/>
          <a:p>
            <a:pPr>
              <a:defRPr/>
            </a:pPr>
            <a:r>
              <a:rPr lang="en-US" sz="3400" dirty="0">
                <a:latin typeface="Times New Roman" pitchFamily="18" charset="0"/>
                <a:cs typeface="Times New Roman" pitchFamily="18" charset="0"/>
              </a:rPr>
              <a:t>  </a:t>
            </a:r>
            <a:r>
              <a:rPr lang="en-US" sz="4800" dirty="0">
                <a:latin typeface="Arial" pitchFamily="34" charset="0"/>
                <a:cs typeface="Arial" pitchFamily="34" charset="0"/>
              </a:rPr>
              <a:t>  </a:t>
            </a:r>
            <a:r>
              <a:rPr lang="en-US" sz="4800" dirty="0" err="1">
                <a:latin typeface="Arial" pitchFamily="34" charset="0"/>
                <a:cs typeface="Arial" pitchFamily="34" charset="0"/>
              </a:rPr>
              <a:t>Tây</a:t>
            </a:r>
            <a:r>
              <a:rPr lang="en-US" sz="4800" dirty="0">
                <a:latin typeface="Arial" pitchFamily="34" charset="0"/>
                <a:cs typeface="Arial" pitchFamily="34" charset="0"/>
              </a:rPr>
              <a:t> </a:t>
            </a:r>
            <a:r>
              <a:rPr lang="en-US" sz="4800" dirty="0" err="1">
                <a:latin typeface="Arial" pitchFamily="34" charset="0"/>
                <a:cs typeface="Arial" pitchFamily="34" charset="0"/>
              </a:rPr>
              <a:t>Nguyên</a:t>
            </a:r>
            <a:r>
              <a:rPr lang="en-US" sz="4800" dirty="0">
                <a:latin typeface="Arial" pitchFamily="34" charset="0"/>
                <a:cs typeface="Arial" pitchFamily="34" charset="0"/>
              </a:rPr>
              <a:t> </a:t>
            </a:r>
            <a:r>
              <a:rPr lang="en-US" sz="4800" dirty="0" err="1">
                <a:latin typeface="Arial" pitchFamily="34" charset="0"/>
                <a:cs typeface="Arial" pitchFamily="34" charset="0"/>
              </a:rPr>
              <a:t>là</a:t>
            </a:r>
            <a:r>
              <a:rPr lang="en-US" sz="4800" dirty="0">
                <a:latin typeface="Arial" pitchFamily="34" charset="0"/>
                <a:cs typeface="Arial" pitchFamily="34" charset="0"/>
              </a:rPr>
              <a:t> </a:t>
            </a:r>
            <a:r>
              <a:rPr lang="en-US" sz="4800" dirty="0" err="1">
                <a:latin typeface="Arial" pitchFamily="34" charset="0"/>
                <a:cs typeface="Arial" pitchFamily="34" charset="0"/>
              </a:rPr>
              <a:t>vùng</a:t>
            </a:r>
            <a:r>
              <a:rPr lang="en-US" sz="4800" dirty="0">
                <a:latin typeface="Arial" pitchFamily="34" charset="0"/>
                <a:cs typeface="Arial" pitchFamily="34" charset="0"/>
              </a:rPr>
              <a:t> </a:t>
            </a:r>
            <a:r>
              <a:rPr lang="en-US" sz="4800" dirty="0" err="1">
                <a:latin typeface="Arial" pitchFamily="34" charset="0"/>
                <a:cs typeface="Arial" pitchFamily="34" charset="0"/>
              </a:rPr>
              <a:t>đất</a:t>
            </a:r>
            <a:r>
              <a:rPr lang="en-US" sz="4800" dirty="0">
                <a:latin typeface="Arial" pitchFamily="34" charset="0"/>
                <a:cs typeface="Arial" pitchFamily="34" charset="0"/>
              </a:rPr>
              <a:t> </a:t>
            </a:r>
            <a:r>
              <a:rPr lang="en-US" sz="4800" dirty="0" err="1">
                <a:latin typeface="Arial" pitchFamily="34" charset="0"/>
                <a:cs typeface="Arial" pitchFamily="34" charset="0"/>
              </a:rPr>
              <a:t>cao</a:t>
            </a:r>
            <a:r>
              <a:rPr lang="en-US" sz="4800" dirty="0">
                <a:latin typeface="Arial" pitchFamily="34" charset="0"/>
                <a:cs typeface="Arial" pitchFamily="34" charset="0"/>
              </a:rPr>
              <a:t>, </a:t>
            </a:r>
            <a:r>
              <a:rPr lang="en-US" sz="4800" dirty="0" err="1">
                <a:latin typeface="Arial" pitchFamily="34" charset="0"/>
                <a:cs typeface="Arial" pitchFamily="34" charset="0"/>
              </a:rPr>
              <a:t>rộng</a:t>
            </a:r>
            <a:r>
              <a:rPr lang="en-US" sz="4800" dirty="0">
                <a:latin typeface="Arial" pitchFamily="34" charset="0"/>
                <a:cs typeface="Arial" pitchFamily="34" charset="0"/>
              </a:rPr>
              <a:t> </a:t>
            </a:r>
            <a:r>
              <a:rPr lang="en-US" sz="4800" dirty="0" err="1">
                <a:latin typeface="Arial" pitchFamily="34" charset="0"/>
                <a:cs typeface="Arial" pitchFamily="34" charset="0"/>
              </a:rPr>
              <a:t>lớn</a:t>
            </a:r>
            <a:r>
              <a:rPr lang="en-US" sz="4800" dirty="0">
                <a:latin typeface="Arial" pitchFamily="34" charset="0"/>
                <a:cs typeface="Arial" pitchFamily="34" charset="0"/>
              </a:rPr>
              <a:t> </a:t>
            </a:r>
            <a:r>
              <a:rPr lang="en-US" sz="4800" dirty="0" err="1">
                <a:latin typeface="Arial" pitchFamily="34" charset="0"/>
                <a:cs typeface="Arial" pitchFamily="34" charset="0"/>
              </a:rPr>
              <a:t>bao</a:t>
            </a:r>
            <a:r>
              <a:rPr lang="en-US" sz="4800" dirty="0">
                <a:latin typeface="Arial" pitchFamily="34" charset="0"/>
                <a:cs typeface="Arial" pitchFamily="34" charset="0"/>
              </a:rPr>
              <a:t> </a:t>
            </a:r>
            <a:r>
              <a:rPr lang="en-US" sz="4800" dirty="0" err="1">
                <a:latin typeface="Arial" pitchFamily="34" charset="0"/>
                <a:cs typeface="Arial" pitchFamily="34" charset="0"/>
              </a:rPr>
              <a:t>gồm</a:t>
            </a:r>
            <a:r>
              <a:rPr lang="en-US" sz="4800" dirty="0">
                <a:latin typeface="Arial" pitchFamily="34" charset="0"/>
                <a:cs typeface="Arial" pitchFamily="34" charset="0"/>
              </a:rPr>
              <a:t> </a:t>
            </a:r>
            <a:r>
              <a:rPr lang="en-US" sz="4800" dirty="0" err="1">
                <a:latin typeface="Arial" pitchFamily="34" charset="0"/>
                <a:cs typeface="Arial" pitchFamily="34" charset="0"/>
              </a:rPr>
              <a:t>các</a:t>
            </a:r>
            <a:r>
              <a:rPr lang="en-US" sz="4800" dirty="0">
                <a:latin typeface="Arial" pitchFamily="34" charset="0"/>
                <a:cs typeface="Arial" pitchFamily="34" charset="0"/>
              </a:rPr>
              <a:t> </a:t>
            </a:r>
            <a:r>
              <a:rPr lang="en-US" sz="4800" dirty="0" err="1">
                <a:latin typeface="Arial" pitchFamily="34" charset="0"/>
                <a:cs typeface="Arial" pitchFamily="34" charset="0"/>
              </a:rPr>
              <a:t>cao</a:t>
            </a:r>
            <a:r>
              <a:rPr lang="en-US" sz="4800" dirty="0">
                <a:latin typeface="Arial" pitchFamily="34" charset="0"/>
                <a:cs typeface="Arial" pitchFamily="34" charset="0"/>
              </a:rPr>
              <a:t> </a:t>
            </a:r>
            <a:r>
              <a:rPr lang="en-US" sz="4800" dirty="0" err="1">
                <a:latin typeface="Arial" pitchFamily="34" charset="0"/>
                <a:cs typeface="Arial" pitchFamily="34" charset="0"/>
              </a:rPr>
              <a:t>nguyên</a:t>
            </a:r>
            <a:r>
              <a:rPr lang="en-US" sz="4800" dirty="0">
                <a:latin typeface="Arial" pitchFamily="34" charset="0"/>
                <a:cs typeface="Arial" pitchFamily="34" charset="0"/>
              </a:rPr>
              <a:t> </a:t>
            </a:r>
            <a:r>
              <a:rPr lang="en-US" sz="4800" dirty="0" err="1">
                <a:latin typeface="Arial" pitchFamily="34" charset="0"/>
                <a:cs typeface="Arial" pitchFamily="34" charset="0"/>
              </a:rPr>
              <a:t>xếp</a:t>
            </a:r>
            <a:r>
              <a:rPr lang="en-US" sz="4800" dirty="0">
                <a:latin typeface="Arial" pitchFamily="34" charset="0"/>
                <a:cs typeface="Arial" pitchFamily="34" charset="0"/>
              </a:rPr>
              <a:t> </a:t>
            </a:r>
            <a:r>
              <a:rPr lang="en-US" sz="4800" dirty="0" err="1">
                <a:latin typeface="Arial" pitchFamily="34" charset="0"/>
                <a:cs typeface="Arial" pitchFamily="34" charset="0"/>
              </a:rPr>
              <a:t>tầng</a:t>
            </a:r>
            <a:r>
              <a:rPr lang="en-US" sz="4800" dirty="0">
                <a:latin typeface="Arial" pitchFamily="34" charset="0"/>
                <a:cs typeface="Arial" pitchFamily="34" charset="0"/>
              </a:rPr>
              <a:t> </a:t>
            </a:r>
            <a:r>
              <a:rPr lang="en-US" sz="4800" dirty="0" err="1">
                <a:latin typeface="Arial" pitchFamily="34" charset="0"/>
                <a:cs typeface="Arial" pitchFamily="34" charset="0"/>
              </a:rPr>
              <a:t>cao</a:t>
            </a:r>
            <a:r>
              <a:rPr lang="en-US" sz="4800" dirty="0">
                <a:latin typeface="Arial" pitchFamily="34" charset="0"/>
                <a:cs typeface="Arial" pitchFamily="34" charset="0"/>
              </a:rPr>
              <a:t>, </a:t>
            </a:r>
            <a:r>
              <a:rPr lang="en-US" sz="4800" dirty="0" err="1">
                <a:latin typeface="Arial" pitchFamily="34" charset="0"/>
                <a:cs typeface="Arial" pitchFamily="34" charset="0"/>
              </a:rPr>
              <a:t>thấp</a:t>
            </a:r>
            <a:r>
              <a:rPr lang="en-US" sz="4800" dirty="0">
                <a:latin typeface="Arial" pitchFamily="34" charset="0"/>
                <a:cs typeface="Arial" pitchFamily="34" charset="0"/>
              </a:rPr>
              <a:t> </a:t>
            </a:r>
            <a:r>
              <a:rPr lang="en-US" sz="4800" dirty="0" err="1">
                <a:latin typeface="Arial" pitchFamily="34" charset="0"/>
                <a:cs typeface="Arial" pitchFamily="34" charset="0"/>
              </a:rPr>
              <a:t>khác</a:t>
            </a:r>
            <a:r>
              <a:rPr lang="en-US" sz="4800" dirty="0">
                <a:latin typeface="Arial" pitchFamily="34" charset="0"/>
                <a:cs typeface="Arial" pitchFamily="34" charset="0"/>
              </a:rPr>
              <a:t> </a:t>
            </a:r>
            <a:r>
              <a:rPr lang="en-US" sz="4800" dirty="0" err="1">
                <a:latin typeface="Arial" pitchFamily="34" charset="0"/>
                <a:cs typeface="Arial" pitchFamily="34" charset="0"/>
              </a:rPr>
              <a:t>nhau</a:t>
            </a:r>
            <a:r>
              <a:rPr lang="en-US" sz="4800" dirty="0">
                <a:latin typeface="Arial" pitchFamily="34" charset="0"/>
                <a:cs typeface="Arial" pitchFamily="34" charset="0"/>
              </a:rPr>
              <a:t>.</a:t>
            </a:r>
          </a:p>
        </p:txBody>
      </p:sp>
      <p:pic>
        <p:nvPicPr>
          <p:cNvPr id="12295" name="Picture 11"/>
          <p:cNvPicPr>
            <a:picLocks noChangeAspect="1" noChangeArrowheads="1"/>
          </p:cNvPicPr>
          <p:nvPr/>
        </p:nvPicPr>
        <p:blipFill>
          <a:blip r:embed="rId3"/>
          <a:srcRect/>
          <a:stretch>
            <a:fillRect/>
          </a:stretch>
        </p:blipFill>
        <p:spPr bwMode="auto">
          <a:xfrm>
            <a:off x="317183" y="175361"/>
            <a:ext cx="6624400" cy="6177844"/>
          </a:xfrm>
          <a:prstGeom prst="rect">
            <a:avLst/>
          </a:prstGeom>
          <a:noFill/>
          <a:ln w="9525" algn="ctr">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srcRect/>
          <a:stretch>
            <a:fillRect/>
          </a:stretch>
        </p:blipFill>
        <p:spPr bwMode="auto">
          <a:xfrm>
            <a:off x="5554980" y="274637"/>
            <a:ext cx="6789420" cy="6406296"/>
          </a:xfrm>
          <a:prstGeom prst="rect">
            <a:avLst/>
          </a:prstGeom>
          <a:noFill/>
          <a:ln w="9525" algn="ctr">
            <a:noFill/>
            <a:miter lim="800000"/>
            <a:headEnd/>
            <a:tailEnd/>
          </a:ln>
          <a:effectLst/>
        </p:spPr>
      </p:pic>
      <p:sp>
        <p:nvSpPr>
          <p:cNvPr id="3" name="TextBox 2"/>
          <p:cNvSpPr txBox="1">
            <a:spLocks noChangeArrowheads="1"/>
          </p:cNvSpPr>
          <p:nvPr/>
        </p:nvSpPr>
        <p:spPr bwMode="auto">
          <a:xfrm>
            <a:off x="228600" y="0"/>
            <a:ext cx="5257800" cy="1957986"/>
          </a:xfrm>
          <a:prstGeom prst="rect">
            <a:avLst/>
          </a:prstGeom>
          <a:noFill/>
          <a:ln w="9525">
            <a:noFill/>
            <a:miter lim="800000"/>
            <a:headEnd/>
            <a:tailEnd/>
          </a:ln>
        </p:spPr>
        <p:txBody>
          <a:bodyPr wrap="square" lIns="110249" tIns="55125" rIns="110249" bIns="55125">
            <a:spAutoFit/>
          </a:bodyPr>
          <a:lstStyle/>
          <a:p>
            <a:r>
              <a:rPr lang="en-US" sz="4000" b="1">
                <a:solidFill>
                  <a:srgbClr val="0000CC"/>
                </a:solidFill>
                <a:latin typeface="Arial" pitchFamily="34" charset="0"/>
                <a:cs typeface="Arial" pitchFamily="34" charset="0"/>
              </a:rPr>
              <a:t>   </a:t>
            </a:r>
            <a:r>
              <a:rPr lang="en-US" sz="4000" b="1">
                <a:latin typeface="Arial" pitchFamily="34" charset="0"/>
                <a:cs typeface="Arial" pitchFamily="34" charset="0"/>
              </a:rPr>
              <a:t>C</a:t>
            </a:r>
            <a:r>
              <a:rPr lang="vi-VN" sz="4000" b="1">
                <a:latin typeface="Arial" pitchFamily="34" charset="0"/>
                <a:cs typeface="Arial" pitchFamily="34" charset="0"/>
              </a:rPr>
              <a:t>ác cao nguyên theo hướng từ Bắc xuống Nam </a:t>
            </a:r>
            <a:r>
              <a:rPr lang="en-US" sz="4000" b="1">
                <a:latin typeface="Arial" pitchFamily="34" charset="0"/>
                <a:cs typeface="Arial" pitchFamily="34" charset="0"/>
              </a:rPr>
              <a:t>là:</a:t>
            </a:r>
          </a:p>
        </p:txBody>
      </p:sp>
      <p:sp>
        <p:nvSpPr>
          <p:cNvPr id="4" name="Rectangle 3"/>
          <p:cNvSpPr/>
          <p:nvPr/>
        </p:nvSpPr>
        <p:spPr>
          <a:xfrm>
            <a:off x="381000" y="198437"/>
            <a:ext cx="4838700" cy="1066800"/>
          </a:xfrm>
          <a:prstGeom prst="rect">
            <a:avLst/>
          </a:prstGeom>
        </p:spPr>
        <p:style>
          <a:lnRef idx="2">
            <a:schemeClr val="accent3"/>
          </a:lnRef>
          <a:fillRef idx="1">
            <a:schemeClr val="lt1"/>
          </a:fillRef>
          <a:effectRef idx="0">
            <a:schemeClr val="accent3"/>
          </a:effectRef>
          <a:fontRef idx="minor">
            <a:schemeClr val="dk1"/>
          </a:fontRef>
        </p:style>
        <p:txBody>
          <a:bodyPr lIns="110249" tIns="55125" rIns="110249" bIns="55125" anchor="ctr"/>
          <a:lstStyle/>
          <a:p>
            <a:pPr algn="ctr">
              <a:defRPr/>
            </a:pPr>
            <a:r>
              <a:rPr lang="en-US" sz="4000" b="1">
                <a:latin typeface="Arial" pitchFamily="34" charset="0"/>
                <a:cs typeface="Arial" pitchFamily="34" charset="0"/>
              </a:rPr>
              <a:t>Cao </a:t>
            </a:r>
            <a:r>
              <a:rPr lang="en-US" sz="4000" b="1" smtClean="0">
                <a:latin typeface="Arial" pitchFamily="34" charset="0"/>
                <a:cs typeface="Arial" pitchFamily="34" charset="0"/>
              </a:rPr>
              <a:t>nguyên</a:t>
            </a:r>
          </a:p>
          <a:p>
            <a:pPr algn="ctr">
              <a:defRPr/>
            </a:pPr>
            <a:r>
              <a:rPr lang="en-US" sz="4000" b="1" smtClean="0">
                <a:latin typeface="Arial" pitchFamily="34" charset="0"/>
                <a:cs typeface="Arial" pitchFamily="34" charset="0"/>
              </a:rPr>
              <a:t> </a:t>
            </a:r>
            <a:r>
              <a:rPr lang="en-US" sz="4000" b="1" dirty="0" err="1">
                <a:latin typeface="Arial" pitchFamily="34" charset="0"/>
                <a:cs typeface="Arial" pitchFamily="34" charset="0"/>
              </a:rPr>
              <a:t>Kon</a:t>
            </a:r>
            <a:r>
              <a:rPr lang="en-US" sz="4000" b="1" dirty="0">
                <a:latin typeface="Arial" pitchFamily="34" charset="0"/>
                <a:cs typeface="Arial" pitchFamily="34" charset="0"/>
              </a:rPr>
              <a:t> Tum</a:t>
            </a:r>
          </a:p>
        </p:txBody>
      </p:sp>
      <p:sp>
        <p:nvSpPr>
          <p:cNvPr id="12" name="Rectangle 11"/>
          <p:cNvSpPr/>
          <p:nvPr/>
        </p:nvSpPr>
        <p:spPr>
          <a:xfrm>
            <a:off x="381000" y="1417637"/>
            <a:ext cx="4665584" cy="1295400"/>
          </a:xfrm>
          <a:prstGeom prst="rect">
            <a:avLst/>
          </a:prstGeom>
        </p:spPr>
        <p:style>
          <a:lnRef idx="2">
            <a:schemeClr val="accent3"/>
          </a:lnRef>
          <a:fillRef idx="1">
            <a:schemeClr val="lt1"/>
          </a:fillRef>
          <a:effectRef idx="0">
            <a:schemeClr val="accent3"/>
          </a:effectRef>
          <a:fontRef idx="minor">
            <a:schemeClr val="dk1"/>
          </a:fontRef>
        </p:style>
        <p:txBody>
          <a:bodyPr lIns="110249" tIns="55125" rIns="110249" bIns="55125" anchor="ctr"/>
          <a:lstStyle/>
          <a:p>
            <a:pPr algn="ctr">
              <a:defRPr/>
            </a:pPr>
            <a:r>
              <a:rPr lang="en-US" sz="4000" b="1">
                <a:latin typeface="Arial" pitchFamily="34" charset="0"/>
                <a:cs typeface="Arial" pitchFamily="34" charset="0"/>
              </a:rPr>
              <a:t>Cao </a:t>
            </a:r>
            <a:r>
              <a:rPr lang="en-US" sz="4000" b="1" smtClean="0">
                <a:latin typeface="Arial" pitchFamily="34" charset="0"/>
                <a:cs typeface="Arial" pitchFamily="34" charset="0"/>
              </a:rPr>
              <a:t>nguyên</a:t>
            </a:r>
          </a:p>
          <a:p>
            <a:pPr algn="ctr">
              <a:defRPr/>
            </a:pPr>
            <a:r>
              <a:rPr lang="en-US" sz="4000" b="1" smtClean="0">
                <a:latin typeface="Arial" pitchFamily="34" charset="0"/>
                <a:cs typeface="Arial" pitchFamily="34" charset="0"/>
              </a:rPr>
              <a:t> </a:t>
            </a:r>
            <a:r>
              <a:rPr lang="en-US" sz="4000" b="1" dirty="0" err="1">
                <a:latin typeface="Arial" pitchFamily="34" charset="0"/>
                <a:cs typeface="Arial" pitchFamily="34" charset="0"/>
              </a:rPr>
              <a:t>Plây</a:t>
            </a:r>
            <a:r>
              <a:rPr lang="en-US" sz="4000" b="1" dirty="0">
                <a:latin typeface="Arial" pitchFamily="34" charset="0"/>
                <a:cs typeface="Arial" pitchFamily="34" charset="0"/>
              </a:rPr>
              <a:t> Ku</a:t>
            </a:r>
          </a:p>
        </p:txBody>
      </p:sp>
      <p:sp>
        <p:nvSpPr>
          <p:cNvPr id="13" name="Rectangle 12"/>
          <p:cNvSpPr/>
          <p:nvPr/>
        </p:nvSpPr>
        <p:spPr>
          <a:xfrm>
            <a:off x="457200" y="2789237"/>
            <a:ext cx="4732020" cy="1143000"/>
          </a:xfrm>
          <a:prstGeom prst="rect">
            <a:avLst/>
          </a:prstGeom>
        </p:spPr>
        <p:style>
          <a:lnRef idx="2">
            <a:schemeClr val="accent3"/>
          </a:lnRef>
          <a:fillRef idx="1">
            <a:schemeClr val="lt1"/>
          </a:fillRef>
          <a:effectRef idx="0">
            <a:schemeClr val="accent3"/>
          </a:effectRef>
          <a:fontRef idx="minor">
            <a:schemeClr val="dk1"/>
          </a:fontRef>
        </p:style>
        <p:txBody>
          <a:bodyPr lIns="110249" tIns="55125" rIns="110249" bIns="55125" anchor="ctr"/>
          <a:lstStyle/>
          <a:p>
            <a:pPr algn="ctr">
              <a:defRPr/>
            </a:pPr>
            <a:r>
              <a:rPr lang="en-US" sz="4000" b="1" dirty="0">
                <a:latin typeface="Arial" pitchFamily="34" charset="0"/>
                <a:cs typeface="Arial" pitchFamily="34" charset="0"/>
              </a:rPr>
              <a:t>Cao </a:t>
            </a:r>
            <a:r>
              <a:rPr lang="en-US" sz="4000" b="1" err="1">
                <a:latin typeface="Arial" pitchFamily="34" charset="0"/>
                <a:cs typeface="Arial" pitchFamily="34" charset="0"/>
              </a:rPr>
              <a:t>nguyên</a:t>
            </a:r>
            <a:r>
              <a:rPr lang="en-US" sz="4000" b="1">
                <a:latin typeface="Arial" pitchFamily="34" charset="0"/>
                <a:cs typeface="Arial" pitchFamily="34" charset="0"/>
              </a:rPr>
              <a:t> </a:t>
            </a:r>
            <a:endParaRPr lang="en-US" sz="4000" b="1" smtClean="0">
              <a:latin typeface="Arial" pitchFamily="34" charset="0"/>
              <a:cs typeface="Arial" pitchFamily="34" charset="0"/>
            </a:endParaRPr>
          </a:p>
          <a:p>
            <a:pPr algn="ctr">
              <a:defRPr/>
            </a:pPr>
            <a:r>
              <a:rPr lang="en-US" sz="4000" b="1" smtClean="0">
                <a:latin typeface="Arial" pitchFamily="34" charset="0"/>
                <a:cs typeface="Arial" pitchFamily="34" charset="0"/>
              </a:rPr>
              <a:t>Đắk </a:t>
            </a:r>
            <a:r>
              <a:rPr lang="en-US" sz="4000" b="1" dirty="0" err="1">
                <a:latin typeface="Arial" pitchFamily="34" charset="0"/>
                <a:cs typeface="Arial" pitchFamily="34" charset="0"/>
              </a:rPr>
              <a:t>Lắk</a:t>
            </a:r>
            <a:endParaRPr lang="en-US" sz="4000" b="1" dirty="0">
              <a:latin typeface="Arial" pitchFamily="34" charset="0"/>
              <a:cs typeface="Arial" pitchFamily="34" charset="0"/>
            </a:endParaRPr>
          </a:p>
        </p:txBody>
      </p:sp>
      <p:sp>
        <p:nvSpPr>
          <p:cNvPr id="14" name="Rectangle 13"/>
          <p:cNvSpPr/>
          <p:nvPr/>
        </p:nvSpPr>
        <p:spPr>
          <a:xfrm>
            <a:off x="228600" y="4084637"/>
            <a:ext cx="4732020" cy="1295400"/>
          </a:xfrm>
          <a:prstGeom prst="rect">
            <a:avLst/>
          </a:prstGeom>
        </p:spPr>
        <p:style>
          <a:lnRef idx="2">
            <a:schemeClr val="accent3"/>
          </a:lnRef>
          <a:fillRef idx="1">
            <a:schemeClr val="lt1"/>
          </a:fillRef>
          <a:effectRef idx="0">
            <a:schemeClr val="accent3"/>
          </a:effectRef>
          <a:fontRef idx="minor">
            <a:schemeClr val="dk1"/>
          </a:fontRef>
        </p:style>
        <p:txBody>
          <a:bodyPr lIns="110249" tIns="55125" rIns="110249" bIns="55125" anchor="ctr"/>
          <a:lstStyle/>
          <a:p>
            <a:pPr algn="ctr">
              <a:defRPr/>
            </a:pPr>
            <a:r>
              <a:rPr lang="en-US" sz="4000" b="1" dirty="0">
                <a:latin typeface="Arial" pitchFamily="34" charset="0"/>
                <a:cs typeface="Arial" pitchFamily="34" charset="0"/>
              </a:rPr>
              <a:t>Cao </a:t>
            </a:r>
            <a:r>
              <a:rPr lang="en-US" sz="4000" b="1" err="1">
                <a:latin typeface="Arial" pitchFamily="34" charset="0"/>
                <a:cs typeface="Arial" pitchFamily="34" charset="0"/>
              </a:rPr>
              <a:t>nguyên</a:t>
            </a:r>
            <a:r>
              <a:rPr lang="en-US" sz="4000" b="1">
                <a:latin typeface="Arial" pitchFamily="34" charset="0"/>
                <a:cs typeface="Arial" pitchFamily="34" charset="0"/>
              </a:rPr>
              <a:t> </a:t>
            </a:r>
            <a:endParaRPr lang="en-US" sz="4000" b="1" smtClean="0">
              <a:latin typeface="Arial" pitchFamily="34" charset="0"/>
              <a:cs typeface="Arial" pitchFamily="34" charset="0"/>
            </a:endParaRPr>
          </a:p>
          <a:p>
            <a:pPr algn="ctr">
              <a:defRPr/>
            </a:pPr>
            <a:r>
              <a:rPr lang="en-US" sz="4000" b="1" smtClean="0">
                <a:latin typeface="Arial" pitchFamily="34" charset="0"/>
                <a:cs typeface="Arial" pitchFamily="34" charset="0"/>
              </a:rPr>
              <a:t>Lâm </a:t>
            </a:r>
            <a:r>
              <a:rPr lang="en-US" sz="4000" b="1" dirty="0" err="1">
                <a:latin typeface="Arial" pitchFamily="34" charset="0"/>
                <a:cs typeface="Arial" pitchFamily="34" charset="0"/>
              </a:rPr>
              <a:t>Viên</a:t>
            </a:r>
            <a:endParaRPr lang="en-US" sz="4000" b="1" dirty="0">
              <a:latin typeface="Arial" pitchFamily="34" charset="0"/>
              <a:cs typeface="Arial" pitchFamily="34" charset="0"/>
            </a:endParaRPr>
          </a:p>
        </p:txBody>
      </p:sp>
      <p:sp>
        <p:nvSpPr>
          <p:cNvPr id="15" name="Rectangle 14"/>
          <p:cNvSpPr/>
          <p:nvPr/>
        </p:nvSpPr>
        <p:spPr>
          <a:xfrm>
            <a:off x="381000" y="5608637"/>
            <a:ext cx="4665584" cy="1036638"/>
          </a:xfrm>
          <a:prstGeom prst="rect">
            <a:avLst/>
          </a:prstGeom>
        </p:spPr>
        <p:style>
          <a:lnRef idx="2">
            <a:schemeClr val="accent3"/>
          </a:lnRef>
          <a:fillRef idx="1">
            <a:schemeClr val="lt1"/>
          </a:fillRef>
          <a:effectRef idx="0">
            <a:schemeClr val="accent3"/>
          </a:effectRef>
          <a:fontRef idx="minor">
            <a:schemeClr val="dk1"/>
          </a:fontRef>
        </p:style>
        <p:txBody>
          <a:bodyPr lIns="110249" tIns="55125" rIns="110249" bIns="55125" anchor="ctr"/>
          <a:lstStyle/>
          <a:p>
            <a:pPr algn="ctr">
              <a:defRPr/>
            </a:pPr>
            <a:r>
              <a:rPr lang="en-US" sz="4000" b="1">
                <a:latin typeface="Arial" pitchFamily="34" charset="0"/>
                <a:cs typeface="Arial" pitchFamily="34" charset="0"/>
              </a:rPr>
              <a:t>Cao </a:t>
            </a:r>
            <a:r>
              <a:rPr lang="en-US" sz="4000" b="1" smtClean="0">
                <a:latin typeface="Arial" pitchFamily="34" charset="0"/>
                <a:cs typeface="Arial" pitchFamily="34" charset="0"/>
              </a:rPr>
              <a:t>nguyên</a:t>
            </a:r>
          </a:p>
          <a:p>
            <a:pPr algn="ctr">
              <a:defRPr/>
            </a:pPr>
            <a:r>
              <a:rPr lang="en-US" sz="4000" b="1" smtClean="0">
                <a:latin typeface="Arial" pitchFamily="34" charset="0"/>
                <a:cs typeface="Arial" pitchFamily="34" charset="0"/>
              </a:rPr>
              <a:t> </a:t>
            </a:r>
            <a:r>
              <a:rPr lang="en-US" sz="4000" b="1" dirty="0">
                <a:latin typeface="Arial" pitchFamily="34" charset="0"/>
                <a:cs typeface="Arial" pitchFamily="34" charset="0"/>
              </a:rPr>
              <a:t>Di </a:t>
            </a:r>
            <a:r>
              <a:rPr lang="en-US" sz="4000" b="1" dirty="0" err="1">
                <a:latin typeface="Arial" pitchFamily="34" charset="0"/>
                <a:cs typeface="Arial" pitchFamily="34" charset="0"/>
              </a:rPr>
              <a:t>Linh</a:t>
            </a:r>
            <a:endParaRPr lang="en-US" sz="4000" b="1" dirty="0">
              <a:latin typeface="Arial" pitchFamily="34" charset="0"/>
              <a:cs typeface="Arial" pitchFamily="34" charset="0"/>
            </a:endParaRPr>
          </a:p>
        </p:txBody>
      </p:sp>
      <p:cxnSp>
        <p:nvCxnSpPr>
          <p:cNvPr id="19" name="Đường kết nối Mũi tên Thẳng 18"/>
          <p:cNvCxnSpPr/>
          <p:nvPr/>
        </p:nvCxnSpPr>
        <p:spPr>
          <a:xfrm>
            <a:off x="5181600" y="1112837"/>
            <a:ext cx="1219200" cy="1066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p:cNvCxnSpPr>
            <a:stCxn id="12" idx="3"/>
          </p:cNvCxnSpPr>
          <p:nvPr/>
        </p:nvCxnSpPr>
        <p:spPr>
          <a:xfrm>
            <a:off x="5046584" y="2065337"/>
            <a:ext cx="1582816" cy="9525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Đường kết nối Mũi tên Thẳng 22"/>
          <p:cNvCxnSpPr>
            <a:stCxn id="13" idx="3"/>
          </p:cNvCxnSpPr>
          <p:nvPr/>
        </p:nvCxnSpPr>
        <p:spPr>
          <a:xfrm>
            <a:off x="5189220" y="3360737"/>
            <a:ext cx="1592580" cy="7239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Đường kết nối Mũi tên Thẳng 24"/>
          <p:cNvCxnSpPr>
            <a:stCxn id="14" idx="3"/>
          </p:cNvCxnSpPr>
          <p:nvPr/>
        </p:nvCxnSpPr>
        <p:spPr>
          <a:xfrm>
            <a:off x="4960620" y="4732337"/>
            <a:ext cx="2354580" cy="5715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Đường kết nối Mũi tên Thẳng 26"/>
          <p:cNvCxnSpPr>
            <a:stCxn id="15" idx="3"/>
          </p:cNvCxnSpPr>
          <p:nvPr/>
        </p:nvCxnSpPr>
        <p:spPr>
          <a:xfrm flipV="1">
            <a:off x="5046584" y="5913437"/>
            <a:ext cx="1125616" cy="21351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Hình Bầu dục 34"/>
          <p:cNvSpPr/>
          <p:nvPr/>
        </p:nvSpPr>
        <p:spPr>
          <a:xfrm>
            <a:off x="6416040" y="1996757"/>
            <a:ext cx="173736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ình Bầu dục 39"/>
          <p:cNvSpPr/>
          <p:nvPr/>
        </p:nvSpPr>
        <p:spPr>
          <a:xfrm>
            <a:off x="7239000" y="5075237"/>
            <a:ext cx="173736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Bầu dục 40"/>
          <p:cNvSpPr/>
          <p:nvPr/>
        </p:nvSpPr>
        <p:spPr>
          <a:xfrm>
            <a:off x="6096000" y="5608637"/>
            <a:ext cx="173736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ình Bầu dục 41"/>
          <p:cNvSpPr/>
          <p:nvPr/>
        </p:nvSpPr>
        <p:spPr>
          <a:xfrm>
            <a:off x="6705600" y="3779837"/>
            <a:ext cx="173736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ình Bầu dục 42"/>
          <p:cNvSpPr/>
          <p:nvPr/>
        </p:nvSpPr>
        <p:spPr>
          <a:xfrm>
            <a:off x="6553200" y="2713037"/>
            <a:ext cx="1737360" cy="6400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91490"/>
                                        </p:tgtEl>
                                        <p:attrNameLst>
                                          <p:attrName>style.visibility</p:attrName>
                                        </p:attrNameLst>
                                      </p:cBhvr>
                                      <p:to>
                                        <p:strVal val="visible"/>
                                      </p:to>
                                    </p:set>
                                    <p:animEffect transition="in" filter="barn(inVertical)">
                                      <p:cBhvr>
                                        <p:cTn id="7" dur="500"/>
                                        <p:tgtEl>
                                          <p:spTgt spid="191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6" presetClass="entr" presetSubtype="16"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1000"/>
                                        <p:tgtEl>
                                          <p:spTgt spid="4"/>
                                        </p:tgtEl>
                                      </p:cBhvr>
                                    </p:animEffect>
                                  </p:childTnLst>
                                </p:cTn>
                              </p:par>
                              <p:par>
                                <p:cTn id="21" presetID="18" presetClass="entr" presetSubtype="6"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strips(downRight)">
                                      <p:cBhvr>
                                        <p:cTn id="23" dur="1000"/>
                                        <p:tgtEl>
                                          <p:spTgt spid="19"/>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edge">
                                      <p:cBhvr>
                                        <p:cTn id="26" dur="20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1000"/>
                                        <p:tgtEl>
                                          <p:spTgt spid="12"/>
                                        </p:tgtEl>
                                      </p:cBhvr>
                                    </p:animEffect>
                                  </p:childTnLst>
                                </p:cTn>
                              </p:par>
                              <p:par>
                                <p:cTn id="32" presetID="18" presetClass="entr" presetSubtype="6"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strips(downRight)">
                                      <p:cBhvr>
                                        <p:cTn id="34" dur="1000"/>
                                        <p:tgtEl>
                                          <p:spTgt spid="21"/>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edge">
                                      <p:cBhvr>
                                        <p:cTn id="37" dur="2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1000"/>
                                        <p:tgtEl>
                                          <p:spTgt spid="13"/>
                                        </p:tgtEl>
                                      </p:cBhvr>
                                    </p:animEffect>
                                  </p:childTnLst>
                                </p:cTn>
                              </p:par>
                              <p:par>
                                <p:cTn id="43" presetID="5" presetClass="entr" presetSubtype="1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checkerboard(across)">
                                      <p:cBhvr>
                                        <p:cTn id="45" dur="1000"/>
                                        <p:tgtEl>
                                          <p:spTgt spid="23"/>
                                        </p:tgtEl>
                                      </p:cBhvr>
                                    </p:animEffect>
                                  </p:childTnLst>
                                </p:cTn>
                              </p:par>
                              <p:par>
                                <p:cTn id="46" presetID="2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edge">
                                      <p:cBhvr>
                                        <p:cTn id="48" dur="20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ircle(in)">
                                      <p:cBhvr>
                                        <p:cTn id="53" dur="1000"/>
                                        <p:tgtEl>
                                          <p:spTgt spid="14"/>
                                        </p:tgtEl>
                                      </p:cBhvr>
                                    </p:animEffect>
                                  </p:childTnLst>
                                </p:cTn>
                              </p:par>
                              <p:par>
                                <p:cTn id="54" presetID="3" presetClass="entr" presetSubtype="5"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linds(vertical)">
                                      <p:cBhvr>
                                        <p:cTn id="56" dur="1000"/>
                                        <p:tgtEl>
                                          <p:spTgt spid="25"/>
                                        </p:tgtEl>
                                      </p:cBhvr>
                                    </p:animEffect>
                                  </p:childTnLst>
                                </p:cTn>
                              </p:par>
                              <p:par>
                                <p:cTn id="57" presetID="20"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edge">
                                      <p:cBhvr>
                                        <p:cTn id="59" dur="2000"/>
                                        <p:tgtEl>
                                          <p:spTgt spid="40"/>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circle(in)">
                                      <p:cBhvr>
                                        <p:cTn id="64" dur="1000"/>
                                        <p:tgtEl>
                                          <p:spTgt spid="15"/>
                                        </p:tgtEl>
                                      </p:cBhvr>
                                    </p:animEffect>
                                  </p:childTnLst>
                                </p:cTn>
                              </p:par>
                              <p:par>
                                <p:cTn id="65" presetID="18" presetClass="entr" presetSubtype="6"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strips(downRight)">
                                      <p:cBhvr>
                                        <p:cTn id="67" dur="1000"/>
                                        <p:tgtEl>
                                          <p:spTgt spid="27"/>
                                        </p:tgtEl>
                                      </p:cBhvr>
                                    </p:animEffect>
                                  </p:childTnLst>
                                </p:cTn>
                              </p:par>
                              <p:par>
                                <p:cTn id="68" presetID="20"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edge">
                                      <p:cBhvr>
                                        <p:cTn id="7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12" grpId="0" animBg="1"/>
      <p:bldP spid="13" grpId="0" animBg="1"/>
      <p:bldP spid="14" grpId="0" animBg="1"/>
      <p:bldP spid="15" grpId="0" animBg="1"/>
      <p:bldP spid="35" grpId="0" animBg="1"/>
      <p:bldP spid="40" grpId="0" animBg="1"/>
      <p:bldP spid="41" grpId="0" animBg="1"/>
      <p:bldP spid="42"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0" y="1081124"/>
            <a:ext cx="12344400" cy="849990"/>
          </a:xfrm>
          <a:prstGeom prst="rect">
            <a:avLst/>
          </a:prstGeom>
          <a:noFill/>
          <a:ln w="9525" algn="ctr">
            <a:noFill/>
            <a:miter lim="800000"/>
            <a:headEnd/>
            <a:tailEnd/>
          </a:ln>
          <a:effectLst/>
        </p:spPr>
        <p:txBody>
          <a:bodyPr lIns="110249" tIns="55125" rIns="110249" bIns="55125">
            <a:spAutoFit/>
          </a:bodyPr>
          <a:lstStyle/>
          <a:p>
            <a:pPr>
              <a:spcBef>
                <a:spcPct val="50000"/>
              </a:spcBef>
            </a:pPr>
            <a:endParaRPr lang="vi-VN" sz="4800">
              <a:latin typeface="Arial" pitchFamily="34" charset="0"/>
              <a:cs typeface="Arial" pitchFamily="34" charset="0"/>
            </a:endParaRPr>
          </a:p>
        </p:txBody>
      </p:sp>
      <p:sp>
        <p:nvSpPr>
          <p:cNvPr id="188419" name="Text Box 3"/>
          <p:cNvSpPr txBox="1">
            <a:spLocks noChangeArrowheads="1"/>
          </p:cNvSpPr>
          <p:nvPr/>
        </p:nvSpPr>
        <p:spPr bwMode="auto">
          <a:xfrm>
            <a:off x="1101566" y="274637"/>
            <a:ext cx="11242834" cy="1588654"/>
          </a:xfrm>
          <a:prstGeom prst="rect">
            <a:avLst/>
          </a:prstGeom>
          <a:noFill/>
          <a:ln w="9525" algn="ctr">
            <a:noFill/>
            <a:miter lim="800000"/>
            <a:headEnd/>
            <a:tailEnd/>
          </a:ln>
          <a:effectLst/>
        </p:spPr>
        <p:txBody>
          <a:bodyPr lIns="110249" tIns="55125" rIns="110249" bIns="55125">
            <a:spAutoFit/>
          </a:bodyPr>
          <a:lstStyle/>
          <a:p>
            <a:pPr>
              <a:spcBef>
                <a:spcPct val="50000"/>
              </a:spcBef>
            </a:pPr>
            <a:r>
              <a:rPr lang="en-US" sz="4800" b="1">
                <a:solidFill>
                  <a:srgbClr val="FF0000"/>
                </a:solidFill>
                <a:latin typeface="Arial" pitchFamily="34" charset="0"/>
                <a:cs typeface="Arial" pitchFamily="34" charset="0"/>
              </a:rPr>
              <a:t>Hãy sắp xếp các cao nguyên theo thứ tự từ thấp đến cao</a:t>
            </a:r>
          </a:p>
        </p:txBody>
      </p:sp>
      <p:graphicFrame>
        <p:nvGraphicFramePr>
          <p:cNvPr id="188420" name="Group 4"/>
          <p:cNvGraphicFramePr>
            <a:graphicFrameLocks noGrp="1"/>
          </p:cNvGraphicFramePr>
          <p:nvPr>
            <p:ph/>
          </p:nvPr>
        </p:nvGraphicFramePr>
        <p:xfrm>
          <a:off x="617220" y="2075368"/>
          <a:ext cx="11346180" cy="4447668"/>
        </p:xfrm>
        <a:graphic>
          <a:graphicData uri="http://schemas.openxmlformats.org/drawingml/2006/table">
            <a:tbl>
              <a:tblPr/>
              <a:tblGrid>
                <a:gridCol w="5283989"/>
                <a:gridCol w="6062191"/>
              </a:tblGrid>
              <a:tr h="7275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chemeClr val="accent2">
                        <a:lumMod val="40000"/>
                        <a:lumOff val="60000"/>
                      </a:schemeClr>
                    </a:solidFill>
                  </a:tcPr>
                </a:tc>
              </a:tr>
              <a:tr h="996891">
                <a:tc>
                  <a:txBody>
                    <a:bodyPr/>
                    <a:lstStyle/>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rgbClr val="CEEEFE"/>
                          </a:solidFill>
                          <a:effectLst>
                            <a:outerShdw blurRad="38100" dist="38100" dir="2700000" algn="tl">
                              <a:srgbClr val="000000"/>
                            </a:outerShdw>
                          </a:effectLst>
                          <a:latin typeface="Tahoma" pitchFamily="34" charset="0"/>
                        </a:rPr>
                        <a:t>  </a:t>
                      </a: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chemeClr val="accent2">
                        <a:lumMod val="40000"/>
                        <a:lumOff val="60000"/>
                      </a:schemeClr>
                    </a:solidFill>
                  </a:tcPr>
                </a:tc>
              </a:tr>
              <a:tr h="918241">
                <a:tc>
                  <a:txBody>
                    <a:bodyPr/>
                    <a:lstStyle/>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rgbClr val="CEEEFE"/>
                          </a:solidFill>
                          <a:effectLst>
                            <a:outerShdw blurRad="38100" dist="38100" dir="2700000" algn="tl">
                              <a:srgbClr val="000000"/>
                            </a:outerShdw>
                          </a:effectLst>
                          <a:latin typeface="Tahoma" pitchFamily="34" charset="0"/>
                        </a:rPr>
                        <a:t>  </a:t>
                      </a: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chemeClr val="accent2">
                        <a:lumMod val="40000"/>
                        <a:lumOff val="60000"/>
                      </a:schemeClr>
                    </a:solidFill>
                  </a:tcPr>
                </a:tc>
              </a:tr>
              <a:tr h="902511">
                <a:tc>
                  <a:txBody>
                    <a:bodyPr/>
                    <a:lstStyle/>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chemeClr val="accent2">
                        <a:lumMod val="40000"/>
                        <a:lumOff val="60000"/>
                      </a:schemeClr>
                    </a:solidFill>
                  </a:tcPr>
                </a:tc>
              </a:tr>
              <a:tr h="902511">
                <a:tc>
                  <a:txBody>
                    <a:bodyPr/>
                    <a:lstStyle/>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dirty="0" smtClean="0">
                        <a:ln>
                          <a:noFill/>
                        </a:ln>
                        <a:solidFill>
                          <a:srgbClr val="CEEEFE"/>
                        </a:solidFill>
                        <a:effectLst>
                          <a:outerShdw blurRad="38100" dist="38100" dir="2700000" algn="tl">
                            <a:srgbClr val="000000"/>
                          </a:outerShdw>
                        </a:effectLst>
                        <a:latin typeface="Tahoma" pitchFamily="34" charset="0"/>
                      </a:endParaRPr>
                    </a:p>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dirty="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sp>
        <p:nvSpPr>
          <p:cNvPr id="188440" name="Text Box 24"/>
          <p:cNvSpPr txBox="1">
            <a:spLocks noChangeArrowheads="1"/>
          </p:cNvSpPr>
          <p:nvPr/>
        </p:nvSpPr>
        <p:spPr bwMode="auto">
          <a:xfrm>
            <a:off x="1905000" y="2027237"/>
            <a:ext cx="3935409" cy="849990"/>
          </a:xfrm>
          <a:prstGeom prst="rect">
            <a:avLst/>
          </a:prstGeom>
          <a:noFill/>
          <a:ln w="9525">
            <a:noFill/>
            <a:miter lim="800000"/>
            <a:headEnd/>
            <a:tailEnd/>
          </a:ln>
          <a:effectLst/>
        </p:spPr>
        <p:txBody>
          <a:bodyPr wrap="square" lIns="110249" tIns="55125" rIns="110249" bIns="55125">
            <a:spAutoFit/>
          </a:bodyPr>
          <a:lstStyle/>
          <a:p>
            <a:pPr eaLnBrk="1" hangingPunct="1"/>
            <a:r>
              <a:rPr lang="en-US" sz="4800" b="1">
                <a:solidFill>
                  <a:srgbClr val="FF6600"/>
                </a:solidFill>
                <a:latin typeface="Arial" pitchFamily="34" charset="0"/>
                <a:ea typeface="Arial Unicode MS" pitchFamily="34" charset="-128"/>
                <a:cs typeface="Arial" pitchFamily="34" charset="0"/>
              </a:rPr>
              <a:t>Cao nguyên</a:t>
            </a:r>
          </a:p>
        </p:txBody>
      </p:sp>
      <p:sp>
        <p:nvSpPr>
          <p:cNvPr id="188441" name="Text Box 25"/>
          <p:cNvSpPr txBox="1">
            <a:spLocks noChangeArrowheads="1"/>
          </p:cNvSpPr>
          <p:nvPr/>
        </p:nvSpPr>
        <p:spPr bwMode="auto">
          <a:xfrm>
            <a:off x="5943600" y="2103437"/>
            <a:ext cx="5496531" cy="849990"/>
          </a:xfrm>
          <a:prstGeom prst="rect">
            <a:avLst/>
          </a:prstGeom>
          <a:noFill/>
          <a:ln w="9525">
            <a:noFill/>
            <a:miter lim="800000"/>
            <a:headEnd/>
            <a:tailEnd/>
          </a:ln>
          <a:effectLst/>
        </p:spPr>
        <p:txBody>
          <a:bodyPr wrap="none" lIns="110249" tIns="55125" rIns="110249" bIns="55125">
            <a:spAutoFit/>
          </a:bodyPr>
          <a:lstStyle/>
          <a:p>
            <a:pPr eaLnBrk="1" hangingPunct="1"/>
            <a:r>
              <a:rPr lang="en-US" sz="4800" b="1">
                <a:solidFill>
                  <a:srgbClr val="FF6600"/>
                </a:solidFill>
                <a:latin typeface="Arial" pitchFamily="34" charset="0"/>
                <a:ea typeface="Arial Unicode MS" pitchFamily="34" charset="-128"/>
                <a:cs typeface="Arial" pitchFamily="34" charset="0"/>
              </a:rPr>
              <a:t>Độ cao trung bình</a:t>
            </a:r>
          </a:p>
        </p:txBody>
      </p:sp>
      <p:sp>
        <p:nvSpPr>
          <p:cNvPr id="188442" name="Text Box 26"/>
          <p:cNvSpPr txBox="1">
            <a:spLocks noChangeArrowheads="1"/>
          </p:cNvSpPr>
          <p:nvPr/>
        </p:nvSpPr>
        <p:spPr bwMode="auto">
          <a:xfrm>
            <a:off x="7924800" y="2865437"/>
            <a:ext cx="1969924" cy="849990"/>
          </a:xfrm>
          <a:prstGeom prst="rect">
            <a:avLst/>
          </a:prstGeom>
          <a:noFill/>
          <a:ln w="9525">
            <a:noFill/>
            <a:miter lim="800000"/>
            <a:headEnd/>
            <a:tailEnd/>
          </a:ln>
          <a:effectLst/>
        </p:spPr>
        <p:txBody>
          <a:bodyPr wrap="non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500 m</a:t>
            </a:r>
          </a:p>
        </p:txBody>
      </p:sp>
      <p:sp>
        <p:nvSpPr>
          <p:cNvPr id="188443" name="Text Box 27"/>
          <p:cNvSpPr txBox="1">
            <a:spLocks noChangeArrowheads="1"/>
          </p:cNvSpPr>
          <p:nvPr/>
        </p:nvSpPr>
        <p:spPr bwMode="auto">
          <a:xfrm>
            <a:off x="2057400" y="5684837"/>
            <a:ext cx="2625329" cy="849990"/>
          </a:xfrm>
          <a:prstGeom prst="rect">
            <a:avLst/>
          </a:prstGeom>
          <a:noFill/>
          <a:ln w="9525">
            <a:noFill/>
            <a:miter lim="800000"/>
            <a:headEnd/>
            <a:tailEnd/>
          </a:ln>
          <a:effectLst/>
        </p:spPr>
        <p:txBody>
          <a:bodyPr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Di Linh    </a:t>
            </a:r>
          </a:p>
        </p:txBody>
      </p:sp>
      <p:sp>
        <p:nvSpPr>
          <p:cNvPr id="188444" name="Text Box 28"/>
          <p:cNvSpPr txBox="1">
            <a:spLocks noChangeArrowheads="1"/>
          </p:cNvSpPr>
          <p:nvPr/>
        </p:nvSpPr>
        <p:spPr bwMode="auto">
          <a:xfrm>
            <a:off x="1905000" y="2865437"/>
            <a:ext cx="3886200" cy="849990"/>
          </a:xfrm>
          <a:prstGeom prst="rect">
            <a:avLst/>
          </a:prstGeom>
          <a:noFill/>
          <a:ln w="9525">
            <a:noFill/>
            <a:miter lim="800000"/>
            <a:headEnd/>
            <a:tailEnd/>
          </a:ln>
          <a:effectLst/>
        </p:spPr>
        <p:txBody>
          <a:bodyPr wrap="squar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Kon Tum</a:t>
            </a:r>
          </a:p>
        </p:txBody>
      </p:sp>
      <p:sp>
        <p:nvSpPr>
          <p:cNvPr id="188445" name="Text Box 29"/>
          <p:cNvSpPr txBox="1">
            <a:spLocks noChangeArrowheads="1"/>
          </p:cNvSpPr>
          <p:nvPr/>
        </p:nvSpPr>
        <p:spPr bwMode="auto">
          <a:xfrm>
            <a:off x="1143000" y="3856037"/>
            <a:ext cx="4724400" cy="849990"/>
          </a:xfrm>
          <a:prstGeom prst="rect">
            <a:avLst/>
          </a:prstGeom>
          <a:noFill/>
          <a:ln w="9525">
            <a:noFill/>
            <a:miter lim="800000"/>
            <a:headEnd/>
            <a:tailEnd/>
          </a:ln>
          <a:effectLst/>
        </p:spPr>
        <p:txBody>
          <a:bodyPr wrap="square" lIns="110249" tIns="55125" rIns="110249" bIns="55125">
            <a:spAutoFit/>
          </a:bodyPr>
          <a:lstStyle/>
          <a:p>
            <a:pPr algn="ctr" eaLnBrk="1" hangingPunct="1"/>
            <a:r>
              <a:rPr lang="en-US" sz="4800" b="1">
                <a:solidFill>
                  <a:srgbClr val="0000FF"/>
                </a:solidFill>
                <a:latin typeface="Arial" pitchFamily="34" charset="0"/>
                <a:ea typeface="Arial Unicode MS" pitchFamily="34" charset="-128"/>
                <a:cs typeface="Arial" pitchFamily="34" charset="0"/>
              </a:rPr>
              <a:t>Đắk Lắk  </a:t>
            </a:r>
          </a:p>
        </p:txBody>
      </p:sp>
      <p:sp>
        <p:nvSpPr>
          <p:cNvPr id="188446" name="Text Box 30"/>
          <p:cNvSpPr txBox="1">
            <a:spLocks noChangeArrowheads="1"/>
          </p:cNvSpPr>
          <p:nvPr/>
        </p:nvSpPr>
        <p:spPr bwMode="auto">
          <a:xfrm>
            <a:off x="7772400" y="5684837"/>
            <a:ext cx="2312967" cy="849990"/>
          </a:xfrm>
          <a:prstGeom prst="rect">
            <a:avLst/>
          </a:prstGeom>
          <a:noFill/>
          <a:ln w="9525">
            <a:noFill/>
            <a:miter lim="800000"/>
            <a:headEnd/>
            <a:tailEnd/>
          </a:ln>
          <a:effectLst/>
        </p:spPr>
        <p:txBody>
          <a:bodyPr wrap="non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1000 m</a:t>
            </a:r>
          </a:p>
        </p:txBody>
      </p:sp>
      <p:sp>
        <p:nvSpPr>
          <p:cNvPr id="188447" name="Text Box 31"/>
          <p:cNvSpPr txBox="1">
            <a:spLocks noChangeArrowheads="1"/>
          </p:cNvSpPr>
          <p:nvPr/>
        </p:nvSpPr>
        <p:spPr bwMode="auto">
          <a:xfrm>
            <a:off x="7772400" y="4846637"/>
            <a:ext cx="2312967" cy="849990"/>
          </a:xfrm>
          <a:prstGeom prst="rect">
            <a:avLst/>
          </a:prstGeom>
          <a:noFill/>
          <a:ln w="9525">
            <a:noFill/>
            <a:miter lim="800000"/>
            <a:headEnd/>
            <a:tailEnd/>
          </a:ln>
          <a:effectLst/>
        </p:spPr>
        <p:txBody>
          <a:bodyPr wrap="non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1500 m</a:t>
            </a:r>
          </a:p>
        </p:txBody>
      </p:sp>
      <p:sp>
        <p:nvSpPr>
          <p:cNvPr id="188448" name="Text Box 32"/>
          <p:cNvSpPr txBox="1">
            <a:spLocks noChangeArrowheads="1"/>
          </p:cNvSpPr>
          <p:nvPr/>
        </p:nvSpPr>
        <p:spPr bwMode="auto">
          <a:xfrm>
            <a:off x="7772400" y="3856037"/>
            <a:ext cx="1969924" cy="849990"/>
          </a:xfrm>
          <a:prstGeom prst="rect">
            <a:avLst/>
          </a:prstGeom>
          <a:noFill/>
          <a:ln w="9525">
            <a:noFill/>
            <a:miter lim="800000"/>
            <a:headEnd/>
            <a:tailEnd/>
          </a:ln>
          <a:effectLst/>
        </p:spPr>
        <p:txBody>
          <a:bodyPr wrap="non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400 m</a:t>
            </a:r>
          </a:p>
        </p:txBody>
      </p:sp>
      <p:sp>
        <p:nvSpPr>
          <p:cNvPr id="188449" name="Text Box 33"/>
          <p:cNvSpPr txBox="1">
            <a:spLocks noChangeArrowheads="1"/>
          </p:cNvSpPr>
          <p:nvPr/>
        </p:nvSpPr>
        <p:spPr bwMode="auto">
          <a:xfrm>
            <a:off x="1371600" y="4770437"/>
            <a:ext cx="4190999" cy="849990"/>
          </a:xfrm>
          <a:prstGeom prst="rect">
            <a:avLst/>
          </a:prstGeom>
          <a:noFill/>
          <a:ln w="9525">
            <a:noFill/>
            <a:miter lim="800000"/>
            <a:headEnd/>
            <a:tailEnd/>
          </a:ln>
          <a:effectLst/>
        </p:spPr>
        <p:txBody>
          <a:bodyPr wrap="squar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Lâm Viên</a:t>
            </a:r>
          </a:p>
        </p:txBody>
      </p:sp>
      <p:grpSp>
        <p:nvGrpSpPr>
          <p:cNvPr id="14372" name="Group 35"/>
          <p:cNvGrpSpPr>
            <a:grpSpLocks/>
          </p:cNvGrpSpPr>
          <p:nvPr/>
        </p:nvGrpSpPr>
        <p:grpSpPr bwMode="auto">
          <a:xfrm>
            <a:off x="10389872" y="5790123"/>
            <a:ext cx="1309450" cy="947591"/>
            <a:chOff x="4608" y="384"/>
            <a:chExt cx="720" cy="720"/>
          </a:xfrm>
        </p:grpSpPr>
        <p:pic>
          <p:nvPicPr>
            <p:cNvPr id="14374" name="Picture 36" descr="globe_anim"/>
            <p:cNvPicPr>
              <a:picLocks noChangeAspect="1" noChangeArrowheads="1" noCrop="1"/>
            </p:cNvPicPr>
            <p:nvPr/>
          </p:nvPicPr>
          <p:blipFill>
            <a:blip r:embed="rId2"/>
            <a:srcRect/>
            <a:stretch>
              <a:fillRect/>
            </a:stretch>
          </p:blipFill>
          <p:spPr bwMode="auto">
            <a:xfrm>
              <a:off x="4608" y="384"/>
              <a:ext cx="720" cy="720"/>
            </a:xfrm>
            <a:prstGeom prst="rect">
              <a:avLst/>
            </a:prstGeom>
            <a:noFill/>
            <a:ln w="9525">
              <a:noFill/>
              <a:miter lim="800000"/>
              <a:headEnd/>
              <a:tailEnd/>
            </a:ln>
          </p:spPr>
        </p:pic>
        <p:sp>
          <p:nvSpPr>
            <p:cNvPr id="14375" name="Rectangle 37"/>
            <p:cNvSpPr>
              <a:spLocks noChangeArrowheads="1"/>
            </p:cNvSpPr>
            <p:nvPr/>
          </p:nvSpPr>
          <p:spPr bwMode="auto">
            <a:xfrm>
              <a:off x="4608" y="384"/>
              <a:ext cx="720" cy="720"/>
            </a:xfrm>
            <a:prstGeom prst="rect">
              <a:avLst/>
            </a:prstGeom>
            <a:noFill/>
            <a:ln w="19050">
              <a:noFill/>
              <a:miter lim="800000"/>
              <a:headEnd/>
              <a:tailEnd/>
            </a:ln>
            <a:effectLst/>
          </p:spPr>
          <p:txBody>
            <a:bodyPr wrap="none" anchor="ctr"/>
            <a:lstStyle/>
            <a:p>
              <a:endParaRPr lang="en-US" sz="4800">
                <a:latin typeface="Arial" pitchFamily="34" charset="0"/>
                <a:cs typeface="Arial" pitchFamily="34" charset="0"/>
              </a:endParaRPr>
            </a:p>
          </p:txBody>
        </p:sp>
      </p:grpSp>
      <p:sp>
        <p:nvSpPr>
          <p:cNvPr id="188456" name="Line 40"/>
          <p:cNvSpPr>
            <a:spLocks noChangeShapeType="1"/>
          </p:cNvSpPr>
          <p:nvPr/>
        </p:nvSpPr>
        <p:spPr bwMode="auto">
          <a:xfrm>
            <a:off x="2286000" y="1722437"/>
            <a:ext cx="4011930" cy="0"/>
          </a:xfrm>
          <a:prstGeom prst="line">
            <a:avLst/>
          </a:prstGeom>
          <a:noFill/>
          <a:ln w="57150">
            <a:solidFill>
              <a:schemeClr val="accent1"/>
            </a:solidFill>
            <a:round/>
            <a:headEnd/>
            <a:tailEnd/>
          </a:ln>
          <a:effectLst/>
        </p:spPr>
        <p:txBody>
          <a:bodyPr lIns="110249" tIns="55125" rIns="110249" bIns="55125">
            <a:spAutoFit/>
          </a:bodyPr>
          <a:lstStyle/>
          <a:p>
            <a:endParaRPr lang="en-US" sz="480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219" name="Group 3"/>
          <p:cNvGraphicFramePr>
            <a:graphicFrameLocks noGrp="1"/>
          </p:cNvGraphicFramePr>
          <p:nvPr>
            <p:ph/>
          </p:nvPr>
        </p:nvGraphicFramePr>
        <p:xfrm>
          <a:off x="457200" y="1112837"/>
          <a:ext cx="11506200" cy="5562600"/>
        </p:xfrm>
        <a:graphic>
          <a:graphicData uri="http://schemas.openxmlformats.org/drawingml/2006/table">
            <a:tbl>
              <a:tblPr/>
              <a:tblGrid>
                <a:gridCol w="5896990"/>
                <a:gridCol w="5609210"/>
              </a:tblGrid>
              <a:tr h="109235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r>
              <a:tr h="1200388">
                <a:tc>
                  <a:txBody>
                    <a:bodyPr/>
                    <a:lstStyle/>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rgbClr val="CEEEFE"/>
                          </a:solidFill>
                          <a:effectLst>
                            <a:outerShdw blurRad="38100" dist="38100" dir="2700000" algn="tl">
                              <a:srgbClr val="000000"/>
                            </a:outerShdw>
                          </a:effectLst>
                          <a:latin typeface="Tahoma" pitchFamily="34" charset="0"/>
                        </a:rPr>
                        <a:t>  </a:t>
                      </a: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r>
              <a:tr h="1092354">
                <a:tc>
                  <a:txBody>
                    <a:bodyPr/>
                    <a:lstStyle/>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rgbClr val="CEEEFE"/>
                          </a:solidFill>
                          <a:effectLst>
                            <a:outerShdw blurRad="38100" dist="38100" dir="2700000" algn="tl">
                              <a:srgbClr val="000000"/>
                            </a:outerShdw>
                          </a:effectLst>
                          <a:latin typeface="Tahoma" pitchFamily="34" charset="0"/>
                        </a:rPr>
                        <a:t>  </a:t>
                      </a: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r>
              <a:tr h="1089952">
                <a:tc>
                  <a:txBody>
                    <a:bodyPr/>
                    <a:lstStyle/>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solidFill>
                      <a:srgbClr val="CEEEFE"/>
                    </a:solidFill>
                  </a:tcPr>
                </a:tc>
              </a:tr>
              <a:tr h="1087552">
                <a:tc>
                  <a:txBody>
                    <a:bodyPr/>
                    <a:lstStyle/>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808038"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3810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CEEEFE"/>
                    </a:solidFill>
                  </a:tcPr>
                </a:tc>
                <a:tc>
                  <a:txBody>
                    <a:bodyPr/>
                    <a:lstStyle/>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400" b="0"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p>
                      <a:pPr marL="0" marR="0" lvl="0" indent="1082675"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1" i="0" u="none" strike="noStrike" cap="none" normalizeH="0" baseline="0" smtClean="0">
                        <a:ln>
                          <a:noFill/>
                        </a:ln>
                        <a:solidFill>
                          <a:srgbClr val="CEEEFE"/>
                        </a:solidFill>
                        <a:effectLst>
                          <a:outerShdw blurRad="38100" dist="38100" dir="2700000" algn="tl">
                            <a:srgbClr val="000000"/>
                          </a:outerShdw>
                        </a:effectLst>
                        <a:latin typeface="Tahoma" pitchFamily="34" charset="0"/>
                      </a:endParaRPr>
                    </a:p>
                  </a:txBody>
                  <a:tcPr marL="123444" marR="123444" marT="46334" marB="46334" horzOverflow="overflow">
                    <a:lnL w="1905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CEEEFE"/>
                    </a:solidFill>
                  </a:tcPr>
                </a:tc>
              </a:tr>
            </a:tbl>
          </a:graphicData>
        </a:graphic>
      </p:graphicFrame>
      <p:sp>
        <p:nvSpPr>
          <p:cNvPr id="15383" name="Text Box 23"/>
          <p:cNvSpPr txBox="1">
            <a:spLocks noChangeArrowheads="1"/>
          </p:cNvSpPr>
          <p:nvPr/>
        </p:nvSpPr>
        <p:spPr bwMode="auto">
          <a:xfrm>
            <a:off x="1828800" y="1265237"/>
            <a:ext cx="3750861" cy="849990"/>
          </a:xfrm>
          <a:prstGeom prst="rect">
            <a:avLst/>
          </a:prstGeom>
          <a:noFill/>
          <a:ln w="9525">
            <a:noFill/>
            <a:miter lim="800000"/>
            <a:headEnd/>
            <a:tailEnd/>
          </a:ln>
          <a:effectLst/>
        </p:spPr>
        <p:txBody>
          <a:bodyPr wrap="none" lIns="110249" tIns="55125" rIns="110249" bIns="55125">
            <a:spAutoFit/>
          </a:bodyPr>
          <a:lstStyle/>
          <a:p>
            <a:pPr eaLnBrk="1" hangingPunct="1"/>
            <a:r>
              <a:rPr lang="en-US" sz="4800" b="1">
                <a:solidFill>
                  <a:srgbClr val="B55739"/>
                </a:solidFill>
                <a:latin typeface="Arial" pitchFamily="34" charset="0"/>
                <a:ea typeface="Arial Unicode MS" pitchFamily="34" charset="-128"/>
                <a:cs typeface="Arial" pitchFamily="34" charset="0"/>
              </a:rPr>
              <a:t>Cao nguyên</a:t>
            </a:r>
          </a:p>
        </p:txBody>
      </p:sp>
      <p:sp>
        <p:nvSpPr>
          <p:cNvPr id="15384" name="Text Box 24"/>
          <p:cNvSpPr txBox="1">
            <a:spLocks noChangeArrowheads="1"/>
          </p:cNvSpPr>
          <p:nvPr/>
        </p:nvSpPr>
        <p:spPr bwMode="auto">
          <a:xfrm>
            <a:off x="6477000" y="1341437"/>
            <a:ext cx="5496531" cy="849990"/>
          </a:xfrm>
          <a:prstGeom prst="rect">
            <a:avLst/>
          </a:prstGeom>
          <a:noFill/>
          <a:ln w="9525">
            <a:noFill/>
            <a:miter lim="800000"/>
            <a:headEnd/>
            <a:tailEnd/>
          </a:ln>
          <a:effectLst/>
        </p:spPr>
        <p:txBody>
          <a:bodyPr wrap="none" lIns="110249" tIns="55125" rIns="110249" bIns="55125">
            <a:spAutoFit/>
          </a:bodyPr>
          <a:lstStyle/>
          <a:p>
            <a:pPr eaLnBrk="1" hangingPunct="1"/>
            <a:r>
              <a:rPr lang="en-US" sz="4800" b="1">
                <a:solidFill>
                  <a:srgbClr val="B55739"/>
                </a:solidFill>
                <a:latin typeface="Arial" pitchFamily="34" charset="0"/>
                <a:ea typeface="Arial Unicode MS" pitchFamily="34" charset="-128"/>
                <a:cs typeface="Arial" pitchFamily="34" charset="0"/>
              </a:rPr>
              <a:t>Độ cao trung bình</a:t>
            </a:r>
          </a:p>
        </p:txBody>
      </p:sp>
      <p:sp>
        <p:nvSpPr>
          <p:cNvPr id="9242" name="Text Box 26"/>
          <p:cNvSpPr txBox="1">
            <a:spLocks noChangeArrowheads="1"/>
          </p:cNvSpPr>
          <p:nvPr/>
        </p:nvSpPr>
        <p:spPr bwMode="auto">
          <a:xfrm>
            <a:off x="228600" y="0"/>
            <a:ext cx="11963400" cy="726880"/>
          </a:xfrm>
          <a:prstGeom prst="rect">
            <a:avLst/>
          </a:prstGeom>
          <a:noFill/>
          <a:ln w="9525">
            <a:noFill/>
            <a:miter lim="800000"/>
            <a:headEnd/>
            <a:tailEnd/>
          </a:ln>
          <a:effectLst/>
        </p:spPr>
        <p:txBody>
          <a:bodyPr wrap="square" lIns="110249" tIns="55125" rIns="110249" bIns="55125">
            <a:spAutoFit/>
          </a:bodyPr>
          <a:lstStyle/>
          <a:p>
            <a:pPr eaLnBrk="1" hangingPunct="1"/>
            <a:r>
              <a:rPr lang="en-US" sz="4000" b="1" i="1" smtClean="0">
                <a:solidFill>
                  <a:srgbClr val="FF0000"/>
                </a:solidFill>
                <a:latin typeface="Arial" pitchFamily="34" charset="0"/>
                <a:ea typeface="Arial Unicode MS" pitchFamily="34" charset="-128"/>
                <a:cs typeface="Arial" pitchFamily="34" charset="0"/>
              </a:rPr>
              <a:t>Các </a:t>
            </a:r>
            <a:r>
              <a:rPr lang="en-US" sz="4000" b="1" i="1">
                <a:solidFill>
                  <a:srgbClr val="FF0000"/>
                </a:solidFill>
                <a:latin typeface="Arial" pitchFamily="34" charset="0"/>
                <a:ea typeface="Arial Unicode MS" pitchFamily="34" charset="-128"/>
                <a:cs typeface="Arial" pitchFamily="34" charset="0"/>
              </a:rPr>
              <a:t>cao nguyên xếp theo thứ tự từ thấp đến cao</a:t>
            </a:r>
          </a:p>
        </p:txBody>
      </p:sp>
      <p:sp>
        <p:nvSpPr>
          <p:cNvPr id="9243" name="Text Box 27">
            <a:hlinkClick r:id="rId2" action="ppaction://hlinksldjump"/>
          </p:cNvPr>
          <p:cNvSpPr txBox="1">
            <a:spLocks noChangeArrowheads="1"/>
          </p:cNvSpPr>
          <p:nvPr/>
        </p:nvSpPr>
        <p:spPr bwMode="auto">
          <a:xfrm>
            <a:off x="1524000" y="2408237"/>
            <a:ext cx="4572000" cy="849990"/>
          </a:xfrm>
          <a:prstGeom prst="rect">
            <a:avLst/>
          </a:prstGeom>
          <a:noFill/>
          <a:ln w="9525">
            <a:noFill/>
            <a:miter lim="800000"/>
            <a:headEnd/>
            <a:tailEnd/>
          </a:ln>
          <a:effectLst/>
        </p:spPr>
        <p:txBody>
          <a:bodyPr wrap="squar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Đắk Lắk </a:t>
            </a:r>
          </a:p>
        </p:txBody>
      </p:sp>
      <p:sp>
        <p:nvSpPr>
          <p:cNvPr id="9244" name="Text Box 28">
            <a:hlinkClick r:id="rId3" action="ppaction://hlinksldjump"/>
          </p:cNvPr>
          <p:cNvSpPr txBox="1">
            <a:spLocks noChangeArrowheads="1"/>
          </p:cNvSpPr>
          <p:nvPr/>
        </p:nvSpPr>
        <p:spPr bwMode="auto">
          <a:xfrm>
            <a:off x="1752600" y="3551237"/>
            <a:ext cx="3962399" cy="849990"/>
          </a:xfrm>
          <a:prstGeom prst="rect">
            <a:avLst/>
          </a:prstGeom>
          <a:noFill/>
          <a:ln w="9525">
            <a:noFill/>
            <a:miter lim="800000"/>
            <a:headEnd/>
            <a:tailEnd/>
          </a:ln>
          <a:effectLst/>
        </p:spPr>
        <p:txBody>
          <a:bodyPr wrap="squar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Kon Tum</a:t>
            </a:r>
          </a:p>
        </p:txBody>
      </p:sp>
      <p:sp>
        <p:nvSpPr>
          <p:cNvPr id="9245" name="Text Box 29">
            <a:hlinkClick r:id="rId4" action="ppaction://hlinksldjump"/>
          </p:cNvPr>
          <p:cNvSpPr txBox="1">
            <a:spLocks noChangeArrowheads="1"/>
          </p:cNvSpPr>
          <p:nvPr/>
        </p:nvSpPr>
        <p:spPr bwMode="auto">
          <a:xfrm>
            <a:off x="1905000" y="4694237"/>
            <a:ext cx="2971800" cy="849990"/>
          </a:xfrm>
          <a:prstGeom prst="rect">
            <a:avLst/>
          </a:prstGeom>
          <a:noFill/>
          <a:ln w="9525">
            <a:noFill/>
            <a:miter lim="800000"/>
            <a:headEnd/>
            <a:tailEnd/>
          </a:ln>
          <a:effectLst/>
        </p:spPr>
        <p:txBody>
          <a:bodyPr wrap="squar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Di Linh     </a:t>
            </a:r>
          </a:p>
        </p:txBody>
      </p:sp>
      <p:sp>
        <p:nvSpPr>
          <p:cNvPr id="9246" name="Text Box 30">
            <a:hlinkClick r:id="rId5" action="ppaction://hlinksldjump"/>
          </p:cNvPr>
          <p:cNvSpPr txBox="1">
            <a:spLocks noChangeArrowheads="1"/>
          </p:cNvSpPr>
          <p:nvPr/>
        </p:nvSpPr>
        <p:spPr bwMode="auto">
          <a:xfrm>
            <a:off x="1676400" y="5608637"/>
            <a:ext cx="3733799" cy="849990"/>
          </a:xfrm>
          <a:prstGeom prst="rect">
            <a:avLst/>
          </a:prstGeom>
          <a:noFill/>
          <a:ln w="9525">
            <a:noFill/>
            <a:miter lim="800000"/>
            <a:headEnd/>
            <a:tailEnd/>
          </a:ln>
          <a:effectLst/>
        </p:spPr>
        <p:txBody>
          <a:bodyPr wrap="squar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Lâm Viên</a:t>
            </a:r>
          </a:p>
        </p:txBody>
      </p:sp>
      <p:sp>
        <p:nvSpPr>
          <p:cNvPr id="9247" name="Text Box 31"/>
          <p:cNvSpPr txBox="1">
            <a:spLocks noChangeArrowheads="1"/>
          </p:cNvSpPr>
          <p:nvPr/>
        </p:nvSpPr>
        <p:spPr bwMode="auto">
          <a:xfrm>
            <a:off x="7391400" y="5837237"/>
            <a:ext cx="2312967" cy="849990"/>
          </a:xfrm>
          <a:prstGeom prst="rect">
            <a:avLst/>
          </a:prstGeom>
          <a:noFill/>
          <a:ln w="9525">
            <a:noFill/>
            <a:miter lim="800000"/>
            <a:headEnd/>
            <a:tailEnd/>
          </a:ln>
          <a:effectLst/>
        </p:spPr>
        <p:txBody>
          <a:bodyPr wrap="non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1500 m</a:t>
            </a:r>
          </a:p>
        </p:txBody>
      </p:sp>
      <p:sp>
        <p:nvSpPr>
          <p:cNvPr id="9248" name="Text Box 32"/>
          <p:cNvSpPr txBox="1">
            <a:spLocks noChangeArrowheads="1"/>
          </p:cNvSpPr>
          <p:nvPr/>
        </p:nvSpPr>
        <p:spPr bwMode="auto">
          <a:xfrm>
            <a:off x="7543800" y="4770437"/>
            <a:ext cx="2312967" cy="849990"/>
          </a:xfrm>
          <a:prstGeom prst="rect">
            <a:avLst/>
          </a:prstGeom>
          <a:noFill/>
          <a:ln w="9525">
            <a:noFill/>
            <a:miter lim="800000"/>
            <a:headEnd/>
            <a:tailEnd/>
          </a:ln>
          <a:effectLst/>
        </p:spPr>
        <p:txBody>
          <a:bodyPr wrap="non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1000 m</a:t>
            </a:r>
          </a:p>
        </p:txBody>
      </p:sp>
      <p:sp>
        <p:nvSpPr>
          <p:cNvPr id="9249" name="Text Box 33"/>
          <p:cNvSpPr txBox="1">
            <a:spLocks noChangeArrowheads="1"/>
          </p:cNvSpPr>
          <p:nvPr/>
        </p:nvSpPr>
        <p:spPr bwMode="auto">
          <a:xfrm>
            <a:off x="7772400" y="3551237"/>
            <a:ext cx="1969924" cy="849990"/>
          </a:xfrm>
          <a:prstGeom prst="rect">
            <a:avLst/>
          </a:prstGeom>
          <a:noFill/>
          <a:ln w="9525">
            <a:noFill/>
            <a:miter lim="800000"/>
            <a:headEnd/>
            <a:tailEnd/>
          </a:ln>
          <a:effectLst/>
        </p:spPr>
        <p:txBody>
          <a:bodyPr wrap="non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500 m</a:t>
            </a:r>
          </a:p>
        </p:txBody>
      </p:sp>
      <p:sp>
        <p:nvSpPr>
          <p:cNvPr id="9250" name="Text Box 34"/>
          <p:cNvSpPr txBox="1">
            <a:spLocks noChangeArrowheads="1"/>
          </p:cNvSpPr>
          <p:nvPr/>
        </p:nvSpPr>
        <p:spPr bwMode="auto">
          <a:xfrm>
            <a:off x="7800975" y="2525840"/>
            <a:ext cx="1969924" cy="849990"/>
          </a:xfrm>
          <a:prstGeom prst="rect">
            <a:avLst/>
          </a:prstGeom>
          <a:noFill/>
          <a:ln w="9525">
            <a:noFill/>
            <a:miter lim="800000"/>
            <a:headEnd/>
            <a:tailEnd/>
          </a:ln>
          <a:effectLst/>
        </p:spPr>
        <p:txBody>
          <a:bodyPr wrap="none" lIns="110249" tIns="55125" rIns="110249" bIns="55125">
            <a:spAutoFit/>
          </a:bodyPr>
          <a:lstStyle/>
          <a:p>
            <a:pPr eaLnBrk="1" hangingPunct="1"/>
            <a:r>
              <a:rPr lang="en-US" sz="4800" b="1">
                <a:solidFill>
                  <a:srgbClr val="0000FF"/>
                </a:solidFill>
                <a:latin typeface="Arial" pitchFamily="34" charset="0"/>
                <a:ea typeface="Arial Unicode MS" pitchFamily="34" charset="-128"/>
                <a:cs typeface="Arial" pitchFamily="34" charset="0"/>
              </a:rPr>
              <a:t>400 m</a:t>
            </a:r>
          </a:p>
        </p:txBody>
      </p:sp>
      <p:sp>
        <p:nvSpPr>
          <p:cNvPr id="15396" name="Text Box 39"/>
          <p:cNvSpPr txBox="1">
            <a:spLocks noChangeArrowheads="1"/>
          </p:cNvSpPr>
          <p:nvPr/>
        </p:nvSpPr>
        <p:spPr bwMode="auto">
          <a:xfrm>
            <a:off x="3703320" y="6578440"/>
            <a:ext cx="308610" cy="849990"/>
          </a:xfrm>
          <a:prstGeom prst="rect">
            <a:avLst/>
          </a:prstGeom>
          <a:noFill/>
          <a:ln w="9525">
            <a:noFill/>
            <a:miter lim="800000"/>
            <a:headEnd/>
            <a:tailEnd/>
          </a:ln>
          <a:effectLst/>
        </p:spPr>
        <p:txBody>
          <a:bodyPr lIns="110249" tIns="55125" rIns="110249" bIns="55125">
            <a:spAutoFit/>
          </a:bodyPr>
          <a:lstStyle/>
          <a:p>
            <a:pPr eaLnBrk="1" hangingPunct="1">
              <a:spcBef>
                <a:spcPct val="50000"/>
              </a:spcBef>
            </a:pPr>
            <a:endParaRPr lang="vi-VN" sz="4800">
              <a:latin typeface="Arial" pitchFamily="34" charset="0"/>
              <a:cs typeface="Arial" pitchFamily="34" charset="0"/>
            </a:endParaRPr>
          </a:p>
        </p:txBody>
      </p:sp>
    </p:spTree>
  </p:cSld>
  <p:clrMapOvr>
    <a:masterClrMapping/>
  </p:clrMapOvr>
  <p:transition spd="med">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43"/>
                                        </p:tgtEl>
                                        <p:attrNameLst>
                                          <p:attrName>style.visibility</p:attrName>
                                        </p:attrNameLst>
                                      </p:cBhvr>
                                      <p:to>
                                        <p:strVal val="visible"/>
                                      </p:to>
                                    </p:set>
                                    <p:animEffect transition="in" filter="blinds(horizontal)">
                                      <p:cBhvr>
                                        <p:cTn id="7" dur="1000"/>
                                        <p:tgtEl>
                                          <p:spTgt spid="924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250"/>
                                        </p:tgtEl>
                                        <p:attrNameLst>
                                          <p:attrName>style.visibility</p:attrName>
                                        </p:attrNameLst>
                                      </p:cBhvr>
                                      <p:to>
                                        <p:strVal val="visible"/>
                                      </p:to>
                                    </p:set>
                                    <p:animEffect transition="in" filter="blinds(horizontal)">
                                      <p:cBhvr>
                                        <p:cTn id="10" dur="1000"/>
                                        <p:tgtEl>
                                          <p:spTgt spid="925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244"/>
                                        </p:tgtEl>
                                        <p:attrNameLst>
                                          <p:attrName>style.visibility</p:attrName>
                                        </p:attrNameLst>
                                      </p:cBhvr>
                                      <p:to>
                                        <p:strVal val="visible"/>
                                      </p:to>
                                    </p:set>
                                    <p:animEffect transition="in" filter="blinds(horizontal)">
                                      <p:cBhvr>
                                        <p:cTn id="15" dur="1000"/>
                                        <p:tgtEl>
                                          <p:spTgt spid="924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249"/>
                                        </p:tgtEl>
                                        <p:attrNameLst>
                                          <p:attrName>style.visibility</p:attrName>
                                        </p:attrNameLst>
                                      </p:cBhvr>
                                      <p:to>
                                        <p:strVal val="visible"/>
                                      </p:to>
                                    </p:set>
                                    <p:animEffect transition="in" filter="blinds(horizontal)">
                                      <p:cBhvr>
                                        <p:cTn id="18" dur="1000"/>
                                        <p:tgtEl>
                                          <p:spTgt spid="924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245"/>
                                        </p:tgtEl>
                                        <p:attrNameLst>
                                          <p:attrName>style.visibility</p:attrName>
                                        </p:attrNameLst>
                                      </p:cBhvr>
                                      <p:to>
                                        <p:strVal val="visible"/>
                                      </p:to>
                                    </p:set>
                                    <p:animEffect transition="in" filter="blinds(horizontal)">
                                      <p:cBhvr>
                                        <p:cTn id="23" dur="1000"/>
                                        <p:tgtEl>
                                          <p:spTgt spid="924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9248"/>
                                        </p:tgtEl>
                                        <p:attrNameLst>
                                          <p:attrName>style.visibility</p:attrName>
                                        </p:attrNameLst>
                                      </p:cBhvr>
                                      <p:to>
                                        <p:strVal val="visible"/>
                                      </p:to>
                                    </p:set>
                                    <p:animEffect transition="in" filter="blinds(horizontal)">
                                      <p:cBhvr>
                                        <p:cTn id="26" dur="1000"/>
                                        <p:tgtEl>
                                          <p:spTgt spid="924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246"/>
                                        </p:tgtEl>
                                        <p:attrNameLst>
                                          <p:attrName>style.visibility</p:attrName>
                                        </p:attrNameLst>
                                      </p:cBhvr>
                                      <p:to>
                                        <p:strVal val="visible"/>
                                      </p:to>
                                    </p:set>
                                    <p:animEffect transition="in" filter="blinds(horizontal)">
                                      <p:cBhvr>
                                        <p:cTn id="31" dur="1000"/>
                                        <p:tgtEl>
                                          <p:spTgt spid="924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247"/>
                                        </p:tgtEl>
                                        <p:attrNameLst>
                                          <p:attrName>style.visibility</p:attrName>
                                        </p:attrNameLst>
                                      </p:cBhvr>
                                      <p:to>
                                        <p:strVal val="visible"/>
                                      </p:to>
                                    </p:set>
                                    <p:animEffect transition="in" filter="blinds(horizontal)">
                                      <p:cBhvr>
                                        <p:cTn id="34" dur="1000"/>
                                        <p:tgtEl>
                                          <p:spTgt spid="9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3" grpId="0"/>
      <p:bldP spid="9244" grpId="0"/>
      <p:bldP spid="9245" grpId="0"/>
      <p:bldP spid="9246" grpId="0"/>
      <p:bldP spid="9247" grpId="0"/>
      <p:bldP spid="9248" grpId="0"/>
      <p:bldP spid="9249" grpId="0"/>
      <p:bldP spid="925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7" name="WordArt 9"/>
          <p:cNvSpPr>
            <a:spLocks noChangeArrowheads="1" noChangeShapeType="1" noTextEdit="1"/>
          </p:cNvSpPr>
          <p:nvPr/>
        </p:nvSpPr>
        <p:spPr bwMode="auto">
          <a:xfrm>
            <a:off x="1440180" y="849454"/>
            <a:ext cx="10184130" cy="4247268"/>
          </a:xfrm>
          <a:prstGeom prst="rect">
            <a:avLst/>
          </a:prstGeom>
        </p:spPr>
        <p:txBody>
          <a:bodyPr spcFirstLastPara="1" wrap="none" lIns="110249" tIns="55125" rIns="110249" bIns="55125" fromWordArt="1">
            <a:prstTxWarp prst="textArchUp">
              <a:avLst>
                <a:gd name="adj" fmla="val 10767585"/>
              </a:avLst>
            </a:prstTxWarp>
          </a:bodyPr>
          <a:lstStyle/>
          <a:p>
            <a:pPr algn="ctr"/>
            <a:r>
              <a:rPr lang="vi-VN" sz="4300" kern="10">
                <a:ln w="9525">
                  <a:noFill/>
                  <a:round/>
                  <a:headEnd/>
                  <a:tailEnd/>
                </a:ln>
                <a:solidFill>
                  <a:srgbClr val="C00000"/>
                </a:solidFill>
                <a:effectLst>
                  <a:outerShdw dist="35921" dir="2700000" algn="ctr" rotWithShape="0">
                    <a:srgbClr val="C0C0C0">
                      <a:alpha val="79999"/>
                    </a:srgbClr>
                  </a:outerShdw>
                </a:effectLst>
                <a:latin typeface="+mj-lt"/>
                <a:ea typeface="+mj-lt"/>
                <a:cs typeface="+mj-lt"/>
              </a:rPr>
              <a:t>HƯỚNG DẪN VIÊN DU LỊCH GIỎI</a:t>
            </a:r>
            <a:endParaRPr lang="en-US" sz="4300" kern="10">
              <a:ln w="9525">
                <a:noFill/>
                <a:round/>
                <a:headEnd/>
                <a:tailEnd/>
              </a:ln>
              <a:solidFill>
                <a:srgbClr val="C00000"/>
              </a:solidFill>
              <a:effectLst>
                <a:outerShdw dist="35921" dir="2700000" algn="ctr" rotWithShape="0">
                  <a:srgbClr val="C0C0C0">
                    <a:alpha val="79999"/>
                  </a:srgbClr>
                </a:outerShdw>
              </a:effectLst>
              <a:latin typeface="+mj-lt"/>
              <a:ea typeface="+mj-lt"/>
              <a:cs typeface="+mj-lt"/>
            </a:endParaRPr>
          </a:p>
        </p:txBody>
      </p:sp>
      <p:pic>
        <p:nvPicPr>
          <p:cNvPr id="16388" name="Picture 11" descr="dalat5"/>
          <p:cNvPicPr>
            <a:picLocks noChangeAspect="1" noChangeArrowheads="1"/>
          </p:cNvPicPr>
          <p:nvPr/>
        </p:nvPicPr>
        <p:blipFill>
          <a:blip r:embed="rId2"/>
          <a:srcRect/>
          <a:stretch>
            <a:fillRect/>
          </a:stretch>
        </p:blipFill>
        <p:spPr bwMode="auto">
          <a:xfrm>
            <a:off x="2777490" y="2085023"/>
            <a:ext cx="7406640" cy="4247268"/>
          </a:xfrm>
          <a:prstGeom prst="rect">
            <a:avLst/>
          </a:prstGeom>
          <a:noFill/>
          <a:ln w="9525">
            <a:noFill/>
            <a:miter lim="800000"/>
            <a:headEnd/>
            <a:tailEnd/>
          </a:ln>
        </p:spPr>
      </p:pic>
    </p:spTree>
  </p:cSld>
  <p:clrMapOvr>
    <a:masterClrMapping/>
  </p:clrMapOvr>
  <p:transition>
    <p:split orient="ver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srcRect/>
          <a:stretch>
            <a:fillRect/>
          </a:stretch>
        </p:blipFill>
        <p:spPr bwMode="auto">
          <a:xfrm>
            <a:off x="0" y="2"/>
            <a:ext cx="5966460" cy="3320591"/>
          </a:xfrm>
          <a:prstGeom prst="rect">
            <a:avLst/>
          </a:prstGeom>
          <a:noFill/>
          <a:ln w="9525" algn="ctr">
            <a:noFill/>
            <a:miter lim="800000"/>
            <a:headEnd/>
            <a:tailEnd/>
          </a:ln>
          <a:effectLst/>
        </p:spPr>
      </p:pic>
      <p:pic>
        <p:nvPicPr>
          <p:cNvPr id="102403" name="Picture 3"/>
          <p:cNvPicPr>
            <a:picLocks noChangeAspect="1" noChangeArrowheads="1"/>
          </p:cNvPicPr>
          <p:nvPr/>
        </p:nvPicPr>
        <p:blipFill>
          <a:blip r:embed="rId3"/>
          <a:srcRect/>
          <a:stretch>
            <a:fillRect/>
          </a:stretch>
        </p:blipFill>
        <p:spPr bwMode="auto">
          <a:xfrm>
            <a:off x="6172202" y="2"/>
            <a:ext cx="6041470" cy="3320591"/>
          </a:xfrm>
          <a:prstGeom prst="rect">
            <a:avLst/>
          </a:prstGeom>
          <a:noFill/>
          <a:ln w="9525" algn="ctr">
            <a:noFill/>
            <a:miter lim="800000"/>
            <a:headEnd/>
            <a:tailEnd/>
          </a:ln>
          <a:effectLst/>
        </p:spPr>
      </p:pic>
      <p:sp>
        <p:nvSpPr>
          <p:cNvPr id="4" name="Down Ribbon 3"/>
          <p:cNvSpPr/>
          <p:nvPr/>
        </p:nvSpPr>
        <p:spPr>
          <a:xfrm>
            <a:off x="-2286000" y="-106363"/>
            <a:ext cx="17449800" cy="4311192"/>
          </a:xfrm>
          <a:prstGeom prst="ribbon">
            <a:avLst>
              <a:gd name="adj1" fmla="val 1667"/>
              <a:gd name="adj2" fmla="val 67496"/>
            </a:avLst>
          </a:prstGeom>
        </p:spPr>
        <p:style>
          <a:lnRef idx="1">
            <a:schemeClr val="accent5"/>
          </a:lnRef>
          <a:fillRef idx="2">
            <a:schemeClr val="accent5"/>
          </a:fillRef>
          <a:effectRef idx="1">
            <a:schemeClr val="accent5"/>
          </a:effectRef>
          <a:fontRef idx="minor">
            <a:schemeClr val="dk1"/>
          </a:fontRef>
        </p:style>
        <p:txBody>
          <a:bodyPr lIns="110249" tIns="55125" rIns="110249" bIns="55125" anchor="ctr"/>
          <a:lstStyle/>
          <a:p>
            <a:pPr algn="just">
              <a:defRPr/>
            </a:pPr>
            <a:r>
              <a:rPr lang="en-US" sz="4800" dirty="0">
                <a:latin typeface="+mj-lt"/>
              </a:rPr>
              <a:t>   </a:t>
            </a:r>
            <a:r>
              <a:rPr lang="en-US" sz="5200" dirty="0">
                <a:latin typeface="+mj-lt"/>
              </a:rPr>
              <a:t>  </a:t>
            </a:r>
            <a:r>
              <a:rPr lang="vi-VN" sz="5200" dirty="0">
                <a:latin typeface="Arial" pitchFamily="34" charset="0"/>
                <a:cs typeface="Arial" pitchFamily="34" charset="0"/>
              </a:rPr>
              <a:t>Cao nguyên Kon Tum là một cao nguyên rộng lớn, cao trung bình 500m. Bề mặt cao nguyên khá</a:t>
            </a:r>
            <a:r>
              <a:rPr lang="en-US" sz="5200" dirty="0">
                <a:latin typeface="Arial" pitchFamily="34" charset="0"/>
                <a:cs typeface="Arial" pitchFamily="34" charset="0"/>
              </a:rPr>
              <a:t> </a:t>
            </a:r>
            <a:r>
              <a:rPr lang="vi-VN" sz="5200" dirty="0">
                <a:latin typeface="Arial" pitchFamily="34" charset="0"/>
                <a:cs typeface="Arial" pitchFamily="34" charset="0"/>
              </a:rPr>
              <a:t>bằng phẳng, có chỗ </a:t>
            </a:r>
            <a:r>
              <a:rPr lang="vi-VN" sz="5200">
                <a:latin typeface="Arial" pitchFamily="34" charset="0"/>
                <a:cs typeface="Arial" pitchFamily="34" charset="0"/>
              </a:rPr>
              <a:t>giống </a:t>
            </a:r>
            <a:r>
              <a:rPr lang="vi-VN" sz="5200" smtClean="0">
                <a:latin typeface="Arial" pitchFamily="34" charset="0"/>
                <a:cs typeface="Arial" pitchFamily="34" charset="0"/>
              </a:rPr>
              <a:t>như</a:t>
            </a:r>
            <a:r>
              <a:rPr lang="en-US" sz="5200" smtClean="0">
                <a:latin typeface="Arial" pitchFamily="34" charset="0"/>
                <a:cs typeface="Arial" pitchFamily="34" charset="0"/>
              </a:rPr>
              <a:t> </a:t>
            </a:r>
            <a:r>
              <a:rPr lang="vi-VN" sz="5200" smtClean="0">
                <a:latin typeface="Arial" pitchFamily="34" charset="0"/>
                <a:cs typeface="Arial" pitchFamily="34" charset="0"/>
              </a:rPr>
              <a:t>đồng   </a:t>
            </a:r>
            <a:r>
              <a:rPr lang="vi-VN" sz="5200" dirty="0">
                <a:latin typeface="Arial" pitchFamily="34" charset="0"/>
                <a:cs typeface="Arial" pitchFamily="34" charset="0"/>
              </a:rPr>
              <a:t>bằng.</a:t>
            </a:r>
          </a:p>
        </p:txBody>
      </p:sp>
      <p:pic>
        <p:nvPicPr>
          <p:cNvPr id="102406" name="Picture 6"/>
          <p:cNvPicPr>
            <a:picLocks noChangeAspect="1" noChangeArrowheads="1"/>
          </p:cNvPicPr>
          <p:nvPr/>
        </p:nvPicPr>
        <p:blipFill>
          <a:blip r:embed="rId4"/>
          <a:srcRect/>
          <a:stretch>
            <a:fillRect/>
          </a:stretch>
        </p:blipFill>
        <p:spPr bwMode="auto">
          <a:xfrm>
            <a:off x="-92872" y="3275545"/>
            <a:ext cx="6367942" cy="3674530"/>
          </a:xfrm>
          <a:prstGeom prst="rect">
            <a:avLst/>
          </a:prstGeom>
          <a:noFill/>
          <a:ln w="9525" algn="ctr">
            <a:noFill/>
            <a:miter lim="800000"/>
            <a:headEnd/>
            <a:tailEnd/>
          </a:ln>
          <a:effectLst/>
        </p:spPr>
      </p:pic>
      <p:pic>
        <p:nvPicPr>
          <p:cNvPr id="102407" name="Picture 7"/>
          <p:cNvPicPr>
            <a:picLocks noChangeAspect="1" noChangeArrowheads="1"/>
          </p:cNvPicPr>
          <p:nvPr/>
        </p:nvPicPr>
        <p:blipFill>
          <a:blip r:embed="rId5"/>
          <a:srcRect/>
          <a:stretch>
            <a:fillRect/>
          </a:stretch>
        </p:blipFill>
        <p:spPr bwMode="auto">
          <a:xfrm>
            <a:off x="6266497" y="3539392"/>
            <a:ext cx="6077903" cy="3410685"/>
          </a:xfrm>
          <a:prstGeom prst="rect">
            <a:avLst/>
          </a:prstGeom>
          <a:noFill/>
          <a:ln w="9525" algn="ctr">
            <a:noFill/>
            <a:miter lim="800000"/>
            <a:headEnd/>
            <a:tailEnd/>
          </a:ln>
          <a:effectLst/>
        </p:spPr>
      </p:pic>
      <p:sp>
        <p:nvSpPr>
          <p:cNvPr id="6" name="Rectangle 5"/>
          <p:cNvSpPr/>
          <p:nvPr/>
        </p:nvSpPr>
        <p:spPr>
          <a:xfrm>
            <a:off x="3810000" y="3932237"/>
            <a:ext cx="5867400" cy="540561"/>
          </a:xfrm>
          <a:prstGeom prst="rect">
            <a:avLst/>
          </a:prstGeom>
        </p:spPr>
        <p:style>
          <a:lnRef idx="1">
            <a:schemeClr val="accent2"/>
          </a:lnRef>
          <a:fillRef idx="3">
            <a:schemeClr val="accent2"/>
          </a:fillRef>
          <a:effectRef idx="2">
            <a:schemeClr val="accent2"/>
          </a:effectRef>
          <a:fontRef idx="minor">
            <a:schemeClr val="lt1"/>
          </a:fontRef>
        </p:style>
        <p:txBody>
          <a:bodyPr lIns="110249" tIns="55125" rIns="110249" bIns="55125" anchor="ctr"/>
          <a:lstStyle/>
          <a:p>
            <a:pPr algn="ctr">
              <a:defRPr/>
            </a:pPr>
            <a:r>
              <a:rPr lang="en-US" sz="4800" dirty="0">
                <a:latin typeface="Times New Roman" pitchFamily="18" charset="0"/>
                <a:cs typeface="Times New Roman" pitchFamily="18" charset="0"/>
              </a:rPr>
              <a:t>Cao </a:t>
            </a:r>
            <a:r>
              <a:rPr lang="en-US" sz="4800" dirty="0" err="1">
                <a:latin typeface="Times New Roman" pitchFamily="18" charset="0"/>
                <a:cs typeface="Times New Roman" pitchFamily="18" charset="0"/>
              </a:rPr>
              <a:t>nguyên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Kon</a:t>
            </a:r>
            <a:r>
              <a:rPr lang="en-US" sz="4800" dirty="0">
                <a:latin typeface="Times New Roman" pitchFamily="18" charset="0"/>
                <a:cs typeface="Times New Roman" pitchFamily="18" charset="0"/>
              </a:rPr>
              <a:t> Tum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102406"/>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02407"/>
                                        </p:tgtEl>
                                        <p:attrNameLst>
                                          <p:attrName>style.visibility</p:attrName>
                                        </p:attrNameLst>
                                      </p:cBhvr>
                                      <p:to>
                                        <p:strVal val="hidden"/>
                                      </p:to>
                                    </p:set>
                                  </p:childTnLst>
                                </p:cTn>
                              </p:par>
                              <p:par>
                                <p:cTn id="18" presetID="21"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1000"/>
                                        <p:tgtEl>
                                          <p:spTgt spid="4"/>
                                        </p:tgtEl>
                                      </p:cBhvr>
                                    </p:animEffect>
                                  </p:childTnLst>
                                </p:cTn>
                              </p:par>
                              <p:par>
                                <p:cTn id="21" presetID="0" presetClass="path" presetSubtype="0" accel="50000" decel="50000" fill="hold" grpId="1" nodeType="withEffect">
                                  <p:stCondLst>
                                    <p:cond delay="0"/>
                                  </p:stCondLst>
                                  <p:childTnLst>
                                    <p:animMotion origin="layout" path="M -0.00729 0.03889 C -0.00886 0.05 -0.0099 0.06065 -0.01476 0.07014 C -0.02223 0.1 -0.02396 0.13333 -0.02934 0.16435 C -0.0342 0.22523 -0.03733 0.28565 -0.03976 0.34676 C -0.04063 0.40926 -0.02934 0.42847 -0.04861 0.4662 C -0.05104 0.47685 -0.05365 0.4743 -0.05139 0.48588 C -0.04966 0.47639 -0.05417 0.45648 -0.04566 0.45648 " pathEditMode="relative" rAng="0" ptsTypes="ffffffA">
                                      <p:cBhvr>
                                        <p:cTn id="22" dur="1000" fill="hold"/>
                                        <p:tgtEl>
                                          <p:spTgt spid="4"/>
                                        </p:tgtEl>
                                        <p:attrNameLst>
                                          <p:attrName>ppt_x</p:attrName>
                                          <p:attrName>ppt_y</p:attrName>
                                        </p:attrNameLst>
                                      </p:cBhvr>
                                      <p:rCtr x="-2300" y="2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2"/>
          <a:srcRect/>
          <a:stretch>
            <a:fillRect/>
          </a:stretch>
        </p:blipFill>
        <p:spPr bwMode="auto">
          <a:xfrm>
            <a:off x="0" y="2"/>
            <a:ext cx="12344400" cy="6950075"/>
          </a:xfrm>
          <a:prstGeom prst="rect">
            <a:avLst/>
          </a:prstGeom>
          <a:noFill/>
          <a:ln w="9525" algn="ctr">
            <a:noFill/>
            <a:miter lim="800000"/>
            <a:headEnd/>
            <a:tailEnd/>
          </a:ln>
          <a:effectLst/>
        </p:spPr>
      </p:pic>
      <p:pic>
        <p:nvPicPr>
          <p:cNvPr id="2" name="Picture 2"/>
          <p:cNvPicPr>
            <a:picLocks noChangeAspect="1" noChangeArrowheads="1"/>
          </p:cNvPicPr>
          <p:nvPr/>
        </p:nvPicPr>
        <p:blipFill>
          <a:blip r:embed="rId3"/>
          <a:srcRect/>
          <a:stretch>
            <a:fillRect/>
          </a:stretch>
        </p:blipFill>
        <p:spPr bwMode="auto">
          <a:xfrm>
            <a:off x="36434" y="48264"/>
            <a:ext cx="6032896" cy="3296460"/>
          </a:xfrm>
          <a:prstGeom prst="rect">
            <a:avLst/>
          </a:prstGeom>
          <a:noFill/>
          <a:ln w="9525" algn="ctr">
            <a:noFill/>
            <a:miter lim="800000"/>
            <a:headEnd/>
            <a:tailEnd/>
          </a:ln>
          <a:effectLst/>
        </p:spPr>
      </p:pic>
      <p:pic>
        <p:nvPicPr>
          <p:cNvPr id="18436" name="Picture 4"/>
          <p:cNvPicPr>
            <a:picLocks noChangeAspect="1" noChangeArrowheads="1"/>
          </p:cNvPicPr>
          <p:nvPr/>
        </p:nvPicPr>
        <p:blipFill>
          <a:blip r:embed="rId4"/>
          <a:srcRect/>
          <a:stretch>
            <a:fillRect/>
          </a:stretch>
        </p:blipFill>
        <p:spPr bwMode="auto">
          <a:xfrm>
            <a:off x="6275070" y="0"/>
            <a:ext cx="6069330" cy="3296460"/>
          </a:xfrm>
          <a:prstGeom prst="rect">
            <a:avLst/>
          </a:prstGeom>
          <a:noFill/>
          <a:ln w="9525" algn="ctr">
            <a:noFill/>
            <a:miter lim="800000"/>
            <a:headEnd/>
            <a:tailEnd/>
          </a:ln>
          <a:effectLst/>
        </p:spPr>
      </p:pic>
      <p:pic>
        <p:nvPicPr>
          <p:cNvPr id="18438" name="Picture 6"/>
          <p:cNvPicPr>
            <a:picLocks noChangeAspect="1" noChangeArrowheads="1"/>
          </p:cNvPicPr>
          <p:nvPr/>
        </p:nvPicPr>
        <p:blipFill>
          <a:blip r:embed="rId5"/>
          <a:srcRect/>
          <a:stretch>
            <a:fillRect/>
          </a:stretch>
        </p:blipFill>
        <p:spPr bwMode="auto">
          <a:xfrm>
            <a:off x="68582" y="3397814"/>
            <a:ext cx="6073616" cy="3418730"/>
          </a:xfrm>
          <a:prstGeom prst="rect">
            <a:avLst/>
          </a:prstGeom>
          <a:noFill/>
          <a:ln w="9525" algn="ctr">
            <a:noFill/>
            <a:miter lim="800000"/>
            <a:headEnd/>
            <a:tailEnd/>
          </a:ln>
          <a:effectLst/>
        </p:spPr>
      </p:pic>
      <p:pic>
        <p:nvPicPr>
          <p:cNvPr id="18439" name="Picture 7"/>
          <p:cNvPicPr>
            <a:picLocks noChangeAspect="1" noChangeArrowheads="1"/>
          </p:cNvPicPr>
          <p:nvPr/>
        </p:nvPicPr>
        <p:blipFill>
          <a:blip r:embed="rId6"/>
          <a:srcRect/>
          <a:stretch>
            <a:fillRect/>
          </a:stretch>
        </p:blipFill>
        <p:spPr bwMode="auto">
          <a:xfrm>
            <a:off x="6292215" y="3397814"/>
            <a:ext cx="6052185" cy="3418730"/>
          </a:xfrm>
          <a:prstGeom prst="rect">
            <a:avLst/>
          </a:prstGeom>
          <a:noFill/>
          <a:ln w="9525" algn="ctr">
            <a:noFill/>
            <a:miter lim="800000"/>
            <a:headEnd/>
            <a:tailEnd/>
          </a:ln>
          <a:effectLst/>
        </p:spPr>
      </p:pic>
      <p:sp>
        <p:nvSpPr>
          <p:cNvPr id="3" name="Rectangle 2"/>
          <p:cNvSpPr/>
          <p:nvPr/>
        </p:nvSpPr>
        <p:spPr>
          <a:xfrm>
            <a:off x="2743200" y="3011701"/>
            <a:ext cx="6553200" cy="527691"/>
          </a:xfrm>
          <a:prstGeom prst="rect">
            <a:avLst/>
          </a:prstGeom>
        </p:spPr>
        <p:style>
          <a:lnRef idx="1">
            <a:schemeClr val="accent5"/>
          </a:lnRef>
          <a:fillRef idx="2">
            <a:schemeClr val="accent5"/>
          </a:fillRef>
          <a:effectRef idx="1">
            <a:schemeClr val="accent5"/>
          </a:effectRef>
          <a:fontRef idx="minor">
            <a:schemeClr val="dk1"/>
          </a:fontRef>
        </p:style>
        <p:txBody>
          <a:bodyPr lIns="110249" tIns="55125" rIns="110249" bIns="55125" anchor="ctr"/>
          <a:lstStyle/>
          <a:p>
            <a:pPr algn="ctr">
              <a:defRPr/>
            </a:pPr>
            <a:r>
              <a:rPr lang="en-US" sz="4800" dirty="0">
                <a:solidFill>
                  <a:srgbClr val="FF0000"/>
                </a:solidFill>
                <a:latin typeface="Arial" pitchFamily="34" charset="0"/>
                <a:cs typeface="Arial" pitchFamily="34" charset="0"/>
              </a:rPr>
              <a:t>Cao </a:t>
            </a:r>
            <a:r>
              <a:rPr lang="en-US" sz="4800" dirty="0" err="1">
                <a:solidFill>
                  <a:srgbClr val="FF0000"/>
                </a:solidFill>
                <a:latin typeface="Arial" pitchFamily="34" charset="0"/>
                <a:cs typeface="Arial" pitchFamily="34" charset="0"/>
              </a:rPr>
              <a:t>nguyên</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Đắk</a:t>
            </a:r>
            <a:r>
              <a:rPr lang="en-US" sz="4800" dirty="0">
                <a:solidFill>
                  <a:srgbClr val="FF0000"/>
                </a:solidFill>
                <a:latin typeface="Arial" pitchFamily="34" charset="0"/>
                <a:cs typeface="Arial" pitchFamily="34" charset="0"/>
              </a:rPr>
              <a:t> </a:t>
            </a:r>
            <a:r>
              <a:rPr lang="en-US" sz="4800" dirty="0" err="1">
                <a:solidFill>
                  <a:srgbClr val="FF0000"/>
                </a:solidFill>
                <a:latin typeface="Arial" pitchFamily="34" charset="0"/>
                <a:cs typeface="Arial" pitchFamily="34" charset="0"/>
              </a:rPr>
              <a:t>Lắk</a:t>
            </a:r>
            <a:endParaRPr lang="en-US" sz="4800" dirty="0">
              <a:solidFill>
                <a:srgbClr val="FF0000"/>
              </a:solidFill>
              <a:latin typeface="Arial" pitchFamily="34" charset="0"/>
              <a:cs typeface="Arial" pitchFamily="34" charset="0"/>
            </a:endParaRPr>
          </a:p>
        </p:txBody>
      </p:sp>
      <p:sp>
        <p:nvSpPr>
          <p:cNvPr id="4" name="Cloud Callout 3"/>
          <p:cNvSpPr/>
          <p:nvPr/>
        </p:nvSpPr>
        <p:spPr>
          <a:xfrm>
            <a:off x="-1828800" y="3246437"/>
            <a:ext cx="17068800" cy="3962399"/>
          </a:xfrm>
          <a:prstGeom prst="cloudCallout">
            <a:avLst>
              <a:gd name="adj1" fmla="val -45055"/>
              <a:gd name="adj2" fmla="val -46140"/>
            </a:avLst>
          </a:prstGeom>
        </p:spPr>
        <p:style>
          <a:lnRef idx="1">
            <a:schemeClr val="accent4"/>
          </a:lnRef>
          <a:fillRef idx="2">
            <a:schemeClr val="accent4"/>
          </a:fillRef>
          <a:effectRef idx="1">
            <a:schemeClr val="accent4"/>
          </a:effectRef>
          <a:fontRef idx="minor">
            <a:schemeClr val="dk1"/>
          </a:fontRef>
        </p:style>
        <p:txBody>
          <a:bodyPr lIns="110249" tIns="55125" rIns="110249" bIns="55125" anchor="ctr"/>
          <a:lstStyle/>
          <a:p>
            <a:pPr algn="just">
              <a:defRPr/>
            </a:pPr>
            <a:r>
              <a:rPr lang="en-US" sz="3400" dirty="0">
                <a:latin typeface="Times New Roman" pitchFamily="18" charset="0"/>
                <a:cs typeface="Times New Roman" pitchFamily="18" charset="0"/>
              </a:rPr>
              <a:t>        </a:t>
            </a:r>
            <a:r>
              <a:rPr lang="vi-VN" sz="5400" dirty="0">
                <a:latin typeface="Arial" pitchFamily="34" charset="0"/>
                <a:cs typeface="Arial" pitchFamily="34" charset="0"/>
              </a:rPr>
              <a:t>Cao nguyên Đắk Lắk là cao nguyên thấp nhất ở Tây Nguyên, cao 400m. Bề mặt khá bằng phẳng, nhiều sông suối và đồng cỏ. </a:t>
            </a:r>
            <a:endParaRPr lang="en-US" sz="5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8436"/>
                                        </p:tgtEl>
                                        <p:attrNameLst>
                                          <p:attrName>style.visibility</p:attrName>
                                        </p:attrNameLst>
                                      </p:cBhvr>
                                      <p:to>
                                        <p:strVal val="visible"/>
                                      </p:to>
                                    </p:set>
                                    <p:animEffect transition="in" filter="circle(in)">
                                      <p:cBhvr>
                                        <p:cTn id="10" dur="1000"/>
                                        <p:tgtEl>
                                          <p:spTgt spid="18436"/>
                                        </p:tgtEl>
                                      </p:cBhvr>
                                    </p:animEffect>
                                  </p:childTnLst>
                                </p:cTn>
                              </p:par>
                              <p:par>
                                <p:cTn id="11" presetID="21" presetClass="entr" presetSubtype="1" fill="hold" nodeType="withEffect">
                                  <p:stCondLst>
                                    <p:cond delay="0"/>
                                  </p:stCondLst>
                                  <p:childTnLst>
                                    <p:set>
                                      <p:cBhvr>
                                        <p:cTn id="12" dur="1" fill="hold">
                                          <p:stCondLst>
                                            <p:cond delay="0"/>
                                          </p:stCondLst>
                                        </p:cTn>
                                        <p:tgtEl>
                                          <p:spTgt spid="18438"/>
                                        </p:tgtEl>
                                        <p:attrNameLst>
                                          <p:attrName>style.visibility</p:attrName>
                                        </p:attrNameLst>
                                      </p:cBhvr>
                                      <p:to>
                                        <p:strVal val="visible"/>
                                      </p:to>
                                    </p:set>
                                    <p:animEffect transition="in" filter="wheel(1)">
                                      <p:cBhvr>
                                        <p:cTn id="13" dur="1000"/>
                                        <p:tgtEl>
                                          <p:spTgt spid="18438"/>
                                        </p:tgtEl>
                                      </p:cBhvr>
                                    </p:animEffect>
                                  </p:childTnLst>
                                </p:cTn>
                              </p:par>
                              <p:par>
                                <p:cTn id="14" presetID="21" presetClass="entr" presetSubtype="1" fill="hold" nodeType="withEffect">
                                  <p:stCondLst>
                                    <p:cond delay="0"/>
                                  </p:stCondLst>
                                  <p:childTnLst>
                                    <p:set>
                                      <p:cBhvr>
                                        <p:cTn id="15" dur="1" fill="hold">
                                          <p:stCondLst>
                                            <p:cond delay="0"/>
                                          </p:stCondLst>
                                        </p:cTn>
                                        <p:tgtEl>
                                          <p:spTgt spid="18439"/>
                                        </p:tgtEl>
                                        <p:attrNameLst>
                                          <p:attrName>style.visibility</p:attrName>
                                        </p:attrNameLst>
                                      </p:cBhvr>
                                      <p:to>
                                        <p:strVal val="visible"/>
                                      </p:to>
                                    </p:set>
                                    <p:animEffect transition="in" filter="wheel(1)">
                                      <p:cBhvr>
                                        <p:cTn id="16" dur="1000"/>
                                        <p:tgtEl>
                                          <p:spTgt spid="1843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843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8438"/>
                                        </p:tgtEl>
                                        <p:attrNameLst>
                                          <p:attrName>style.visibility</p:attrName>
                                        </p:attrNameLst>
                                      </p:cBhvr>
                                      <p:to>
                                        <p:strVal val="hidden"/>
                                      </p:to>
                                    </p:set>
                                  </p:childTnLst>
                                </p:cTn>
                              </p:par>
                              <p:par>
                                <p:cTn id="28" presetID="6" presetClass="entr" presetSubtype="16"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Hình Chữ nhật 5"/>
          <p:cNvSpPr/>
          <p:nvPr/>
        </p:nvSpPr>
        <p:spPr>
          <a:xfrm>
            <a:off x="6019800" y="152062"/>
            <a:ext cx="6096000" cy="6370975"/>
          </a:xfrm>
          <a:prstGeom prst="rect">
            <a:avLst/>
          </a:prstGeom>
        </p:spPr>
        <p:txBody>
          <a:bodyPr wrap="square">
            <a:spAutoFit/>
          </a:bodyPr>
          <a:lstStyle/>
          <a:p>
            <a:pPr algn="just">
              <a:defRPr/>
            </a:pPr>
            <a:r>
              <a:rPr lang="vi-VN" sz="4500" smtClean="0">
                <a:latin typeface="Arial" pitchFamily="34" charset="0"/>
                <a:cs typeface="Arial" pitchFamily="34" charset="0"/>
              </a:rPr>
              <a:t>Cao nguyên Di Linh: có độ cao trung bình 1000m</a:t>
            </a:r>
            <a:r>
              <a:rPr lang="en-US" sz="4500" smtClean="0">
                <a:latin typeface="Arial" pitchFamily="34" charset="0"/>
                <a:cs typeface="Arial" pitchFamily="34" charset="0"/>
              </a:rPr>
              <a:t> </a:t>
            </a:r>
            <a:r>
              <a:rPr lang="vi-VN" sz="4500" smtClean="0">
                <a:latin typeface="Arial" pitchFamily="34" charset="0"/>
                <a:cs typeface="Arial" pitchFamily="34" charset="0"/>
              </a:rPr>
              <a:t>gồm nhiều đồi lượn sóng dọc theo những dòng sông. Bề mặt cao nguyên tương đối bằng phẳng.</a:t>
            </a:r>
            <a:r>
              <a:rPr lang="en-US" sz="4500" smtClean="0">
                <a:latin typeface="Arial" pitchFamily="34" charset="0"/>
                <a:cs typeface="Arial" pitchFamily="34" charset="0"/>
              </a:rPr>
              <a:t> Cao nguyên lúc nào cũng có màu xanh.</a:t>
            </a:r>
            <a:r>
              <a:rPr lang="vi-VN" sz="4800" smtClean="0">
                <a:latin typeface="Arial" pitchFamily="34" charset="0"/>
                <a:cs typeface="Arial" pitchFamily="34" charset="0"/>
              </a:rPr>
              <a:t> </a:t>
            </a:r>
            <a:endParaRPr lang="en-US" sz="4800" dirty="0">
              <a:latin typeface="Arial" pitchFamily="34" charset="0"/>
              <a:cs typeface="Arial" pitchFamily="34" charset="0"/>
            </a:endParaRPr>
          </a:p>
        </p:txBody>
      </p:sp>
      <p:pic>
        <p:nvPicPr>
          <p:cNvPr id="101378" name="Picture 2"/>
          <p:cNvPicPr>
            <a:picLocks noChangeAspect="1" noChangeArrowheads="1"/>
          </p:cNvPicPr>
          <p:nvPr/>
        </p:nvPicPr>
        <p:blipFill>
          <a:blip r:embed="rId2"/>
          <a:srcRect/>
          <a:stretch>
            <a:fillRect/>
          </a:stretch>
        </p:blipFill>
        <p:spPr bwMode="auto">
          <a:xfrm>
            <a:off x="6430" y="22526"/>
            <a:ext cx="5937170" cy="3220845"/>
          </a:xfrm>
          <a:prstGeom prst="rect">
            <a:avLst/>
          </a:prstGeom>
          <a:noFill/>
          <a:ln w="9525" algn="ctr">
            <a:noFill/>
            <a:miter lim="800000"/>
            <a:headEnd/>
            <a:tailEnd/>
          </a:ln>
          <a:effectLst/>
        </p:spPr>
      </p:pic>
      <p:pic>
        <p:nvPicPr>
          <p:cNvPr id="101380" name="Picture 4"/>
          <p:cNvPicPr>
            <a:picLocks noChangeAspect="1" noChangeArrowheads="1"/>
          </p:cNvPicPr>
          <p:nvPr/>
        </p:nvPicPr>
        <p:blipFill>
          <a:blip r:embed="rId3"/>
          <a:srcRect/>
          <a:stretch>
            <a:fillRect/>
          </a:stretch>
        </p:blipFill>
        <p:spPr bwMode="auto">
          <a:xfrm>
            <a:off x="6430" y="3397815"/>
            <a:ext cx="5784770" cy="3557088"/>
          </a:xfrm>
          <a:prstGeom prst="rect">
            <a:avLst/>
          </a:prstGeom>
          <a:noFill/>
          <a:ln w="9525" algn="ctr">
            <a:noFill/>
            <a:miter lim="800000"/>
            <a:headEnd/>
            <a:tailEnd/>
          </a:ln>
          <a:effectLst/>
        </p:spPr>
      </p:pic>
      <p:sp>
        <p:nvSpPr>
          <p:cNvPr id="5" name="Left Arrow 4"/>
          <p:cNvSpPr/>
          <p:nvPr/>
        </p:nvSpPr>
        <p:spPr>
          <a:xfrm>
            <a:off x="6019800" y="2636837"/>
            <a:ext cx="6096000" cy="2239469"/>
          </a:xfrm>
          <a:prstGeom prst="leftArrow">
            <a:avLst/>
          </a:prstGeom>
        </p:spPr>
        <p:style>
          <a:lnRef idx="0">
            <a:schemeClr val="accent1"/>
          </a:lnRef>
          <a:fillRef idx="3">
            <a:schemeClr val="accent1"/>
          </a:fillRef>
          <a:effectRef idx="3">
            <a:schemeClr val="accent1"/>
          </a:effectRef>
          <a:fontRef idx="minor">
            <a:schemeClr val="lt1"/>
          </a:fontRef>
        </p:style>
        <p:txBody>
          <a:bodyPr lIns="110249" tIns="55125" rIns="110249" bIns="55125" anchor="ctr"/>
          <a:lstStyle/>
          <a:p>
            <a:pPr algn="ctr">
              <a:defRPr/>
            </a:pPr>
            <a:r>
              <a:rPr lang="en-US" sz="4000" dirty="0">
                <a:latin typeface="Arial" pitchFamily="34" charset="0"/>
                <a:cs typeface="Arial" pitchFamily="34" charset="0"/>
              </a:rPr>
              <a:t>Cao </a:t>
            </a:r>
            <a:r>
              <a:rPr lang="en-US" sz="4000" dirty="0" err="1">
                <a:latin typeface="Arial" pitchFamily="34" charset="0"/>
                <a:cs typeface="Arial" pitchFamily="34" charset="0"/>
              </a:rPr>
              <a:t>nguyên</a:t>
            </a:r>
            <a:r>
              <a:rPr lang="en-US" sz="4000" dirty="0">
                <a:latin typeface="Arial" pitchFamily="34" charset="0"/>
                <a:cs typeface="Arial" pitchFamily="34" charset="0"/>
              </a:rPr>
              <a:t> Di </a:t>
            </a:r>
            <a:r>
              <a:rPr lang="en-US" sz="4000" dirty="0" err="1">
                <a:latin typeface="Arial" pitchFamily="34" charset="0"/>
                <a:cs typeface="Arial" pitchFamily="34" charset="0"/>
              </a:rPr>
              <a:t>Linh</a:t>
            </a:r>
            <a:endParaRPr lang="en-US" sz="4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wheel(1)">
                                      <p:cBhvr>
                                        <p:cTn id="7" dur="2000"/>
                                        <p:tgtEl>
                                          <p:spTgt spid="101378"/>
                                        </p:tgtEl>
                                      </p:cBhvr>
                                    </p:animEffect>
                                  </p:childTnLst>
                                </p:cTn>
                              </p:par>
                              <p:par>
                                <p:cTn id="8" presetID="21" presetClass="entr" presetSubtype="1" fill="hold" nodeType="withEffect">
                                  <p:stCondLst>
                                    <p:cond delay="0"/>
                                  </p:stCondLst>
                                  <p:childTnLst>
                                    <p:set>
                                      <p:cBhvr>
                                        <p:cTn id="9" dur="1" fill="hold">
                                          <p:stCondLst>
                                            <p:cond delay="0"/>
                                          </p:stCondLst>
                                        </p:cTn>
                                        <p:tgtEl>
                                          <p:spTgt spid="101380"/>
                                        </p:tgtEl>
                                        <p:attrNameLst>
                                          <p:attrName>style.visibility</p:attrName>
                                        </p:attrNameLst>
                                      </p:cBhvr>
                                      <p:to>
                                        <p:strVal val="visible"/>
                                      </p:to>
                                    </p:set>
                                    <p:animEffect transition="in" filter="wheel(1)">
                                      <p:cBhvr>
                                        <p:cTn id="10" dur="2000"/>
                                        <p:tgtEl>
                                          <p:spTgt spid="10138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par>
                                <p:cTn id="20" presetID="2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edg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2"/>
          <a:srcRect/>
          <a:stretch>
            <a:fillRect/>
          </a:stretch>
        </p:blipFill>
        <p:spPr bwMode="auto">
          <a:xfrm>
            <a:off x="0" y="2"/>
            <a:ext cx="12344400" cy="6950075"/>
          </a:xfrm>
          <a:prstGeom prst="rect">
            <a:avLst/>
          </a:prstGeom>
          <a:noFill/>
          <a:ln w="9525" algn="ctr">
            <a:noFill/>
            <a:miter lim="800000"/>
            <a:headEnd/>
            <a:tailEnd/>
          </a:ln>
          <a:effectLst/>
        </p:spPr>
      </p:pic>
      <p:pic>
        <p:nvPicPr>
          <p:cNvPr id="102403" name="Picture 3"/>
          <p:cNvPicPr>
            <a:picLocks noChangeAspect="1" noChangeArrowheads="1"/>
          </p:cNvPicPr>
          <p:nvPr/>
        </p:nvPicPr>
        <p:blipFill>
          <a:blip r:embed="rId3"/>
          <a:srcRect/>
          <a:stretch>
            <a:fillRect/>
          </a:stretch>
        </p:blipFill>
        <p:spPr bwMode="auto">
          <a:xfrm>
            <a:off x="17145" y="4830"/>
            <a:ext cx="5949315" cy="3698808"/>
          </a:xfrm>
          <a:prstGeom prst="rect">
            <a:avLst/>
          </a:prstGeom>
          <a:noFill/>
          <a:ln w="9525" algn="ctr">
            <a:noFill/>
            <a:miter lim="800000"/>
            <a:headEnd/>
            <a:tailEnd/>
          </a:ln>
          <a:effectLst/>
        </p:spPr>
      </p:pic>
      <p:pic>
        <p:nvPicPr>
          <p:cNvPr id="102404" name="Picture 4"/>
          <p:cNvPicPr>
            <a:picLocks noChangeAspect="1" noChangeArrowheads="1"/>
          </p:cNvPicPr>
          <p:nvPr/>
        </p:nvPicPr>
        <p:blipFill>
          <a:blip r:embed="rId4"/>
          <a:srcRect/>
          <a:stretch>
            <a:fillRect/>
          </a:stretch>
        </p:blipFill>
        <p:spPr bwMode="auto">
          <a:xfrm>
            <a:off x="6172200" y="0"/>
            <a:ext cx="6172200" cy="3627437"/>
          </a:xfrm>
          <a:prstGeom prst="rect">
            <a:avLst/>
          </a:prstGeom>
          <a:noFill/>
          <a:ln w="9525" algn="ctr">
            <a:noFill/>
            <a:miter lim="800000"/>
            <a:headEnd/>
            <a:tailEnd/>
          </a:ln>
          <a:effectLst/>
        </p:spPr>
      </p:pic>
      <p:sp>
        <p:nvSpPr>
          <p:cNvPr id="4" name="Explosion 1 3"/>
          <p:cNvSpPr/>
          <p:nvPr/>
        </p:nvSpPr>
        <p:spPr>
          <a:xfrm>
            <a:off x="2057400" y="4229098"/>
            <a:ext cx="8743951" cy="1776130"/>
          </a:xfrm>
          <a:prstGeom prst="irregularSeal1">
            <a:avLst/>
          </a:prstGeom>
        </p:spPr>
        <p:style>
          <a:lnRef idx="0">
            <a:schemeClr val="accent5"/>
          </a:lnRef>
          <a:fillRef idx="3">
            <a:schemeClr val="accent5"/>
          </a:fillRef>
          <a:effectRef idx="3">
            <a:schemeClr val="accent5"/>
          </a:effectRef>
          <a:fontRef idx="minor">
            <a:schemeClr val="lt1"/>
          </a:fontRef>
        </p:style>
        <p:txBody>
          <a:bodyPr lIns="110249" tIns="55125" rIns="110249" bIns="55125" anchor="ctr"/>
          <a:lstStyle/>
          <a:p>
            <a:pPr algn="ctr">
              <a:defRPr/>
            </a:pPr>
            <a:r>
              <a:rPr lang="en-US" sz="3400" dirty="0">
                <a:latin typeface="Times New Roman" pitchFamily="18" charset="0"/>
                <a:cs typeface="Times New Roman" pitchFamily="18" charset="0"/>
              </a:rPr>
              <a:t>Cao </a:t>
            </a:r>
            <a:r>
              <a:rPr lang="en-US" sz="3400" dirty="0" err="1">
                <a:latin typeface="Times New Roman" pitchFamily="18" charset="0"/>
                <a:cs typeface="Times New Roman" pitchFamily="18" charset="0"/>
              </a:rPr>
              <a:t>nguyên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Lâm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Viên</a:t>
            </a:r>
            <a:endParaRPr lang="en-US" sz="3400" dirty="0">
              <a:latin typeface="Times New Roman" pitchFamily="18" charset="0"/>
              <a:cs typeface="Times New Roman" pitchFamily="18" charset="0"/>
            </a:endParaRPr>
          </a:p>
        </p:txBody>
      </p:sp>
      <p:sp>
        <p:nvSpPr>
          <p:cNvPr id="7" name="Rectangle 6"/>
          <p:cNvSpPr/>
          <p:nvPr/>
        </p:nvSpPr>
        <p:spPr>
          <a:xfrm>
            <a:off x="205740" y="3779837"/>
            <a:ext cx="12138660" cy="3170238"/>
          </a:xfrm>
          <a:prstGeom prst="rect">
            <a:avLst/>
          </a:prstGeom>
        </p:spPr>
        <p:style>
          <a:lnRef idx="0">
            <a:schemeClr val="accent4"/>
          </a:lnRef>
          <a:fillRef idx="3">
            <a:schemeClr val="accent4"/>
          </a:fillRef>
          <a:effectRef idx="3">
            <a:schemeClr val="accent4"/>
          </a:effectRef>
          <a:fontRef idx="minor">
            <a:schemeClr val="lt1"/>
          </a:fontRef>
        </p:style>
        <p:txBody>
          <a:bodyPr lIns="110249" tIns="55125" rIns="110249" bIns="55125" anchor="ctr"/>
          <a:lstStyle/>
          <a:p>
            <a:pPr algn="just">
              <a:defRPr/>
            </a:pPr>
            <a:r>
              <a:rPr lang="en-US" sz="3400" dirty="0">
                <a:latin typeface="+mj-lt"/>
              </a:rPr>
              <a:t>      </a:t>
            </a:r>
            <a:r>
              <a:rPr lang="vi-VN" sz="4400" dirty="0">
                <a:latin typeface="Arial" pitchFamily="34" charset="0"/>
                <a:cs typeface="Arial" pitchFamily="34" charset="0"/>
              </a:rPr>
              <a:t>Cao nguyên Lâm Viên: có độ cao trung bình là 1500m, là cao nguyên cao nhất, không bằng phẳng. Có địa hình phức tạp, nhiều núi cao, thung lũng sâu; sông, suối có nhiều thác, ghềnh. </a:t>
            </a:r>
            <a:endParaRPr lang="en-US" sz="4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barn(inVertical)">
                                      <p:cBhvr>
                                        <p:cTn id="7" dur="500"/>
                                        <p:tgtEl>
                                          <p:spTgt spid="10240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04"/>
                                        </p:tgtEl>
                                        <p:attrNameLst>
                                          <p:attrName>style.visibility</p:attrName>
                                        </p:attrNameLst>
                                      </p:cBhvr>
                                      <p:to>
                                        <p:strVal val="visible"/>
                                      </p:to>
                                    </p:set>
                                    <p:animEffect transition="in" filter="barn(inVertical)">
                                      <p:cBhvr>
                                        <p:cTn id="12" dur="500"/>
                                        <p:tgtEl>
                                          <p:spTgt spid="10240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3" name="Cloud"/>
          <p:cNvSpPr>
            <a:spLocks noChangeAspect="1" noEditPoints="1" noChangeArrowheads="1"/>
          </p:cNvSpPr>
          <p:nvPr/>
        </p:nvSpPr>
        <p:spPr bwMode="auto">
          <a:xfrm>
            <a:off x="1645920" y="695008"/>
            <a:ext cx="9052560" cy="1621684"/>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2">
            <a:schemeClr val="accent5"/>
          </a:lnRef>
          <a:fillRef idx="1">
            <a:schemeClr val="lt1"/>
          </a:fillRef>
          <a:effectRef idx="0">
            <a:schemeClr val="accent5"/>
          </a:effectRef>
          <a:fontRef idx="minor">
            <a:schemeClr val="dk1"/>
          </a:fontRef>
        </p:style>
        <p:txBody>
          <a:bodyPr lIns="110249" tIns="55125" rIns="110249" bIns="55125" anchor="ctr"/>
          <a:lstStyle/>
          <a:p>
            <a:pPr algn="ctr" eaLnBrk="1" hangingPunct="1">
              <a:defRPr/>
            </a:pPr>
            <a:r>
              <a:rPr lang="en-US" sz="5300" b="1" dirty="0" err="1" smtClean="0">
                <a:solidFill>
                  <a:srgbClr val="0000FF"/>
                </a:solidFill>
                <a:latin typeface="Arial" pitchFamily="34" charset="0"/>
                <a:cs typeface="Arial" pitchFamily="34" charset="0"/>
              </a:rPr>
              <a:t>Ôn</a:t>
            </a:r>
            <a:r>
              <a:rPr lang="en-US" sz="5300" b="1" dirty="0" smtClean="0">
                <a:solidFill>
                  <a:srgbClr val="0000FF"/>
                </a:solidFill>
                <a:latin typeface="Arial" pitchFamily="34" charset="0"/>
                <a:cs typeface="Arial" pitchFamily="34" charset="0"/>
              </a:rPr>
              <a:t> </a:t>
            </a:r>
            <a:r>
              <a:rPr lang="en-US" sz="5300" b="1" dirty="0" err="1" smtClean="0">
                <a:solidFill>
                  <a:srgbClr val="0000FF"/>
                </a:solidFill>
                <a:latin typeface="Arial" pitchFamily="34" charset="0"/>
                <a:cs typeface="Arial" pitchFamily="34" charset="0"/>
              </a:rPr>
              <a:t>bài</a:t>
            </a:r>
            <a:r>
              <a:rPr lang="en-US" sz="5300" b="1" dirty="0" smtClean="0">
                <a:solidFill>
                  <a:srgbClr val="0000FF"/>
                </a:solidFill>
                <a:latin typeface="Arial" pitchFamily="34" charset="0"/>
                <a:cs typeface="Arial" pitchFamily="34" charset="0"/>
              </a:rPr>
              <a:t> </a:t>
            </a:r>
            <a:r>
              <a:rPr lang="en-US" sz="5300" b="1" dirty="0" err="1">
                <a:solidFill>
                  <a:srgbClr val="0000FF"/>
                </a:solidFill>
                <a:latin typeface="Arial" pitchFamily="34" charset="0"/>
                <a:cs typeface="Arial" pitchFamily="34" charset="0"/>
              </a:rPr>
              <a:t>cũ</a:t>
            </a:r>
            <a:endParaRPr lang="en-US" sz="5300" b="1" dirty="0">
              <a:solidFill>
                <a:srgbClr val="0000FF"/>
              </a:solidFill>
              <a:latin typeface="Arial" pitchFamily="34" charset="0"/>
              <a:cs typeface="Arial" pitchFamily="34" charset="0"/>
            </a:endParaRPr>
          </a:p>
        </p:txBody>
      </p:sp>
      <p:sp>
        <p:nvSpPr>
          <p:cNvPr id="6" name="Rectangle 1"/>
          <p:cNvSpPr>
            <a:spLocks noChangeArrowheads="1"/>
          </p:cNvSpPr>
          <p:nvPr/>
        </p:nvSpPr>
        <p:spPr bwMode="auto">
          <a:xfrm>
            <a:off x="514350" y="2702807"/>
            <a:ext cx="11007090" cy="1742542"/>
          </a:xfrm>
          <a:prstGeom prst="rect">
            <a:avLst/>
          </a:prstGeom>
          <a:noFill/>
          <a:ln w="9525">
            <a:noFill/>
            <a:miter lim="800000"/>
            <a:headEnd/>
            <a:tailEnd/>
          </a:ln>
        </p:spPr>
        <p:txBody>
          <a:bodyPr wrap="square" lIns="110249" tIns="55125" rIns="110249" bIns="55125">
            <a:spAutoFit/>
          </a:bodyPr>
          <a:lstStyle/>
          <a:p>
            <a:r>
              <a:rPr lang="en-US" sz="5300" b="1">
                <a:solidFill>
                  <a:srgbClr val="FF0000"/>
                </a:solidFill>
                <a:latin typeface="Arial" pitchFamily="34" charset="0"/>
                <a:cs typeface="Arial" pitchFamily="34" charset="0"/>
              </a:rPr>
              <a:t>Câu 1: Hãy mô tả vùng trung du Bắc Bộ.</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barn(inVertical)">
                                      <p:cBhvr>
                                        <p:cTn id="7" dur="500"/>
                                        <p:tgtEl>
                                          <p:spTgt spid="17408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srcRect/>
          <a:stretch>
            <a:fillRect/>
          </a:stretch>
        </p:blipFill>
        <p:spPr bwMode="auto">
          <a:xfrm>
            <a:off x="0" y="2551581"/>
            <a:ext cx="12370118" cy="4398497"/>
          </a:xfrm>
          <a:prstGeom prst="rect">
            <a:avLst/>
          </a:prstGeom>
          <a:noFill/>
          <a:ln w="9525" algn="ctr">
            <a:noFill/>
            <a:miter lim="800000"/>
            <a:headEnd/>
            <a:tailEnd/>
          </a:ln>
          <a:effectLst/>
        </p:spPr>
      </p:pic>
      <p:sp>
        <p:nvSpPr>
          <p:cNvPr id="5" name="Horizontal Scroll 4"/>
          <p:cNvSpPr/>
          <p:nvPr/>
        </p:nvSpPr>
        <p:spPr>
          <a:xfrm>
            <a:off x="0" y="-258763"/>
            <a:ext cx="12344400" cy="4008436"/>
          </a:xfrm>
          <a:prstGeom prst="horizontalScroll">
            <a:avLst/>
          </a:prstGeom>
        </p:spPr>
        <p:style>
          <a:lnRef idx="1">
            <a:schemeClr val="accent6"/>
          </a:lnRef>
          <a:fillRef idx="2">
            <a:schemeClr val="accent6"/>
          </a:fillRef>
          <a:effectRef idx="1">
            <a:schemeClr val="accent6"/>
          </a:effectRef>
          <a:fontRef idx="minor">
            <a:schemeClr val="dk1"/>
          </a:fontRef>
        </p:style>
        <p:txBody>
          <a:bodyPr lIns="110249" tIns="55125" rIns="110249" bIns="55125" anchor="ctr"/>
          <a:lstStyle/>
          <a:p>
            <a:pPr algn="just">
              <a:defRPr/>
            </a:pPr>
            <a:r>
              <a:rPr lang="en-US" sz="3400" dirty="0">
                <a:latin typeface="+mj-lt"/>
              </a:rPr>
              <a:t>     </a:t>
            </a:r>
            <a:r>
              <a:rPr lang="vi-VN" sz="5400" dirty="0">
                <a:latin typeface="Arial" pitchFamily="34" charset="0"/>
                <a:cs typeface="Arial" pitchFamily="34" charset="0"/>
              </a:rPr>
              <a:t>Tây Nguyên là vùng đất cao, rộng lớn, bao gồm các cao nguyên xếp tầng cao, thấp khác nhau. </a:t>
            </a:r>
            <a:endParaRPr lang="en-US" sz="5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2"/>
          <p:cNvPicPr>
            <a:picLocks noChangeAspect="1" noChangeArrowheads="1"/>
          </p:cNvPicPr>
          <p:nvPr/>
        </p:nvPicPr>
        <p:blipFill>
          <a:blip r:embed="rId2"/>
          <a:srcRect/>
          <a:stretch>
            <a:fillRect/>
          </a:stretch>
        </p:blipFill>
        <p:spPr bwMode="auto">
          <a:xfrm>
            <a:off x="6430" y="2551581"/>
            <a:ext cx="12370118" cy="4398497"/>
          </a:xfrm>
          <a:prstGeom prst="rect">
            <a:avLst/>
          </a:prstGeom>
          <a:noFill/>
          <a:ln w="9525" algn="ctr">
            <a:noFill/>
            <a:miter lim="800000"/>
            <a:headEnd/>
            <a:tailEnd/>
          </a:ln>
          <a:effectLst/>
        </p:spPr>
      </p:pic>
      <p:sp>
        <p:nvSpPr>
          <p:cNvPr id="5" name="Hình Chữ nhật 4"/>
          <p:cNvSpPr/>
          <p:nvPr/>
        </p:nvSpPr>
        <p:spPr>
          <a:xfrm>
            <a:off x="990600" y="386115"/>
            <a:ext cx="10427970" cy="1957986"/>
          </a:xfrm>
          <a:prstGeom prst="rect">
            <a:avLst/>
          </a:prstGeom>
        </p:spPr>
        <p:txBody>
          <a:bodyPr wrap="square" lIns="110249" tIns="55125" rIns="110249" bIns="55125">
            <a:spAutoFit/>
          </a:bodyPr>
          <a:lstStyle/>
          <a:p>
            <a:r>
              <a:rPr lang="en-US" sz="6000" b="1" smtClean="0">
                <a:solidFill>
                  <a:srgbClr val="FF0000"/>
                </a:solidFill>
                <a:latin typeface="Arial" pitchFamily="34" charset="0"/>
                <a:cs typeface="Arial" pitchFamily="34" charset="0"/>
              </a:rPr>
              <a:t>2.Tây Nguyên có hai mùa rõ rệt: mùa mưa và mùa khô</a:t>
            </a:r>
            <a:endParaRPr lang="en-US" sz="6000" b="1">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5" name="Picture 2" descr="Luoc do cac cao nguyen o Tay Nguyen"/>
          <p:cNvPicPr>
            <a:picLocks noChangeAspect="1" noChangeArrowheads="1"/>
          </p:cNvPicPr>
          <p:nvPr/>
        </p:nvPicPr>
        <p:blipFill>
          <a:blip r:embed="rId3">
            <a:lum bright="-20000" contrast="20000"/>
          </a:blip>
          <a:srcRect/>
          <a:stretch>
            <a:fillRect/>
          </a:stretch>
        </p:blipFill>
        <p:spPr bwMode="auto">
          <a:xfrm>
            <a:off x="2571750" y="1003900"/>
            <a:ext cx="6995160" cy="5791729"/>
          </a:xfrm>
          <a:prstGeom prst="rect">
            <a:avLst/>
          </a:prstGeom>
          <a:noFill/>
          <a:ln w="9525">
            <a:noFill/>
            <a:miter lim="800000"/>
            <a:headEnd/>
            <a:tailEnd/>
          </a:ln>
        </p:spPr>
      </p:pic>
      <p:sp>
        <p:nvSpPr>
          <p:cNvPr id="23556" name="Text Box 3"/>
          <p:cNvSpPr txBox="1">
            <a:spLocks noChangeArrowheads="1"/>
          </p:cNvSpPr>
          <p:nvPr/>
        </p:nvSpPr>
        <p:spPr bwMode="auto">
          <a:xfrm>
            <a:off x="0" y="308894"/>
            <a:ext cx="10389870" cy="557603"/>
          </a:xfrm>
          <a:prstGeom prst="rect">
            <a:avLst/>
          </a:prstGeom>
          <a:noFill/>
          <a:ln w="9525">
            <a:noFill/>
            <a:miter lim="800000"/>
            <a:headEnd/>
            <a:tailEnd/>
          </a:ln>
          <a:effectLst/>
        </p:spPr>
        <p:txBody>
          <a:bodyPr lIns="110249" tIns="55125" rIns="110249" bIns="55125">
            <a:spAutoFit/>
          </a:bodyPr>
          <a:lstStyle/>
          <a:p>
            <a:pPr>
              <a:spcBef>
                <a:spcPct val="50000"/>
              </a:spcBef>
            </a:pPr>
            <a:endParaRPr lang="en-US" sz="2900"/>
          </a:p>
        </p:txBody>
      </p:sp>
      <p:pic>
        <p:nvPicPr>
          <p:cNvPr id="20486" name="Picture 6" descr="RBWBUTNW">
            <a:hlinkClick r:id="rId4" action="ppaction://hlinksldjump"/>
          </p:cNvPr>
          <p:cNvPicPr>
            <a:picLocks noChangeAspect="1" noChangeArrowheads="1" noCrop="1"/>
          </p:cNvPicPr>
          <p:nvPr/>
        </p:nvPicPr>
        <p:blipFill>
          <a:blip r:embed="rId5"/>
          <a:srcRect/>
          <a:stretch>
            <a:fillRect/>
          </a:stretch>
        </p:blipFill>
        <p:spPr bwMode="auto">
          <a:xfrm>
            <a:off x="4616291" y="4248877"/>
            <a:ext cx="308610" cy="210754"/>
          </a:xfrm>
          <a:prstGeom prst="rect">
            <a:avLst/>
          </a:prstGeom>
          <a:noFill/>
          <a:ln w="9525">
            <a:noFill/>
            <a:miter lim="800000"/>
            <a:headEnd/>
            <a:tailEnd/>
          </a:ln>
        </p:spPr>
      </p:pic>
      <p:sp>
        <p:nvSpPr>
          <p:cNvPr id="20487" name="AutoShape 7"/>
          <p:cNvSpPr>
            <a:spLocks noChangeArrowheads="1"/>
          </p:cNvSpPr>
          <p:nvPr/>
        </p:nvSpPr>
        <p:spPr bwMode="auto">
          <a:xfrm>
            <a:off x="4616291" y="3455731"/>
            <a:ext cx="2468880" cy="695008"/>
          </a:xfrm>
          <a:prstGeom prst="wedgeRectCallout">
            <a:avLst>
              <a:gd name="adj1" fmla="val -42708"/>
              <a:gd name="adj2" fmla="val 69907"/>
            </a:avLst>
          </a:prstGeom>
          <a:solidFill>
            <a:srgbClr val="FF33CC"/>
          </a:solidFill>
          <a:ln w="9525">
            <a:solidFill>
              <a:schemeClr val="tx1"/>
            </a:solidFill>
            <a:miter lim="800000"/>
            <a:headEnd/>
            <a:tailEnd/>
          </a:ln>
          <a:effectLst/>
        </p:spPr>
        <p:txBody>
          <a:bodyPr lIns="110249" tIns="55125" rIns="110249" bIns="55125"/>
          <a:lstStyle/>
          <a:p>
            <a:pPr algn="ctr"/>
            <a:r>
              <a:rPr lang="en-US">
                <a:solidFill>
                  <a:schemeClr val="tx2"/>
                </a:solidFill>
                <a:latin typeface="Times New Roman" pitchFamily="18" charset="0"/>
                <a:cs typeface="Times New Roman" pitchFamily="18" charset="0"/>
              </a:rPr>
              <a:t>Cao Nguyên Đ</a:t>
            </a:r>
            <a:r>
              <a:rPr lang="en-US">
                <a:latin typeface="Times New Roman" pitchFamily="18" charset="0"/>
                <a:cs typeface="Times New Roman" pitchFamily="18" charset="0"/>
              </a:rPr>
              <a:t>ắ</a:t>
            </a:r>
            <a:r>
              <a:rPr lang="en-US">
                <a:solidFill>
                  <a:schemeClr val="tx2"/>
                </a:solidFill>
                <a:latin typeface="Times New Roman" pitchFamily="18" charset="0"/>
                <a:cs typeface="Times New Roman" pitchFamily="18" charset="0"/>
              </a:rPr>
              <a:t>k L</a:t>
            </a:r>
            <a:r>
              <a:rPr lang="en-US">
                <a:latin typeface="Times New Roman" pitchFamily="18" charset="0"/>
                <a:cs typeface="Times New Roman" pitchFamily="18" charset="0"/>
              </a:rPr>
              <a:t>ắ</a:t>
            </a:r>
            <a:r>
              <a:rPr lang="en-US">
                <a:solidFill>
                  <a:schemeClr val="tx2"/>
                </a:solidFill>
                <a:latin typeface="Times New Roman" pitchFamily="18" charset="0"/>
                <a:cs typeface="Times New Roman" pitchFamily="18" charset="0"/>
              </a:rPr>
              <a:t>k</a:t>
            </a:r>
          </a:p>
        </p:txBody>
      </p:sp>
      <p:pic>
        <p:nvPicPr>
          <p:cNvPr id="20488" name="Picture 8" descr="RBWBUTNW">
            <a:hlinkClick r:id="rId4" action="ppaction://hlinksldjump"/>
          </p:cNvPr>
          <p:cNvPicPr>
            <a:picLocks noChangeAspect="1" noChangeArrowheads="1" noCrop="1"/>
          </p:cNvPicPr>
          <p:nvPr/>
        </p:nvPicPr>
        <p:blipFill>
          <a:blip r:embed="rId5"/>
          <a:srcRect/>
          <a:stretch>
            <a:fillRect/>
          </a:stretch>
        </p:blipFill>
        <p:spPr bwMode="auto">
          <a:xfrm>
            <a:off x="4307681" y="4943885"/>
            <a:ext cx="308610" cy="210754"/>
          </a:xfrm>
          <a:prstGeom prst="rect">
            <a:avLst/>
          </a:prstGeom>
          <a:noFill/>
          <a:ln w="9525">
            <a:noFill/>
            <a:miter lim="800000"/>
            <a:headEnd/>
            <a:tailEnd/>
          </a:ln>
        </p:spPr>
      </p:pic>
      <p:sp>
        <p:nvSpPr>
          <p:cNvPr id="20489" name="AutoShape 9"/>
          <p:cNvSpPr>
            <a:spLocks noChangeArrowheads="1"/>
          </p:cNvSpPr>
          <p:nvPr/>
        </p:nvSpPr>
        <p:spPr bwMode="auto">
          <a:xfrm>
            <a:off x="5130641" y="4305186"/>
            <a:ext cx="2468880" cy="617784"/>
          </a:xfrm>
          <a:prstGeom prst="wedgeRectCallout">
            <a:avLst>
              <a:gd name="adj1" fmla="val -48435"/>
              <a:gd name="adj2" fmla="val 70051"/>
            </a:avLst>
          </a:prstGeom>
          <a:solidFill>
            <a:srgbClr val="FF00FF"/>
          </a:solidFill>
          <a:ln w="9525">
            <a:solidFill>
              <a:schemeClr val="tx1"/>
            </a:solidFill>
            <a:miter lim="800000"/>
            <a:headEnd/>
            <a:tailEnd/>
          </a:ln>
          <a:effectLst/>
        </p:spPr>
        <p:txBody>
          <a:bodyPr lIns="110249" tIns="55125" rIns="110249" bIns="55125"/>
          <a:lstStyle/>
          <a:p>
            <a:pPr algn="ctr"/>
            <a:r>
              <a:rPr lang="en-US">
                <a:latin typeface="Times New Roman" pitchFamily="18" charset="0"/>
                <a:cs typeface="Times New Roman" pitchFamily="18" charset="0"/>
              </a:rPr>
              <a:t>Thành Phố Buôn Ma Thuột</a:t>
            </a:r>
          </a:p>
        </p:txBody>
      </p:sp>
      <p:sp>
        <p:nvSpPr>
          <p:cNvPr id="23561" name="Text Box 11"/>
          <p:cNvSpPr txBox="1">
            <a:spLocks noChangeArrowheads="1"/>
          </p:cNvSpPr>
          <p:nvPr/>
        </p:nvSpPr>
        <p:spPr bwMode="auto">
          <a:xfrm>
            <a:off x="6995160" y="1081124"/>
            <a:ext cx="4937760" cy="388326"/>
          </a:xfrm>
          <a:prstGeom prst="rect">
            <a:avLst/>
          </a:prstGeom>
          <a:noFill/>
          <a:ln w="9525">
            <a:noFill/>
            <a:miter lim="800000"/>
            <a:headEnd/>
            <a:tailEnd/>
          </a:ln>
          <a:effectLst/>
        </p:spPr>
        <p:txBody>
          <a:bodyPr lIns="110249" tIns="55125" rIns="110249" bIns="55125">
            <a:spAutoFit/>
          </a:bodyPr>
          <a:lstStyle/>
          <a:p>
            <a:pPr>
              <a:spcBef>
                <a:spcPct val="50000"/>
              </a:spcBef>
            </a:pPr>
            <a:endParaRPr lang="en-US"/>
          </a:p>
        </p:txBody>
      </p:sp>
      <p:sp>
        <p:nvSpPr>
          <p:cNvPr id="23562" name="Text Box 13"/>
          <p:cNvSpPr txBox="1">
            <a:spLocks noChangeArrowheads="1"/>
          </p:cNvSpPr>
          <p:nvPr/>
        </p:nvSpPr>
        <p:spPr bwMode="auto">
          <a:xfrm>
            <a:off x="308610" y="107794"/>
            <a:ext cx="12035790" cy="849990"/>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4800" b="1">
                <a:latin typeface="Arial" pitchFamily="34" charset="0"/>
                <a:cs typeface="Arial" pitchFamily="34" charset="0"/>
              </a:rPr>
              <a:t>Lược đồ các cao nguyên ở Tây Nguyên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488"/>
                                        </p:tgtEl>
                                        <p:attrNameLst>
                                          <p:attrName>style.visibility</p:attrName>
                                        </p:attrNameLst>
                                      </p:cBhvr>
                                      <p:to>
                                        <p:strVal val="visible"/>
                                      </p:to>
                                    </p:set>
                                  </p:childTnLst>
                                </p:cTn>
                              </p:par>
                              <p:par>
                                <p:cTn id="7" presetID="18" presetClass="entr" presetSubtype="12" fill="hold" grpId="0" nodeType="withEffect">
                                  <p:stCondLst>
                                    <p:cond delay="0"/>
                                  </p:stCondLst>
                                  <p:childTnLst>
                                    <p:set>
                                      <p:cBhvr>
                                        <p:cTn id="8" dur="1" fill="hold">
                                          <p:stCondLst>
                                            <p:cond delay="0"/>
                                          </p:stCondLst>
                                        </p:cTn>
                                        <p:tgtEl>
                                          <p:spTgt spid="20489"/>
                                        </p:tgtEl>
                                        <p:attrNameLst>
                                          <p:attrName>style.visibility</p:attrName>
                                        </p:attrNameLst>
                                      </p:cBhvr>
                                      <p:to>
                                        <p:strVal val="visible"/>
                                      </p:to>
                                    </p:set>
                                    <p:animEffect transition="in" filter="strips(downLeft)">
                                      <p:cBhvr>
                                        <p:cTn id="9" dur="500"/>
                                        <p:tgtEl>
                                          <p:spTgt spid="20489"/>
                                        </p:tgtEl>
                                      </p:cBhvr>
                                    </p:animEffect>
                                  </p:childTnLst>
                                  <p:subTnLst>
                                    <p:audio>
                                      <p:cMediaNode>
                                        <p:cTn display="0" masterRel="sameClick">
                                          <p:stCondLst>
                                            <p:cond evt="begin" delay="0">
                                              <p:tn val="7"/>
                                            </p:cond>
                                          </p:stCondLst>
                                          <p:endCondLst>
                                            <p:cond evt="onStopAudio" delay="0">
                                              <p:tgtEl>
                                                <p:sldTgt/>
                                              </p:tgtEl>
                                            </p:cond>
                                          </p:endCondLst>
                                        </p:cTn>
                                        <p:tgtEl>
                                          <p:sndTgt r:embed="rId2" name="cashreg.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1" nodeType="clickEffect">
                                  <p:stCondLst>
                                    <p:cond delay="0"/>
                                  </p:stCondLst>
                                  <p:childTnLst>
                                    <p:animEffect transition="out" filter="dissolve">
                                      <p:cBhvr>
                                        <p:cTn id="13" dur="500"/>
                                        <p:tgtEl>
                                          <p:spTgt spid="20489"/>
                                        </p:tgtEl>
                                      </p:cBhvr>
                                    </p:animEffect>
                                    <p:set>
                                      <p:cBhvr>
                                        <p:cTn id="14" dur="1" fill="hold">
                                          <p:stCondLst>
                                            <p:cond delay="499"/>
                                          </p:stCondLst>
                                        </p:cTn>
                                        <p:tgtEl>
                                          <p:spTgt spid="20489"/>
                                        </p:tgtEl>
                                        <p:attrNameLst>
                                          <p:attrName>style.visibility</p:attrName>
                                        </p:attrNameLst>
                                      </p:cBhvr>
                                      <p:to>
                                        <p:strVal val="hidden"/>
                                      </p:to>
                                    </p:set>
                                  </p:childTnLst>
                                </p:cTn>
                              </p:par>
                              <p:par>
                                <p:cTn id="15" presetID="18" presetClass="exit" presetSubtype="12" fill="hold" nodeType="withEffect">
                                  <p:stCondLst>
                                    <p:cond delay="0"/>
                                  </p:stCondLst>
                                  <p:childTnLst>
                                    <p:animEffect transition="out" filter="strips(downLeft)">
                                      <p:cBhvr>
                                        <p:cTn id="16" dur="500"/>
                                        <p:tgtEl>
                                          <p:spTgt spid="20488"/>
                                        </p:tgtEl>
                                      </p:cBhvr>
                                    </p:animEffect>
                                    <p:set>
                                      <p:cBhvr>
                                        <p:cTn id="17" dur="1" fill="hold">
                                          <p:stCondLst>
                                            <p:cond delay="499"/>
                                          </p:stCondLst>
                                        </p:cTn>
                                        <p:tgtEl>
                                          <p:spTgt spid="2048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20486"/>
                                        </p:tgtEl>
                                        <p:attrNameLst>
                                          <p:attrName>style.visibility</p:attrName>
                                        </p:attrNameLst>
                                      </p:cBhvr>
                                      <p:to>
                                        <p:strVal val="visible"/>
                                      </p:to>
                                    </p:set>
                                  </p:childTnLst>
                                </p:cTn>
                              </p:par>
                              <p:par>
                                <p:cTn id="22" presetID="18" presetClass="entr" presetSubtype="12" fill="hold" grpId="0" nodeType="withEffect">
                                  <p:stCondLst>
                                    <p:cond delay="0"/>
                                  </p:stCondLst>
                                  <p:childTnLst>
                                    <p:set>
                                      <p:cBhvr>
                                        <p:cTn id="23" dur="1" fill="hold">
                                          <p:stCondLst>
                                            <p:cond delay="0"/>
                                          </p:stCondLst>
                                        </p:cTn>
                                        <p:tgtEl>
                                          <p:spTgt spid="20487"/>
                                        </p:tgtEl>
                                        <p:attrNameLst>
                                          <p:attrName>style.visibility</p:attrName>
                                        </p:attrNameLst>
                                      </p:cBhvr>
                                      <p:to>
                                        <p:strVal val="visible"/>
                                      </p:to>
                                    </p:set>
                                    <p:animEffect transition="in" filter="strips(downLeft)">
                                      <p:cBhvr>
                                        <p:cTn id="24" dur="500"/>
                                        <p:tgtEl>
                                          <p:spTgt spid="20487"/>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p:bldP spid="20489" grpId="0" animBg="1"/>
      <p:bldP spid="20489"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3619739" y="2155813"/>
            <a:ext cx="720090" cy="48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2400" b="1">
                <a:solidFill>
                  <a:srgbClr val="FF3300"/>
                </a:solidFill>
                <a:effectLst>
                  <a:outerShdw blurRad="38100" dist="38100" dir="2700000" algn="tl">
                    <a:srgbClr val="000000"/>
                  </a:outerShdw>
                </a:effectLst>
              </a:rPr>
              <a:t>97</a:t>
            </a:r>
          </a:p>
        </p:txBody>
      </p:sp>
      <p:sp>
        <p:nvSpPr>
          <p:cNvPr id="121859" name="Text Box 3"/>
          <p:cNvSpPr txBox="1">
            <a:spLocks noChangeArrowheads="1"/>
          </p:cNvSpPr>
          <p:nvPr/>
        </p:nvSpPr>
        <p:spPr bwMode="auto">
          <a:xfrm>
            <a:off x="4554141" y="2133290"/>
            <a:ext cx="1028700" cy="48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2400" b="1">
                <a:solidFill>
                  <a:srgbClr val="FF3300"/>
                </a:solidFill>
                <a:effectLst>
                  <a:outerShdw blurRad="38100" dist="38100" dir="2700000" algn="tl">
                    <a:srgbClr val="000000"/>
                  </a:outerShdw>
                </a:effectLst>
              </a:rPr>
              <a:t>226</a:t>
            </a:r>
          </a:p>
        </p:txBody>
      </p:sp>
      <p:sp>
        <p:nvSpPr>
          <p:cNvPr id="121860" name="Text Box 4"/>
          <p:cNvSpPr txBox="1">
            <a:spLocks noChangeArrowheads="1"/>
          </p:cNvSpPr>
          <p:nvPr/>
        </p:nvSpPr>
        <p:spPr bwMode="auto">
          <a:xfrm>
            <a:off x="9519761" y="2146160"/>
            <a:ext cx="925830" cy="48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2400" b="1">
                <a:solidFill>
                  <a:srgbClr val="FF3300"/>
                </a:solidFill>
                <a:effectLst>
                  <a:outerShdw blurRad="38100" dist="38100" dir="2700000" algn="tl">
                    <a:srgbClr val="000000"/>
                  </a:outerShdw>
                </a:effectLst>
              </a:rPr>
              <a:t>205</a:t>
            </a:r>
          </a:p>
        </p:txBody>
      </p:sp>
      <p:sp>
        <p:nvSpPr>
          <p:cNvPr id="121861" name="Text Box 5"/>
          <p:cNvSpPr txBox="1">
            <a:spLocks noChangeArrowheads="1"/>
          </p:cNvSpPr>
          <p:nvPr/>
        </p:nvSpPr>
        <p:spPr bwMode="auto">
          <a:xfrm>
            <a:off x="10492740" y="2133290"/>
            <a:ext cx="1028700" cy="48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2400" b="1">
                <a:solidFill>
                  <a:srgbClr val="FF3300"/>
                </a:solidFill>
                <a:effectLst>
                  <a:outerShdw blurRad="38100" dist="38100" dir="2700000" algn="tl">
                    <a:srgbClr val="000000"/>
                  </a:outerShdw>
                </a:effectLst>
              </a:rPr>
              <a:t>93</a:t>
            </a:r>
          </a:p>
        </p:txBody>
      </p:sp>
      <p:sp>
        <p:nvSpPr>
          <p:cNvPr id="24583" name="Text Box 7"/>
          <p:cNvSpPr txBox="1">
            <a:spLocks noChangeArrowheads="1"/>
          </p:cNvSpPr>
          <p:nvPr/>
        </p:nvSpPr>
        <p:spPr bwMode="auto">
          <a:xfrm>
            <a:off x="822960" y="6633139"/>
            <a:ext cx="3703320" cy="388326"/>
          </a:xfrm>
          <a:prstGeom prst="rect">
            <a:avLst/>
          </a:prstGeom>
          <a:noFill/>
          <a:ln w="9525">
            <a:noFill/>
            <a:miter lim="800000"/>
            <a:headEnd/>
            <a:tailEnd/>
          </a:ln>
          <a:effectLst/>
        </p:spPr>
        <p:txBody>
          <a:bodyPr lIns="110249" tIns="55125" rIns="110249" bIns="55125">
            <a:spAutoFit/>
          </a:bodyPr>
          <a:lstStyle/>
          <a:p>
            <a:pPr>
              <a:spcBef>
                <a:spcPct val="50000"/>
              </a:spcBef>
            </a:pPr>
            <a:endParaRPr lang="en-US"/>
          </a:p>
        </p:txBody>
      </p:sp>
      <p:sp>
        <p:nvSpPr>
          <p:cNvPr id="121864" name="Text Box 8"/>
          <p:cNvSpPr txBox="1">
            <a:spLocks noChangeArrowheads="1"/>
          </p:cNvSpPr>
          <p:nvPr/>
        </p:nvSpPr>
        <p:spPr bwMode="auto">
          <a:xfrm>
            <a:off x="9772650" y="2857255"/>
            <a:ext cx="925830" cy="122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endParaRPr lang="en-US" sz="2900">
              <a:effectLst>
                <a:outerShdw blurRad="38100" dist="38100" dir="2700000" algn="tl">
                  <a:srgbClr val="000000"/>
                </a:outerShdw>
              </a:effectLst>
            </a:endParaRPr>
          </a:p>
          <a:p>
            <a:pPr>
              <a:spcBef>
                <a:spcPct val="50000"/>
              </a:spcBef>
              <a:defRPr/>
            </a:pPr>
            <a:endParaRPr lang="en-US" sz="2900"/>
          </a:p>
        </p:txBody>
      </p:sp>
      <p:sp>
        <p:nvSpPr>
          <p:cNvPr id="24585" name="Rectangle 9"/>
          <p:cNvSpPr>
            <a:spLocks noChangeArrowheads="1"/>
          </p:cNvSpPr>
          <p:nvPr/>
        </p:nvSpPr>
        <p:spPr bwMode="auto">
          <a:xfrm>
            <a:off x="533400" y="3627437"/>
            <a:ext cx="2160270" cy="463338"/>
          </a:xfrm>
          <a:prstGeom prst="rect">
            <a:avLst/>
          </a:prstGeom>
          <a:solidFill>
            <a:srgbClr val="E88A56"/>
          </a:solidFill>
          <a:ln w="9525">
            <a:solidFill>
              <a:schemeClr val="tx1"/>
            </a:solidFill>
            <a:miter lim="800000"/>
            <a:headEnd/>
            <a:tailEnd/>
          </a:ln>
          <a:effectLst/>
        </p:spPr>
        <p:txBody>
          <a:bodyPr wrap="none" lIns="110249" tIns="55125" rIns="110249" bIns="55125" anchor="ctr"/>
          <a:lstStyle/>
          <a:p>
            <a:endParaRPr lang="en-US"/>
          </a:p>
        </p:txBody>
      </p:sp>
      <p:sp>
        <p:nvSpPr>
          <p:cNvPr id="24586" name="Rectangle 10"/>
          <p:cNvSpPr>
            <a:spLocks noChangeArrowheads="1"/>
          </p:cNvSpPr>
          <p:nvPr/>
        </p:nvSpPr>
        <p:spPr bwMode="auto">
          <a:xfrm>
            <a:off x="7620000" y="3551237"/>
            <a:ext cx="1954530" cy="463338"/>
          </a:xfrm>
          <a:prstGeom prst="rect">
            <a:avLst/>
          </a:prstGeom>
          <a:solidFill>
            <a:schemeClr val="folHlink"/>
          </a:solidFill>
          <a:ln w="9525">
            <a:solidFill>
              <a:schemeClr val="tx1"/>
            </a:solidFill>
            <a:miter lim="800000"/>
            <a:headEnd/>
            <a:tailEnd/>
          </a:ln>
          <a:effectLst/>
        </p:spPr>
        <p:txBody>
          <a:bodyPr wrap="none" lIns="110249" tIns="55125" rIns="110249" bIns="55125" anchor="ctr"/>
          <a:lstStyle/>
          <a:p>
            <a:endParaRPr lang="en-US"/>
          </a:p>
        </p:txBody>
      </p:sp>
      <p:sp>
        <p:nvSpPr>
          <p:cNvPr id="24587" name="Text Box 11"/>
          <p:cNvSpPr txBox="1">
            <a:spLocks noChangeArrowheads="1"/>
          </p:cNvSpPr>
          <p:nvPr/>
        </p:nvSpPr>
        <p:spPr bwMode="auto">
          <a:xfrm>
            <a:off x="2895600" y="3627437"/>
            <a:ext cx="2263140" cy="634547"/>
          </a:xfrm>
          <a:prstGeom prst="rect">
            <a:avLst/>
          </a:prstGeom>
          <a:noFill/>
          <a:ln w="9525">
            <a:noFill/>
            <a:miter lim="800000"/>
            <a:headEnd/>
            <a:tailEnd/>
          </a:ln>
          <a:effectLst/>
        </p:spPr>
        <p:txBody>
          <a:bodyPr lIns="110249" tIns="55125" rIns="110249" bIns="55125">
            <a:spAutoFit/>
          </a:bodyPr>
          <a:lstStyle/>
          <a:p>
            <a:pPr>
              <a:spcBef>
                <a:spcPct val="50000"/>
              </a:spcBef>
            </a:pPr>
            <a:r>
              <a:rPr lang="en-US" sz="3400" b="1"/>
              <a:t>Mïa kh«</a:t>
            </a:r>
          </a:p>
        </p:txBody>
      </p:sp>
      <p:sp>
        <p:nvSpPr>
          <p:cNvPr id="24588" name="Text Box 12"/>
          <p:cNvSpPr txBox="1">
            <a:spLocks noChangeArrowheads="1"/>
          </p:cNvSpPr>
          <p:nvPr/>
        </p:nvSpPr>
        <p:spPr bwMode="auto">
          <a:xfrm>
            <a:off x="9677400" y="3551237"/>
            <a:ext cx="2263140" cy="634547"/>
          </a:xfrm>
          <a:prstGeom prst="rect">
            <a:avLst/>
          </a:prstGeom>
          <a:noFill/>
          <a:ln w="9525">
            <a:noFill/>
            <a:miter lim="800000"/>
            <a:headEnd/>
            <a:tailEnd/>
          </a:ln>
          <a:effectLst/>
        </p:spPr>
        <p:txBody>
          <a:bodyPr lIns="110249" tIns="55125" rIns="110249" bIns="55125">
            <a:spAutoFit/>
          </a:bodyPr>
          <a:lstStyle/>
          <a:p>
            <a:pPr>
              <a:spcBef>
                <a:spcPct val="50000"/>
              </a:spcBef>
            </a:pPr>
            <a:r>
              <a:rPr lang="en-US" sz="3400" b="1"/>
              <a:t>Mïa m­a</a:t>
            </a:r>
          </a:p>
        </p:txBody>
      </p:sp>
      <p:graphicFrame>
        <p:nvGraphicFramePr>
          <p:cNvPr id="121869" name="Group 13"/>
          <p:cNvGraphicFramePr>
            <a:graphicFrameLocks noGrp="1"/>
          </p:cNvGraphicFramePr>
          <p:nvPr/>
        </p:nvGraphicFramePr>
        <p:xfrm>
          <a:off x="2" y="1235571"/>
          <a:ext cx="12177236" cy="2239469"/>
        </p:xfrm>
        <a:graphic>
          <a:graphicData uri="http://schemas.openxmlformats.org/drawingml/2006/table">
            <a:tbl>
              <a:tblPr/>
              <a:tblGrid>
                <a:gridCol w="1234440"/>
                <a:gridCol w="720090"/>
                <a:gridCol w="720090"/>
                <a:gridCol w="822960"/>
                <a:gridCol w="925830"/>
                <a:gridCol w="1234440"/>
                <a:gridCol w="925830"/>
                <a:gridCol w="1028700"/>
                <a:gridCol w="925830"/>
                <a:gridCol w="925830"/>
                <a:gridCol w="861536"/>
                <a:gridCol w="925830"/>
                <a:gridCol w="925830"/>
              </a:tblGrid>
              <a:tr h="74488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Tháng</a:t>
                      </a:r>
                    </a:p>
                  </a:txBody>
                  <a:tcPr marL="123444" marR="123444" marT="46334" marB="463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1</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2</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3</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4</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5</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6</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7</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8</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9</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10</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11</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12</a:t>
                      </a:r>
                    </a:p>
                  </a:txBody>
                  <a:tcPr marL="123444" marR="123444" marT="46334" marB="4633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970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Lượng mưa</a:t>
                      </a:r>
                    </a:p>
                  </a:txBody>
                  <a:tcPr marL="123444" marR="123444" marT="46334" marB="463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4</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6</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22</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smtClean="0">
                        <a:ln>
                          <a:noFill/>
                        </a:ln>
                        <a:solidFill>
                          <a:schemeClr val="tx1"/>
                        </a:solidFill>
                        <a:effectLst/>
                        <a:latin typeface="Tahoma" pitchFamily="34" charset="0"/>
                      </a:endParaRP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smtClean="0">
                        <a:ln>
                          <a:noFill/>
                        </a:ln>
                        <a:solidFill>
                          <a:schemeClr val="tx1"/>
                        </a:solidFill>
                        <a:effectLst/>
                        <a:latin typeface="Tahoma" pitchFamily="34" charset="0"/>
                      </a:endParaRP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241</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266</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293</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298</a:t>
                      </a: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smtClean="0">
                        <a:ln>
                          <a:noFill/>
                        </a:ln>
                        <a:solidFill>
                          <a:schemeClr val="tx1"/>
                        </a:solidFill>
                        <a:effectLst/>
                        <a:latin typeface="Tahoma" pitchFamily="34" charset="0"/>
                      </a:endParaRP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smtClean="0">
                        <a:ln>
                          <a:noFill/>
                        </a:ln>
                        <a:solidFill>
                          <a:schemeClr val="tx1"/>
                        </a:solidFill>
                        <a:effectLst/>
                        <a:latin typeface="Tahoma" pitchFamily="34" charset="0"/>
                      </a:endParaRPr>
                    </a:p>
                  </a:txBody>
                  <a:tcPr marL="123444" marR="123444" marT="46334" marB="463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22</a:t>
                      </a:r>
                    </a:p>
                  </a:txBody>
                  <a:tcPr marL="123444" marR="123444" marT="46334" marB="4633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4881">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Mùa</a:t>
                      </a:r>
                    </a:p>
                  </a:txBody>
                  <a:tcPr marL="123444" marR="123444" marT="46334" marB="463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34" marB="463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r>
            </a:tbl>
          </a:graphicData>
        </a:graphic>
      </p:graphicFrame>
      <p:sp>
        <p:nvSpPr>
          <p:cNvPr id="121927" name="Text Box 71"/>
          <p:cNvSpPr txBox="1">
            <a:spLocks noChangeArrowheads="1"/>
          </p:cNvSpPr>
          <p:nvPr/>
        </p:nvSpPr>
        <p:spPr bwMode="auto">
          <a:xfrm>
            <a:off x="3617595" y="2152595"/>
            <a:ext cx="720090" cy="48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2400" b="1">
                <a:effectLst>
                  <a:outerShdw blurRad="38100" dist="38100" dir="2700000" algn="tl">
                    <a:srgbClr val="000000"/>
                  </a:outerShdw>
                </a:effectLst>
              </a:rPr>
              <a:t>97</a:t>
            </a:r>
          </a:p>
        </p:txBody>
      </p:sp>
      <p:sp>
        <p:nvSpPr>
          <p:cNvPr id="121928" name="Text Box 72"/>
          <p:cNvSpPr txBox="1">
            <a:spLocks noChangeArrowheads="1"/>
          </p:cNvSpPr>
          <p:nvPr/>
        </p:nvSpPr>
        <p:spPr bwMode="auto">
          <a:xfrm>
            <a:off x="4551998" y="2133290"/>
            <a:ext cx="1028700" cy="48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2400" b="1">
                <a:effectLst>
                  <a:outerShdw blurRad="38100" dist="38100" dir="2700000" algn="tl">
                    <a:srgbClr val="000000"/>
                  </a:outerShdw>
                </a:effectLst>
              </a:rPr>
              <a:t>226</a:t>
            </a:r>
          </a:p>
        </p:txBody>
      </p:sp>
      <p:sp>
        <p:nvSpPr>
          <p:cNvPr id="121929" name="Text Box 73"/>
          <p:cNvSpPr txBox="1">
            <a:spLocks noChangeArrowheads="1"/>
          </p:cNvSpPr>
          <p:nvPr/>
        </p:nvSpPr>
        <p:spPr bwMode="auto">
          <a:xfrm>
            <a:off x="9517619" y="2142943"/>
            <a:ext cx="925830" cy="48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2400" b="1">
                <a:effectLst>
                  <a:outerShdw blurRad="38100" dist="38100" dir="2700000" algn="tl">
                    <a:srgbClr val="000000"/>
                  </a:outerShdw>
                </a:effectLst>
              </a:rPr>
              <a:t>205</a:t>
            </a:r>
          </a:p>
        </p:txBody>
      </p:sp>
      <p:sp>
        <p:nvSpPr>
          <p:cNvPr id="121930" name="Text Box 74"/>
          <p:cNvSpPr txBox="1">
            <a:spLocks noChangeArrowheads="1"/>
          </p:cNvSpPr>
          <p:nvPr/>
        </p:nvSpPr>
        <p:spPr bwMode="auto">
          <a:xfrm>
            <a:off x="10492740" y="2133290"/>
            <a:ext cx="1028700" cy="48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2400" b="1">
                <a:effectLst>
                  <a:outerShdw blurRad="38100" dist="38100" dir="2700000" algn="tl">
                    <a:srgbClr val="000000"/>
                  </a:outerShdw>
                </a:effectLst>
              </a:rPr>
              <a:t>93</a:t>
            </a:r>
          </a:p>
        </p:txBody>
      </p:sp>
      <p:sp>
        <p:nvSpPr>
          <p:cNvPr id="121931" name="Text Box 75"/>
          <p:cNvSpPr txBox="1">
            <a:spLocks noChangeArrowheads="1"/>
          </p:cNvSpPr>
          <p:nvPr/>
        </p:nvSpPr>
        <p:spPr bwMode="auto">
          <a:xfrm>
            <a:off x="0" y="4299592"/>
            <a:ext cx="12344400" cy="2650483"/>
          </a:xfrm>
          <a:prstGeom prst="rect">
            <a:avLst/>
          </a:prstGeom>
          <a:noFill/>
          <a:ln w="9525">
            <a:noFill/>
            <a:miter lim="800000"/>
            <a:headEnd/>
            <a:tailEnd/>
          </a:ln>
          <a:effectLst/>
        </p:spPr>
        <p:txBody>
          <a:bodyPr lIns="110249" tIns="55125" rIns="110249" bIns="55125">
            <a:spAutoFit/>
          </a:bodyPr>
          <a:lstStyle/>
          <a:p>
            <a:pPr>
              <a:spcBef>
                <a:spcPts val="600"/>
              </a:spcBef>
            </a:pPr>
            <a:r>
              <a:rPr lang="en-US" sz="4000" b="1">
                <a:solidFill>
                  <a:srgbClr val="FF0000"/>
                </a:solidFill>
                <a:latin typeface="Arial" pitchFamily="34" charset="0"/>
                <a:cs typeface="Arial" pitchFamily="34" charset="0"/>
              </a:rPr>
              <a:t>- Khí hậu Tây Nguyên có mấy mùa? Đó là những mùa nào?</a:t>
            </a:r>
          </a:p>
          <a:p>
            <a:pPr>
              <a:spcBef>
                <a:spcPts val="600"/>
              </a:spcBef>
            </a:pPr>
            <a:r>
              <a:rPr lang="en-US" sz="4000" b="1">
                <a:solidFill>
                  <a:srgbClr val="FF0000"/>
                </a:solidFill>
                <a:latin typeface="Arial" pitchFamily="34" charset="0"/>
                <a:cs typeface="Arial" pitchFamily="34" charset="0"/>
              </a:rPr>
              <a:t>- Những mùa đó kéo dài từ tháng mấy đến tháng mấy?</a:t>
            </a:r>
          </a:p>
        </p:txBody>
      </p:sp>
      <p:sp>
        <p:nvSpPr>
          <p:cNvPr id="24652" name="Title 1"/>
          <p:cNvSpPr>
            <a:spLocks noGrp="1"/>
          </p:cNvSpPr>
          <p:nvPr>
            <p:ph type="title"/>
          </p:nvPr>
        </p:nvSpPr>
        <p:spPr>
          <a:xfrm>
            <a:off x="617220" y="-30163"/>
            <a:ext cx="11109960" cy="1402886"/>
          </a:xfrm>
        </p:spPr>
        <p:txBody>
          <a:bodyPr/>
          <a:lstStyle/>
          <a:p>
            <a:pPr eaLnBrk="1" hangingPunct="1"/>
            <a:r>
              <a:rPr lang="en-US" sz="4400" b="1" smtClean="0">
                <a:solidFill>
                  <a:srgbClr val="0000CC"/>
                </a:solidFill>
                <a:latin typeface="Arial" pitchFamily="34" charset="0"/>
                <a:cs typeface="Arial" pitchFamily="34" charset="0"/>
              </a:rPr>
              <a:t>Bảng số liệu về lượng mưa trung bình tháng (mm) ở Buôn Ma Thuột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1931"/>
                                        </p:tgtEl>
                                        <p:attrNameLst>
                                          <p:attrName>style.visibility</p:attrName>
                                        </p:attrNameLst>
                                      </p:cBhvr>
                                      <p:to>
                                        <p:strVal val="visible"/>
                                      </p:to>
                                    </p:set>
                                    <p:animEffect transition="in" filter="blinds(horizontal)">
                                      <p:cBhvr>
                                        <p:cTn id="7" dur="500"/>
                                        <p:tgtEl>
                                          <p:spTgt spid="121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3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Rectangle 6"/>
          <p:cNvSpPr>
            <a:spLocks noGrp="1" noChangeArrowheads="1"/>
          </p:cNvSpPr>
          <p:nvPr>
            <p:ph type="title"/>
          </p:nvPr>
        </p:nvSpPr>
        <p:spPr>
          <a:xfrm>
            <a:off x="655796" y="-115835"/>
            <a:ext cx="11109960" cy="1402886"/>
          </a:xfrm>
        </p:spPr>
        <p:txBody>
          <a:bodyPr/>
          <a:lstStyle/>
          <a:p>
            <a:pPr eaLnBrk="1" hangingPunct="1"/>
            <a:r>
              <a:rPr lang="en-US" sz="3600" b="1" smtClean="0">
                <a:solidFill>
                  <a:srgbClr val="0000CC"/>
                </a:solidFill>
                <a:latin typeface="Arial" pitchFamily="34" charset="0"/>
                <a:cs typeface="Arial" pitchFamily="34" charset="0"/>
              </a:rPr>
              <a:t>Bảng số liệu về lượng mưa trung bình tháng (mm) ở Buôn Ma Thuột</a:t>
            </a:r>
          </a:p>
        </p:txBody>
      </p:sp>
      <p:sp>
        <p:nvSpPr>
          <p:cNvPr id="25604" name="Text Box 7"/>
          <p:cNvSpPr txBox="1">
            <a:spLocks noChangeArrowheads="1"/>
          </p:cNvSpPr>
          <p:nvPr/>
        </p:nvSpPr>
        <p:spPr bwMode="auto">
          <a:xfrm>
            <a:off x="822960" y="6633139"/>
            <a:ext cx="3703320" cy="665324"/>
          </a:xfrm>
          <a:prstGeom prst="rect">
            <a:avLst/>
          </a:prstGeom>
          <a:noFill/>
          <a:ln w="9525">
            <a:noFill/>
            <a:miter lim="800000"/>
            <a:headEnd/>
            <a:tailEnd/>
          </a:ln>
          <a:effectLst/>
        </p:spPr>
        <p:txBody>
          <a:bodyPr lIns="110249" tIns="55125" rIns="110249" bIns="55125">
            <a:spAutoFit/>
          </a:bodyPr>
          <a:lstStyle/>
          <a:p>
            <a:pPr>
              <a:spcBef>
                <a:spcPct val="50000"/>
              </a:spcBef>
            </a:pPr>
            <a:endParaRPr lang="en-US" sz="3600">
              <a:latin typeface="Arial" pitchFamily="34" charset="0"/>
              <a:cs typeface="Arial" pitchFamily="34" charset="0"/>
            </a:endParaRPr>
          </a:p>
        </p:txBody>
      </p:sp>
      <p:sp>
        <p:nvSpPr>
          <p:cNvPr id="187400" name="Text Box 8"/>
          <p:cNvSpPr txBox="1">
            <a:spLocks noChangeArrowheads="1"/>
          </p:cNvSpPr>
          <p:nvPr/>
        </p:nvSpPr>
        <p:spPr bwMode="auto">
          <a:xfrm>
            <a:off x="9772650" y="2857255"/>
            <a:ext cx="925830" cy="14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endParaRPr lang="en-US" sz="3600">
              <a:effectLst>
                <a:outerShdw blurRad="38100" dist="38100" dir="2700000" algn="tl">
                  <a:srgbClr val="000000"/>
                </a:outerShdw>
              </a:effectLst>
              <a:latin typeface="Arial" pitchFamily="34" charset="0"/>
              <a:cs typeface="Arial" pitchFamily="34" charset="0"/>
            </a:endParaRPr>
          </a:p>
          <a:p>
            <a:pPr>
              <a:spcBef>
                <a:spcPct val="50000"/>
              </a:spcBef>
              <a:defRPr/>
            </a:pPr>
            <a:endParaRPr lang="en-US" sz="3600">
              <a:latin typeface="Arial" pitchFamily="34" charset="0"/>
              <a:cs typeface="Arial" pitchFamily="34" charset="0"/>
            </a:endParaRPr>
          </a:p>
        </p:txBody>
      </p:sp>
      <p:sp>
        <p:nvSpPr>
          <p:cNvPr id="25606" name="Rectangle 9"/>
          <p:cNvSpPr>
            <a:spLocks noChangeArrowheads="1"/>
          </p:cNvSpPr>
          <p:nvPr/>
        </p:nvSpPr>
        <p:spPr bwMode="auto">
          <a:xfrm>
            <a:off x="457200" y="4465637"/>
            <a:ext cx="2160270" cy="463338"/>
          </a:xfrm>
          <a:prstGeom prst="rect">
            <a:avLst/>
          </a:prstGeom>
          <a:solidFill>
            <a:srgbClr val="E88A56"/>
          </a:solidFill>
          <a:ln w="9525">
            <a:solidFill>
              <a:schemeClr val="tx1"/>
            </a:solidFill>
            <a:miter lim="800000"/>
            <a:headEnd/>
            <a:tailEnd/>
          </a:ln>
          <a:effectLst/>
        </p:spPr>
        <p:txBody>
          <a:bodyPr wrap="none" lIns="110249" tIns="55125" rIns="110249" bIns="55125" anchor="ctr"/>
          <a:lstStyle/>
          <a:p>
            <a:endParaRPr lang="en-US" sz="3600">
              <a:latin typeface="Arial" pitchFamily="34" charset="0"/>
              <a:cs typeface="Arial" pitchFamily="34" charset="0"/>
            </a:endParaRPr>
          </a:p>
        </p:txBody>
      </p:sp>
      <p:sp>
        <p:nvSpPr>
          <p:cNvPr id="25607" name="Rectangle 10"/>
          <p:cNvSpPr>
            <a:spLocks noChangeArrowheads="1"/>
          </p:cNvSpPr>
          <p:nvPr/>
        </p:nvSpPr>
        <p:spPr bwMode="auto">
          <a:xfrm>
            <a:off x="7543800" y="4389437"/>
            <a:ext cx="1954530" cy="463338"/>
          </a:xfrm>
          <a:prstGeom prst="rect">
            <a:avLst/>
          </a:prstGeom>
          <a:solidFill>
            <a:schemeClr val="folHlink"/>
          </a:solidFill>
          <a:ln w="9525">
            <a:solidFill>
              <a:schemeClr val="tx1"/>
            </a:solidFill>
            <a:miter lim="800000"/>
            <a:headEnd/>
            <a:tailEnd/>
          </a:ln>
          <a:effectLst/>
        </p:spPr>
        <p:txBody>
          <a:bodyPr wrap="none" lIns="110249" tIns="55125" rIns="110249" bIns="55125" anchor="ctr"/>
          <a:lstStyle/>
          <a:p>
            <a:endParaRPr lang="en-US" sz="3600">
              <a:latin typeface="Arial" pitchFamily="34" charset="0"/>
              <a:cs typeface="Arial" pitchFamily="34" charset="0"/>
            </a:endParaRPr>
          </a:p>
        </p:txBody>
      </p:sp>
      <p:sp>
        <p:nvSpPr>
          <p:cNvPr id="25608" name="Text Box 11"/>
          <p:cNvSpPr txBox="1">
            <a:spLocks noChangeArrowheads="1"/>
          </p:cNvSpPr>
          <p:nvPr/>
        </p:nvSpPr>
        <p:spPr bwMode="auto">
          <a:xfrm>
            <a:off x="838200" y="5151437"/>
            <a:ext cx="2263140" cy="665324"/>
          </a:xfrm>
          <a:prstGeom prst="rect">
            <a:avLst/>
          </a:prstGeom>
          <a:noFill/>
          <a:ln w="9525">
            <a:noFill/>
            <a:miter lim="800000"/>
            <a:headEnd/>
            <a:tailEnd/>
          </a:ln>
          <a:effectLst/>
        </p:spPr>
        <p:txBody>
          <a:bodyPr lIns="110249" tIns="55125" rIns="110249" bIns="55125">
            <a:spAutoFit/>
          </a:bodyPr>
          <a:lstStyle/>
          <a:p>
            <a:pPr>
              <a:spcBef>
                <a:spcPct val="50000"/>
              </a:spcBef>
            </a:pPr>
            <a:r>
              <a:rPr lang="en-US" sz="3600" b="1" smtClean="0">
                <a:latin typeface="Arial" pitchFamily="34" charset="0"/>
                <a:cs typeface="Arial" pitchFamily="34" charset="0"/>
              </a:rPr>
              <a:t>Mùa khô</a:t>
            </a:r>
            <a:endParaRPr lang="en-US" sz="3600" b="1">
              <a:latin typeface="Arial" pitchFamily="34" charset="0"/>
              <a:cs typeface="Arial" pitchFamily="34" charset="0"/>
            </a:endParaRPr>
          </a:p>
        </p:txBody>
      </p:sp>
      <p:sp>
        <p:nvSpPr>
          <p:cNvPr id="25609" name="Text Box 12"/>
          <p:cNvSpPr txBox="1">
            <a:spLocks noChangeArrowheads="1"/>
          </p:cNvSpPr>
          <p:nvPr/>
        </p:nvSpPr>
        <p:spPr bwMode="auto">
          <a:xfrm>
            <a:off x="7848600" y="5151437"/>
            <a:ext cx="2263140" cy="665324"/>
          </a:xfrm>
          <a:prstGeom prst="rect">
            <a:avLst/>
          </a:prstGeom>
          <a:noFill/>
          <a:ln w="9525">
            <a:noFill/>
            <a:miter lim="800000"/>
            <a:headEnd/>
            <a:tailEnd/>
          </a:ln>
          <a:effectLst/>
        </p:spPr>
        <p:txBody>
          <a:bodyPr lIns="110249" tIns="55125" rIns="110249" bIns="55125">
            <a:spAutoFit/>
          </a:bodyPr>
          <a:lstStyle/>
          <a:p>
            <a:pPr>
              <a:spcBef>
                <a:spcPct val="50000"/>
              </a:spcBef>
            </a:pPr>
            <a:r>
              <a:rPr lang="en-US" sz="3600" b="1" smtClean="0">
                <a:latin typeface="Arial" pitchFamily="34" charset="0"/>
                <a:cs typeface="Arial" pitchFamily="34" charset="0"/>
              </a:rPr>
              <a:t>Mùa m</a:t>
            </a:r>
            <a:r>
              <a:rPr lang="vi-VN" sz="3600" b="1" smtClean="0">
                <a:latin typeface="Arial" pitchFamily="34" charset="0"/>
                <a:cs typeface="Arial" pitchFamily="34" charset="0"/>
              </a:rPr>
              <a:t>ư</a:t>
            </a:r>
            <a:r>
              <a:rPr lang="en-US" sz="3600" b="1" smtClean="0">
                <a:latin typeface="Arial" pitchFamily="34" charset="0"/>
                <a:cs typeface="Arial" pitchFamily="34" charset="0"/>
              </a:rPr>
              <a:t>a</a:t>
            </a:r>
            <a:endParaRPr lang="en-US" sz="3600" b="1">
              <a:latin typeface="Arial" pitchFamily="34" charset="0"/>
              <a:cs typeface="Arial" pitchFamily="34" charset="0"/>
            </a:endParaRPr>
          </a:p>
        </p:txBody>
      </p:sp>
      <p:graphicFrame>
        <p:nvGraphicFramePr>
          <p:cNvPr id="187468" name="Group 76"/>
          <p:cNvGraphicFramePr>
            <a:graphicFrameLocks noGrp="1"/>
          </p:cNvGraphicFramePr>
          <p:nvPr/>
        </p:nvGraphicFramePr>
        <p:xfrm>
          <a:off x="2" y="1196959"/>
          <a:ext cx="12177236" cy="1829251"/>
        </p:xfrm>
        <a:graphic>
          <a:graphicData uri="http://schemas.openxmlformats.org/drawingml/2006/table">
            <a:tbl>
              <a:tblPr/>
              <a:tblGrid>
                <a:gridCol w="1234440"/>
                <a:gridCol w="720090"/>
                <a:gridCol w="720090"/>
                <a:gridCol w="822960"/>
                <a:gridCol w="925830"/>
                <a:gridCol w="1234440"/>
                <a:gridCol w="925830"/>
                <a:gridCol w="1028700"/>
                <a:gridCol w="925830"/>
                <a:gridCol w="925830"/>
                <a:gridCol w="861536"/>
                <a:gridCol w="925830"/>
                <a:gridCol w="925830"/>
              </a:tblGrid>
              <a:tr h="59029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Tháng</a:t>
                      </a:r>
                    </a:p>
                  </a:txBody>
                  <a:tcPr marL="123444" marR="123444" marT="46324" marB="463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1</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2</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3</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4</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5</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6</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7</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8</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9</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10</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11</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smtClean="0">
                          <a:ln>
                            <a:noFill/>
                          </a:ln>
                          <a:solidFill>
                            <a:schemeClr val="tx1"/>
                          </a:solidFill>
                          <a:effectLst/>
                          <a:latin typeface="Tahoma" pitchFamily="34" charset="0"/>
                        </a:rPr>
                        <a:t>12</a:t>
                      </a:r>
                    </a:p>
                  </a:txBody>
                  <a:tcPr marL="123444" marR="123444" marT="46324" marB="463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865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Lượng mưa</a:t>
                      </a:r>
                    </a:p>
                  </a:txBody>
                  <a:tcPr marL="123444" marR="123444" marT="46324" marB="463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4</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6</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22</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smtClean="0">
                        <a:ln>
                          <a:noFill/>
                        </a:ln>
                        <a:solidFill>
                          <a:schemeClr val="tx1"/>
                        </a:solidFill>
                        <a:effectLst/>
                        <a:latin typeface="Tahoma" pitchFamily="34" charset="0"/>
                      </a:endParaRP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smtClean="0">
                        <a:ln>
                          <a:noFill/>
                        </a:ln>
                        <a:solidFill>
                          <a:schemeClr val="tx1"/>
                        </a:solidFill>
                        <a:effectLst/>
                        <a:latin typeface="Tahoma" pitchFamily="34" charset="0"/>
                      </a:endParaRP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241</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266</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293</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298</a:t>
                      </a: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smtClean="0">
                        <a:ln>
                          <a:noFill/>
                        </a:ln>
                        <a:solidFill>
                          <a:schemeClr val="tx1"/>
                        </a:solidFill>
                        <a:effectLst/>
                        <a:latin typeface="Tahoma" pitchFamily="34" charset="0"/>
                      </a:endParaRP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000" b="1" i="0" u="none" strike="noStrike" cap="none" normalizeH="0" baseline="0" smtClean="0">
                        <a:ln>
                          <a:noFill/>
                        </a:ln>
                        <a:solidFill>
                          <a:schemeClr val="tx1"/>
                        </a:solidFill>
                        <a:effectLst/>
                        <a:latin typeface="Tahoma" pitchFamily="34" charset="0"/>
                      </a:endParaRPr>
                    </a:p>
                  </a:txBody>
                  <a:tcPr marL="123444" marR="123444" marT="46324" marB="463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smtClean="0">
                          <a:ln>
                            <a:noFill/>
                          </a:ln>
                          <a:solidFill>
                            <a:schemeClr val="tx1"/>
                          </a:solidFill>
                          <a:effectLst/>
                          <a:latin typeface="Tahoma" pitchFamily="34" charset="0"/>
                        </a:rPr>
                        <a:t>22</a:t>
                      </a:r>
                    </a:p>
                  </a:txBody>
                  <a:tcPr marL="123444" marR="123444" marT="46324" marB="463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2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Mùa</a:t>
                      </a:r>
                    </a:p>
                  </a:txBody>
                  <a:tcPr marL="123444" marR="123444" marT="46324" marB="463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marL="123444" marR="123444" marT="46324" marB="463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8A56"/>
                    </a:solidFill>
                  </a:tcPr>
                </a:tc>
              </a:tr>
            </a:tbl>
          </a:graphicData>
        </a:graphic>
      </p:graphicFrame>
      <p:sp>
        <p:nvSpPr>
          <p:cNvPr id="187463" name="Text Box 71"/>
          <p:cNvSpPr txBox="1">
            <a:spLocks noChangeArrowheads="1"/>
          </p:cNvSpPr>
          <p:nvPr/>
        </p:nvSpPr>
        <p:spPr bwMode="auto">
          <a:xfrm>
            <a:off x="3617594" y="1911273"/>
            <a:ext cx="878205" cy="66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0249" tIns="55125" rIns="110249" bIns="55125">
            <a:spAutoFit/>
          </a:bodyPr>
          <a:lstStyle/>
          <a:p>
            <a:pPr>
              <a:spcBef>
                <a:spcPct val="50000"/>
              </a:spcBef>
              <a:defRPr/>
            </a:pPr>
            <a:r>
              <a:rPr lang="en-US" sz="3600" b="1">
                <a:effectLst>
                  <a:outerShdw blurRad="38100" dist="38100" dir="2700000" algn="tl">
                    <a:srgbClr val="000000"/>
                  </a:outerShdw>
                </a:effectLst>
                <a:latin typeface="Arial" pitchFamily="34" charset="0"/>
                <a:cs typeface="Arial" pitchFamily="34" charset="0"/>
              </a:rPr>
              <a:t>97</a:t>
            </a:r>
          </a:p>
        </p:txBody>
      </p:sp>
      <p:sp>
        <p:nvSpPr>
          <p:cNvPr id="187464" name="Text Box 72"/>
          <p:cNvSpPr txBox="1">
            <a:spLocks noChangeArrowheads="1"/>
          </p:cNvSpPr>
          <p:nvPr/>
        </p:nvSpPr>
        <p:spPr bwMode="auto">
          <a:xfrm>
            <a:off x="4551998" y="1891968"/>
            <a:ext cx="1028700" cy="66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3600" b="1">
                <a:effectLst>
                  <a:outerShdw blurRad="38100" dist="38100" dir="2700000" algn="tl">
                    <a:srgbClr val="000000"/>
                  </a:outerShdw>
                </a:effectLst>
                <a:latin typeface="Arial" pitchFamily="34" charset="0"/>
                <a:cs typeface="Arial" pitchFamily="34" charset="0"/>
              </a:rPr>
              <a:t>226</a:t>
            </a:r>
          </a:p>
        </p:txBody>
      </p:sp>
      <p:sp>
        <p:nvSpPr>
          <p:cNvPr id="187465" name="Text Box 73"/>
          <p:cNvSpPr txBox="1">
            <a:spLocks noChangeArrowheads="1"/>
          </p:cNvSpPr>
          <p:nvPr/>
        </p:nvSpPr>
        <p:spPr bwMode="auto">
          <a:xfrm>
            <a:off x="9448800" y="1798637"/>
            <a:ext cx="1074181" cy="66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0249" tIns="55125" rIns="110249" bIns="55125">
            <a:spAutoFit/>
          </a:bodyPr>
          <a:lstStyle/>
          <a:p>
            <a:pPr>
              <a:spcBef>
                <a:spcPct val="50000"/>
              </a:spcBef>
              <a:defRPr/>
            </a:pPr>
            <a:r>
              <a:rPr lang="en-US" sz="3600" b="1">
                <a:effectLst>
                  <a:outerShdw blurRad="38100" dist="38100" dir="2700000" algn="tl">
                    <a:srgbClr val="000000"/>
                  </a:outerShdw>
                </a:effectLst>
                <a:latin typeface="Arial" pitchFamily="34" charset="0"/>
                <a:cs typeface="Arial" pitchFamily="34" charset="0"/>
              </a:rPr>
              <a:t>205</a:t>
            </a:r>
          </a:p>
        </p:txBody>
      </p:sp>
      <p:sp>
        <p:nvSpPr>
          <p:cNvPr id="187466" name="Text Box 74"/>
          <p:cNvSpPr txBox="1">
            <a:spLocks noChangeArrowheads="1"/>
          </p:cNvSpPr>
          <p:nvPr/>
        </p:nvSpPr>
        <p:spPr bwMode="auto">
          <a:xfrm>
            <a:off x="10439400" y="1798637"/>
            <a:ext cx="1028700" cy="66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3600" b="1">
                <a:effectLst>
                  <a:outerShdw blurRad="38100" dist="38100" dir="2700000" algn="tl">
                    <a:srgbClr val="000000"/>
                  </a:outerShdw>
                </a:effectLst>
                <a:latin typeface="Arial" pitchFamily="34" charset="0"/>
                <a:cs typeface="Arial" pitchFamily="34" charset="0"/>
              </a:rPr>
              <a:t>93</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481" name="Text Box 89"/>
          <p:cNvSpPr txBox="1">
            <a:spLocks noChangeArrowheads="1"/>
          </p:cNvSpPr>
          <p:nvPr/>
        </p:nvSpPr>
        <p:spPr bwMode="auto">
          <a:xfrm>
            <a:off x="7696200" y="1112837"/>
            <a:ext cx="1600200" cy="942323"/>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5400">
                <a:solidFill>
                  <a:srgbClr val="FF0000"/>
                </a:solidFill>
                <a:latin typeface="Arial" pitchFamily="34" charset="0"/>
                <a:cs typeface="Arial" pitchFamily="34" charset="0"/>
              </a:rPr>
              <a:t>hai</a:t>
            </a:r>
            <a:r>
              <a:rPr lang="en-US" sz="5400">
                <a:latin typeface="Arial" pitchFamily="34" charset="0"/>
                <a:cs typeface="Arial" pitchFamily="34" charset="0"/>
              </a:rPr>
              <a:t>    </a:t>
            </a:r>
          </a:p>
        </p:txBody>
      </p:sp>
      <p:sp>
        <p:nvSpPr>
          <p:cNvPr id="25604" name="Text Box 7"/>
          <p:cNvSpPr txBox="1">
            <a:spLocks noChangeArrowheads="1"/>
          </p:cNvSpPr>
          <p:nvPr/>
        </p:nvSpPr>
        <p:spPr bwMode="auto">
          <a:xfrm>
            <a:off x="1051560" y="3775884"/>
            <a:ext cx="3703320" cy="942323"/>
          </a:xfrm>
          <a:prstGeom prst="rect">
            <a:avLst/>
          </a:prstGeom>
          <a:noFill/>
          <a:ln w="9525">
            <a:noFill/>
            <a:miter lim="800000"/>
            <a:headEnd/>
            <a:tailEnd/>
          </a:ln>
          <a:effectLst/>
        </p:spPr>
        <p:txBody>
          <a:bodyPr lIns="110249" tIns="55125" rIns="110249" bIns="55125">
            <a:spAutoFit/>
          </a:bodyPr>
          <a:lstStyle/>
          <a:p>
            <a:pPr>
              <a:spcBef>
                <a:spcPct val="50000"/>
              </a:spcBef>
            </a:pPr>
            <a:endParaRPr lang="en-US" sz="5400">
              <a:latin typeface="Arial" pitchFamily="34" charset="0"/>
              <a:cs typeface="Arial" pitchFamily="34" charset="0"/>
            </a:endParaRPr>
          </a:p>
        </p:txBody>
      </p:sp>
      <p:sp>
        <p:nvSpPr>
          <p:cNvPr id="187400" name="Text Box 8"/>
          <p:cNvSpPr txBox="1">
            <a:spLocks noChangeArrowheads="1"/>
          </p:cNvSpPr>
          <p:nvPr/>
        </p:nvSpPr>
        <p:spPr bwMode="auto">
          <a:xfrm>
            <a:off x="10001250" y="0"/>
            <a:ext cx="925830" cy="218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endParaRPr lang="en-US" sz="5400">
              <a:effectLst>
                <a:outerShdw blurRad="38100" dist="38100" dir="2700000" algn="tl">
                  <a:srgbClr val="000000"/>
                </a:outerShdw>
              </a:effectLst>
              <a:latin typeface="Arial" pitchFamily="34" charset="0"/>
              <a:cs typeface="Arial" pitchFamily="34" charset="0"/>
            </a:endParaRPr>
          </a:p>
          <a:p>
            <a:pPr>
              <a:spcBef>
                <a:spcPct val="50000"/>
              </a:spcBef>
              <a:defRPr/>
            </a:pPr>
            <a:endParaRPr lang="en-US" sz="5400">
              <a:latin typeface="Arial" pitchFamily="34" charset="0"/>
              <a:cs typeface="Arial" pitchFamily="34" charset="0"/>
            </a:endParaRPr>
          </a:p>
        </p:txBody>
      </p:sp>
      <p:sp>
        <p:nvSpPr>
          <p:cNvPr id="25672" name="Text Box 77"/>
          <p:cNvSpPr txBox="1">
            <a:spLocks noChangeArrowheads="1"/>
          </p:cNvSpPr>
          <p:nvPr/>
        </p:nvSpPr>
        <p:spPr bwMode="auto">
          <a:xfrm>
            <a:off x="457200" y="198437"/>
            <a:ext cx="12344400" cy="849990"/>
          </a:xfrm>
          <a:prstGeom prst="rect">
            <a:avLst/>
          </a:prstGeom>
          <a:noFill/>
          <a:ln w="9525">
            <a:noFill/>
            <a:miter lim="800000"/>
            <a:headEnd/>
            <a:tailEnd/>
          </a:ln>
          <a:effectLst/>
        </p:spPr>
        <p:txBody>
          <a:bodyPr lIns="110249" tIns="55125" rIns="110249" bIns="55125">
            <a:spAutoFit/>
          </a:bodyPr>
          <a:lstStyle/>
          <a:p>
            <a:pPr>
              <a:spcBef>
                <a:spcPct val="50000"/>
              </a:spcBef>
            </a:pPr>
            <a:r>
              <a:rPr lang="en-US" sz="4800" b="1">
                <a:solidFill>
                  <a:srgbClr val="993300"/>
                </a:solidFill>
                <a:latin typeface="Arial" pitchFamily="34" charset="0"/>
                <a:cs typeface="Arial" pitchFamily="34" charset="0"/>
              </a:rPr>
              <a:t>Bài 3</a:t>
            </a:r>
            <a:r>
              <a:rPr lang="en-US" sz="4800">
                <a:solidFill>
                  <a:srgbClr val="993300"/>
                </a:solidFill>
                <a:latin typeface="Arial" pitchFamily="34" charset="0"/>
                <a:cs typeface="Arial" pitchFamily="34" charset="0"/>
              </a:rPr>
              <a:t>: </a:t>
            </a:r>
            <a:r>
              <a:rPr lang="en-US" sz="4800" b="1">
                <a:solidFill>
                  <a:srgbClr val="993300"/>
                </a:solidFill>
                <a:latin typeface="Arial" pitchFamily="34" charset="0"/>
                <a:cs typeface="Arial" pitchFamily="34" charset="0"/>
              </a:rPr>
              <a:t>Điền từ thích hợp vào chỗ trống:</a:t>
            </a:r>
          </a:p>
        </p:txBody>
      </p:sp>
      <p:sp>
        <p:nvSpPr>
          <p:cNvPr id="25673" name="Text Box 78"/>
          <p:cNvSpPr txBox="1">
            <a:spLocks noChangeArrowheads="1"/>
          </p:cNvSpPr>
          <p:nvPr/>
        </p:nvSpPr>
        <p:spPr bwMode="auto">
          <a:xfrm>
            <a:off x="0" y="1036637"/>
            <a:ext cx="12344400" cy="5928304"/>
          </a:xfrm>
          <a:prstGeom prst="rect">
            <a:avLst/>
          </a:prstGeom>
          <a:noFill/>
          <a:ln w="9525">
            <a:noFill/>
            <a:miter lim="800000"/>
            <a:headEnd/>
            <a:tailEnd/>
          </a:ln>
          <a:effectLst/>
        </p:spPr>
        <p:txBody>
          <a:bodyPr lIns="110249" tIns="55125" rIns="110249" bIns="55125">
            <a:spAutoFit/>
          </a:bodyPr>
          <a:lstStyle/>
          <a:p>
            <a:pPr>
              <a:lnSpc>
                <a:spcPct val="130000"/>
              </a:lnSpc>
              <a:spcBef>
                <a:spcPct val="50000"/>
              </a:spcBef>
            </a:pPr>
            <a:r>
              <a:rPr lang="en-US" sz="5400" b="1">
                <a:latin typeface="Arial" pitchFamily="34" charset="0"/>
                <a:cs typeface="Arial" pitchFamily="34" charset="0"/>
              </a:rPr>
              <a:t>Khí hậu Tây Nguyên có     </a:t>
            </a:r>
            <a:r>
              <a:rPr lang="en-US" sz="5400" b="1" smtClean="0">
                <a:latin typeface="Arial" pitchFamily="34" charset="0"/>
                <a:cs typeface="Arial" pitchFamily="34" charset="0"/>
              </a:rPr>
              <a:t>    </a:t>
            </a:r>
            <a:r>
              <a:rPr lang="en-US" sz="5400" b="1">
                <a:latin typeface="Arial" pitchFamily="34" charset="0"/>
                <a:cs typeface="Arial" pitchFamily="34" charset="0"/>
              </a:rPr>
              <a:t>mùa. Đó là                 và         </a:t>
            </a:r>
            <a:r>
              <a:rPr lang="en-US" sz="5400" b="1" smtClean="0">
                <a:latin typeface="Arial" pitchFamily="34" charset="0"/>
                <a:cs typeface="Arial" pitchFamily="34" charset="0"/>
              </a:rPr>
              <a:t>        .Mùa </a:t>
            </a:r>
            <a:r>
              <a:rPr lang="en-US" sz="5400" b="1">
                <a:latin typeface="Arial" pitchFamily="34" charset="0"/>
                <a:cs typeface="Arial" pitchFamily="34" charset="0"/>
              </a:rPr>
              <a:t>mưa bắt đầu từ tháng   </a:t>
            </a:r>
            <a:r>
              <a:rPr lang="en-US" sz="5400" b="1" smtClean="0">
                <a:latin typeface="Arial" pitchFamily="34" charset="0"/>
                <a:cs typeface="Arial" pitchFamily="34" charset="0"/>
              </a:rPr>
              <a:t>   đến tháng      </a:t>
            </a:r>
            <a:r>
              <a:rPr lang="en-US" sz="5400" b="1">
                <a:latin typeface="Arial" pitchFamily="34" charset="0"/>
                <a:cs typeface="Arial" pitchFamily="34" charset="0"/>
              </a:rPr>
              <a:t>.       </a:t>
            </a:r>
          </a:p>
          <a:p>
            <a:pPr>
              <a:lnSpc>
                <a:spcPct val="130000"/>
              </a:lnSpc>
              <a:spcBef>
                <a:spcPct val="50000"/>
              </a:spcBef>
            </a:pPr>
            <a:r>
              <a:rPr lang="en-US" sz="5400" b="1">
                <a:latin typeface="Arial" pitchFamily="34" charset="0"/>
                <a:cs typeface="Arial" pitchFamily="34" charset="0"/>
              </a:rPr>
              <a:t> Mùa khô bắt đầu từ tháng   </a:t>
            </a:r>
            <a:r>
              <a:rPr lang="en-US" sz="5400" b="1" smtClean="0">
                <a:latin typeface="Arial" pitchFamily="34" charset="0"/>
                <a:cs typeface="Arial" pitchFamily="34" charset="0"/>
              </a:rPr>
              <a:t>   </a:t>
            </a:r>
            <a:r>
              <a:rPr lang="en-US" sz="5400" b="1">
                <a:latin typeface="Arial" pitchFamily="34" charset="0"/>
                <a:cs typeface="Arial" pitchFamily="34" charset="0"/>
              </a:rPr>
              <a:t>đến tháng </a:t>
            </a:r>
            <a:r>
              <a:rPr lang="en-US" sz="5400" b="1" smtClean="0">
                <a:latin typeface="Arial" pitchFamily="34" charset="0"/>
                <a:cs typeface="Arial" pitchFamily="34" charset="0"/>
              </a:rPr>
              <a:t>     </a:t>
            </a:r>
            <a:r>
              <a:rPr lang="en-US" sz="5400" b="1">
                <a:latin typeface="Arial" pitchFamily="34" charset="0"/>
                <a:cs typeface="Arial" pitchFamily="34" charset="0"/>
              </a:rPr>
              <a:t>năm sau.</a:t>
            </a:r>
          </a:p>
        </p:txBody>
      </p:sp>
      <p:sp>
        <p:nvSpPr>
          <p:cNvPr id="187471" name="Text Box 79"/>
          <p:cNvSpPr txBox="1">
            <a:spLocks noChangeArrowheads="1"/>
          </p:cNvSpPr>
          <p:nvPr/>
        </p:nvSpPr>
        <p:spPr bwMode="auto">
          <a:xfrm>
            <a:off x="7766210" y="1008714"/>
            <a:ext cx="1377790" cy="942323"/>
          </a:xfrm>
          <a:prstGeom prst="rect">
            <a:avLst/>
          </a:prstGeom>
          <a:noFill/>
          <a:ln w="9525">
            <a:noFill/>
            <a:miter lim="800000"/>
            <a:headEnd/>
            <a:tailEnd/>
          </a:ln>
          <a:effectLst/>
        </p:spPr>
        <p:txBody>
          <a:bodyPr wrap="square" lIns="110249" tIns="55125" rIns="110249" bIns="55125">
            <a:spAutoFit/>
          </a:bodyPr>
          <a:lstStyle/>
          <a:p>
            <a:pPr algn="ctr">
              <a:spcBef>
                <a:spcPct val="50000"/>
              </a:spcBef>
            </a:pPr>
            <a:r>
              <a:rPr lang="en-US" sz="5400">
                <a:latin typeface="Arial" pitchFamily="34" charset="0"/>
                <a:cs typeface="Arial" pitchFamily="34" charset="0"/>
              </a:rPr>
              <a:t>…..</a:t>
            </a:r>
          </a:p>
        </p:txBody>
      </p:sp>
      <p:sp>
        <p:nvSpPr>
          <p:cNvPr id="187472" name="Text Box 80"/>
          <p:cNvSpPr txBox="1">
            <a:spLocks noChangeArrowheads="1"/>
          </p:cNvSpPr>
          <p:nvPr/>
        </p:nvSpPr>
        <p:spPr bwMode="auto">
          <a:xfrm>
            <a:off x="1066800" y="2255837"/>
            <a:ext cx="2554605" cy="942323"/>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5400">
                <a:latin typeface="Arial" pitchFamily="34" charset="0"/>
                <a:cs typeface="Arial" pitchFamily="34" charset="0"/>
              </a:rPr>
              <a:t>………</a:t>
            </a:r>
          </a:p>
        </p:txBody>
      </p:sp>
      <p:sp>
        <p:nvSpPr>
          <p:cNvPr id="187473" name="Text Box 81"/>
          <p:cNvSpPr txBox="1">
            <a:spLocks noChangeArrowheads="1"/>
          </p:cNvSpPr>
          <p:nvPr/>
        </p:nvSpPr>
        <p:spPr bwMode="auto">
          <a:xfrm>
            <a:off x="4572000" y="2103437"/>
            <a:ext cx="3352800" cy="942323"/>
          </a:xfrm>
          <a:prstGeom prst="rect">
            <a:avLst/>
          </a:prstGeom>
          <a:noFill/>
          <a:ln w="9525">
            <a:noFill/>
            <a:miter lim="800000"/>
            <a:headEnd/>
            <a:tailEnd/>
          </a:ln>
          <a:effectLst/>
        </p:spPr>
        <p:txBody>
          <a:bodyPr wrap="square" lIns="110249" tIns="55125" rIns="110249" bIns="55125">
            <a:spAutoFit/>
          </a:bodyPr>
          <a:lstStyle/>
          <a:p>
            <a:pPr algn="ctr">
              <a:spcBef>
                <a:spcPct val="50000"/>
              </a:spcBef>
            </a:pPr>
            <a:r>
              <a:rPr lang="en-US" sz="5400">
                <a:latin typeface="Arial" pitchFamily="34" charset="0"/>
                <a:cs typeface="Arial" pitchFamily="34" charset="0"/>
              </a:rPr>
              <a:t>………..…</a:t>
            </a:r>
          </a:p>
        </p:txBody>
      </p:sp>
      <p:sp>
        <p:nvSpPr>
          <p:cNvPr id="187477" name="Text Box 85"/>
          <p:cNvSpPr txBox="1">
            <a:spLocks noChangeArrowheads="1"/>
          </p:cNvSpPr>
          <p:nvPr/>
        </p:nvSpPr>
        <p:spPr bwMode="auto">
          <a:xfrm>
            <a:off x="5715000" y="3170237"/>
            <a:ext cx="1087040" cy="942323"/>
          </a:xfrm>
          <a:prstGeom prst="rect">
            <a:avLst/>
          </a:prstGeom>
          <a:noFill/>
          <a:ln w="9525">
            <a:noFill/>
            <a:miter lim="800000"/>
            <a:headEnd/>
            <a:tailEnd/>
          </a:ln>
          <a:effectLst/>
        </p:spPr>
        <p:txBody>
          <a:bodyPr wrap="square" lIns="110249" tIns="55125" rIns="110249" bIns="55125">
            <a:spAutoFit/>
          </a:bodyPr>
          <a:lstStyle/>
          <a:p>
            <a:pPr algn="ctr">
              <a:spcBef>
                <a:spcPct val="50000"/>
              </a:spcBef>
            </a:pPr>
            <a:r>
              <a:rPr lang="en-US" sz="5400" smtClean="0">
                <a:latin typeface="Arial" pitchFamily="34" charset="0"/>
                <a:cs typeface="Arial" pitchFamily="34" charset="0"/>
              </a:rPr>
              <a:t>…     </a:t>
            </a:r>
            <a:endParaRPr lang="en-US" sz="5400">
              <a:latin typeface="Arial" pitchFamily="34" charset="0"/>
              <a:cs typeface="Arial" pitchFamily="34" charset="0"/>
            </a:endParaRPr>
          </a:p>
        </p:txBody>
      </p:sp>
      <p:sp>
        <p:nvSpPr>
          <p:cNvPr id="187478" name="Text Box 86"/>
          <p:cNvSpPr txBox="1">
            <a:spLocks noChangeArrowheads="1"/>
          </p:cNvSpPr>
          <p:nvPr/>
        </p:nvSpPr>
        <p:spPr bwMode="auto">
          <a:xfrm>
            <a:off x="9829800" y="3322637"/>
            <a:ext cx="1257300" cy="942323"/>
          </a:xfrm>
          <a:prstGeom prst="rect">
            <a:avLst/>
          </a:prstGeom>
          <a:noFill/>
          <a:ln w="9525">
            <a:noFill/>
            <a:miter lim="800000"/>
            <a:headEnd/>
            <a:tailEnd/>
          </a:ln>
          <a:effectLst/>
        </p:spPr>
        <p:txBody>
          <a:bodyPr wrap="square" lIns="110249" tIns="55125" rIns="110249" bIns="55125">
            <a:spAutoFit/>
          </a:bodyPr>
          <a:lstStyle/>
          <a:p>
            <a:pPr algn="ctr">
              <a:spcBef>
                <a:spcPct val="50000"/>
              </a:spcBef>
            </a:pPr>
            <a:r>
              <a:rPr lang="en-US" sz="5400">
                <a:latin typeface="Arial" pitchFamily="34" charset="0"/>
                <a:cs typeface="Arial" pitchFamily="34" charset="0"/>
              </a:rPr>
              <a:t>…</a:t>
            </a:r>
          </a:p>
        </p:txBody>
      </p:sp>
      <p:sp>
        <p:nvSpPr>
          <p:cNvPr id="187479" name="Text Box 87"/>
          <p:cNvSpPr txBox="1">
            <a:spLocks noChangeArrowheads="1"/>
          </p:cNvSpPr>
          <p:nvPr/>
        </p:nvSpPr>
        <p:spPr bwMode="auto">
          <a:xfrm>
            <a:off x="8839200" y="4770437"/>
            <a:ext cx="822960" cy="942323"/>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5400">
                <a:latin typeface="Arial" pitchFamily="34" charset="0"/>
                <a:cs typeface="Arial" pitchFamily="34" charset="0"/>
              </a:rPr>
              <a:t>…</a:t>
            </a:r>
          </a:p>
        </p:txBody>
      </p:sp>
      <p:sp>
        <p:nvSpPr>
          <p:cNvPr id="187480" name="Text Box 88"/>
          <p:cNvSpPr txBox="1">
            <a:spLocks noChangeArrowheads="1"/>
          </p:cNvSpPr>
          <p:nvPr/>
        </p:nvSpPr>
        <p:spPr bwMode="auto">
          <a:xfrm>
            <a:off x="2362200" y="6007752"/>
            <a:ext cx="822960" cy="942323"/>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5400">
                <a:latin typeface="Arial" pitchFamily="34" charset="0"/>
                <a:cs typeface="Arial" pitchFamily="34" charset="0"/>
              </a:rPr>
              <a:t>…</a:t>
            </a:r>
          </a:p>
        </p:txBody>
      </p:sp>
      <p:sp>
        <p:nvSpPr>
          <p:cNvPr id="187482" name="Text Box 90"/>
          <p:cNvSpPr txBox="1">
            <a:spLocks noChangeArrowheads="1"/>
          </p:cNvSpPr>
          <p:nvPr/>
        </p:nvSpPr>
        <p:spPr bwMode="auto">
          <a:xfrm>
            <a:off x="762000" y="2103437"/>
            <a:ext cx="3274695" cy="942323"/>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5400">
                <a:solidFill>
                  <a:srgbClr val="FF3300"/>
                </a:solidFill>
                <a:latin typeface="Arial" pitchFamily="34" charset="0"/>
                <a:cs typeface="Arial" pitchFamily="34" charset="0"/>
              </a:rPr>
              <a:t>mùa mưa</a:t>
            </a:r>
          </a:p>
        </p:txBody>
      </p:sp>
      <p:sp>
        <p:nvSpPr>
          <p:cNvPr id="187483" name="Text Box 91"/>
          <p:cNvSpPr txBox="1">
            <a:spLocks noChangeArrowheads="1"/>
          </p:cNvSpPr>
          <p:nvPr/>
        </p:nvSpPr>
        <p:spPr bwMode="auto">
          <a:xfrm>
            <a:off x="4876800" y="2075514"/>
            <a:ext cx="3048000" cy="942323"/>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5400">
                <a:solidFill>
                  <a:srgbClr val="FF3300"/>
                </a:solidFill>
                <a:latin typeface="Arial" pitchFamily="34" charset="0"/>
                <a:cs typeface="Arial" pitchFamily="34" charset="0"/>
              </a:rPr>
              <a:t>mùa khô </a:t>
            </a:r>
          </a:p>
        </p:txBody>
      </p:sp>
      <p:sp>
        <p:nvSpPr>
          <p:cNvPr id="187484" name="Text Box 92"/>
          <p:cNvSpPr txBox="1">
            <a:spLocks noChangeArrowheads="1"/>
          </p:cNvSpPr>
          <p:nvPr/>
        </p:nvSpPr>
        <p:spPr bwMode="auto">
          <a:xfrm>
            <a:off x="5638800" y="3322637"/>
            <a:ext cx="822960" cy="942323"/>
          </a:xfrm>
          <a:prstGeom prst="rect">
            <a:avLst/>
          </a:prstGeom>
          <a:noFill/>
          <a:ln w="9525">
            <a:noFill/>
            <a:miter lim="800000"/>
            <a:headEnd/>
            <a:tailEnd/>
          </a:ln>
          <a:effectLst/>
        </p:spPr>
        <p:txBody>
          <a:bodyPr lIns="110249" tIns="55125" rIns="110249" bIns="55125">
            <a:spAutoFit/>
          </a:bodyPr>
          <a:lstStyle/>
          <a:p>
            <a:pPr>
              <a:spcBef>
                <a:spcPct val="50000"/>
              </a:spcBef>
            </a:pPr>
            <a:r>
              <a:rPr lang="en-US" sz="5400" smtClean="0">
                <a:solidFill>
                  <a:srgbClr val="FF3300"/>
                </a:solidFill>
                <a:latin typeface="Arial" pitchFamily="34" charset="0"/>
                <a:cs typeface="Arial" pitchFamily="34" charset="0"/>
              </a:rPr>
              <a:t>5   </a:t>
            </a:r>
            <a:endParaRPr lang="en-US" sz="5400">
              <a:solidFill>
                <a:srgbClr val="FF3300"/>
              </a:solidFill>
              <a:latin typeface="Arial" pitchFamily="34" charset="0"/>
              <a:cs typeface="Arial" pitchFamily="34" charset="0"/>
            </a:endParaRPr>
          </a:p>
        </p:txBody>
      </p:sp>
      <p:sp>
        <p:nvSpPr>
          <p:cNvPr id="187485" name="Text Box 93"/>
          <p:cNvSpPr txBox="1">
            <a:spLocks noChangeArrowheads="1"/>
          </p:cNvSpPr>
          <p:nvPr/>
        </p:nvSpPr>
        <p:spPr bwMode="auto">
          <a:xfrm>
            <a:off x="9982200" y="3218514"/>
            <a:ext cx="1143000" cy="942323"/>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5400" smtClean="0">
                <a:solidFill>
                  <a:srgbClr val="FF3300"/>
                </a:solidFill>
                <a:latin typeface="Arial" pitchFamily="34" charset="0"/>
                <a:cs typeface="Arial" pitchFamily="34" charset="0"/>
              </a:rPr>
              <a:t>10 </a:t>
            </a:r>
            <a:endParaRPr lang="en-US" sz="5400">
              <a:solidFill>
                <a:srgbClr val="FF3300"/>
              </a:solidFill>
              <a:latin typeface="Arial" pitchFamily="34" charset="0"/>
              <a:cs typeface="Arial" pitchFamily="34" charset="0"/>
            </a:endParaRPr>
          </a:p>
        </p:txBody>
      </p:sp>
      <p:sp>
        <p:nvSpPr>
          <p:cNvPr id="187486" name="Text Box 94"/>
          <p:cNvSpPr txBox="1">
            <a:spLocks noChangeArrowheads="1"/>
          </p:cNvSpPr>
          <p:nvPr/>
        </p:nvSpPr>
        <p:spPr bwMode="auto">
          <a:xfrm>
            <a:off x="8763000" y="4694237"/>
            <a:ext cx="1295400" cy="942323"/>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5400">
                <a:solidFill>
                  <a:srgbClr val="FF3300"/>
                </a:solidFill>
                <a:latin typeface="Arial" pitchFamily="34" charset="0"/>
                <a:cs typeface="Arial" pitchFamily="34" charset="0"/>
              </a:rPr>
              <a:t>11</a:t>
            </a:r>
          </a:p>
        </p:txBody>
      </p:sp>
      <p:sp>
        <p:nvSpPr>
          <p:cNvPr id="187487" name="Text Box 95"/>
          <p:cNvSpPr txBox="1">
            <a:spLocks noChangeArrowheads="1"/>
          </p:cNvSpPr>
          <p:nvPr/>
        </p:nvSpPr>
        <p:spPr bwMode="auto">
          <a:xfrm>
            <a:off x="2133600" y="5913437"/>
            <a:ext cx="822960" cy="942323"/>
          </a:xfrm>
          <a:prstGeom prst="rect">
            <a:avLst/>
          </a:prstGeom>
          <a:noFill/>
          <a:ln w="9525">
            <a:noFill/>
            <a:miter lim="800000"/>
            <a:headEnd/>
            <a:tailEnd/>
          </a:ln>
          <a:effectLst/>
        </p:spPr>
        <p:txBody>
          <a:bodyPr lIns="110249" tIns="55125" rIns="110249" bIns="55125">
            <a:spAutoFit/>
          </a:bodyPr>
          <a:lstStyle/>
          <a:p>
            <a:pPr>
              <a:spcBef>
                <a:spcPct val="50000"/>
              </a:spcBef>
            </a:pPr>
            <a:r>
              <a:rPr lang="en-US" sz="5400">
                <a:solidFill>
                  <a:srgbClr val="FF3300"/>
                </a:solidFill>
                <a:latin typeface="Arial" pitchFamily="34" charset="0"/>
                <a:cs typeface="Arial"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187471"/>
                                        </p:tgtEl>
                                      </p:cBhvr>
                                    </p:animEffect>
                                    <p:set>
                                      <p:cBhvr>
                                        <p:cTn id="7" dur="1" fill="hold">
                                          <p:stCondLst>
                                            <p:cond delay="499"/>
                                          </p:stCondLst>
                                        </p:cTn>
                                        <p:tgtEl>
                                          <p:spTgt spid="187471"/>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187481"/>
                                        </p:tgtEl>
                                        <p:attrNameLst>
                                          <p:attrName>style.visibility</p:attrName>
                                        </p:attrNameLst>
                                      </p:cBhvr>
                                      <p:to>
                                        <p:strVal val="visible"/>
                                      </p:to>
                                    </p:set>
                                    <p:animEffect transition="in" filter="blinds(horizontal)">
                                      <p:cBhvr>
                                        <p:cTn id="10" dur="500"/>
                                        <p:tgtEl>
                                          <p:spTgt spid="1874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xit" presetSubtype="16" fill="hold" grpId="0" nodeType="clickEffect">
                                  <p:stCondLst>
                                    <p:cond delay="0"/>
                                  </p:stCondLst>
                                  <p:childTnLst>
                                    <p:animEffect transition="out" filter="box(in)">
                                      <p:cBhvr>
                                        <p:cTn id="14" dur="500"/>
                                        <p:tgtEl>
                                          <p:spTgt spid="187472"/>
                                        </p:tgtEl>
                                      </p:cBhvr>
                                    </p:animEffect>
                                    <p:set>
                                      <p:cBhvr>
                                        <p:cTn id="15" dur="1" fill="hold">
                                          <p:stCondLst>
                                            <p:cond delay="499"/>
                                          </p:stCondLst>
                                        </p:cTn>
                                        <p:tgtEl>
                                          <p:spTgt spid="187472"/>
                                        </p:tgtEl>
                                        <p:attrNameLst>
                                          <p:attrName>style.visibility</p:attrName>
                                        </p:attrNameLst>
                                      </p:cBhvr>
                                      <p:to>
                                        <p:strVal val="hidden"/>
                                      </p:to>
                                    </p:set>
                                  </p:childTnLst>
                                </p:cTn>
                              </p:par>
                              <p:par>
                                <p:cTn id="16" presetID="4" presetClass="entr" presetSubtype="16" fill="hold" grpId="0" nodeType="withEffect">
                                  <p:stCondLst>
                                    <p:cond delay="0"/>
                                  </p:stCondLst>
                                  <p:childTnLst>
                                    <p:set>
                                      <p:cBhvr>
                                        <p:cTn id="17" dur="1" fill="hold">
                                          <p:stCondLst>
                                            <p:cond delay="0"/>
                                          </p:stCondLst>
                                        </p:cTn>
                                        <p:tgtEl>
                                          <p:spTgt spid="187482"/>
                                        </p:tgtEl>
                                        <p:attrNameLst>
                                          <p:attrName>style.visibility</p:attrName>
                                        </p:attrNameLst>
                                      </p:cBhvr>
                                      <p:to>
                                        <p:strVal val="visible"/>
                                      </p:to>
                                    </p:set>
                                    <p:animEffect transition="in" filter="box(in)">
                                      <p:cBhvr>
                                        <p:cTn id="18" dur="500"/>
                                        <p:tgtEl>
                                          <p:spTgt spid="18748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xit" presetSubtype="16" fill="hold" grpId="0" nodeType="clickEffect">
                                  <p:stCondLst>
                                    <p:cond delay="0"/>
                                  </p:stCondLst>
                                  <p:childTnLst>
                                    <p:animEffect transition="out" filter="box(in)">
                                      <p:cBhvr>
                                        <p:cTn id="22" dur="500"/>
                                        <p:tgtEl>
                                          <p:spTgt spid="187473"/>
                                        </p:tgtEl>
                                      </p:cBhvr>
                                    </p:animEffect>
                                    <p:set>
                                      <p:cBhvr>
                                        <p:cTn id="23" dur="1" fill="hold">
                                          <p:stCondLst>
                                            <p:cond delay="499"/>
                                          </p:stCondLst>
                                        </p:cTn>
                                        <p:tgtEl>
                                          <p:spTgt spid="187473"/>
                                        </p:tgtEl>
                                        <p:attrNameLst>
                                          <p:attrName>style.visibility</p:attrName>
                                        </p:attrNameLst>
                                      </p:cBhvr>
                                      <p:to>
                                        <p:strVal val="hidden"/>
                                      </p:to>
                                    </p:set>
                                  </p:childTnLst>
                                </p:cTn>
                              </p:par>
                              <p:par>
                                <p:cTn id="24" presetID="5" presetClass="entr" presetSubtype="10" fill="hold" grpId="0" nodeType="withEffect">
                                  <p:stCondLst>
                                    <p:cond delay="0"/>
                                  </p:stCondLst>
                                  <p:childTnLst>
                                    <p:set>
                                      <p:cBhvr>
                                        <p:cTn id="25" dur="1" fill="hold">
                                          <p:stCondLst>
                                            <p:cond delay="0"/>
                                          </p:stCondLst>
                                        </p:cTn>
                                        <p:tgtEl>
                                          <p:spTgt spid="187483"/>
                                        </p:tgtEl>
                                        <p:attrNameLst>
                                          <p:attrName>style.visibility</p:attrName>
                                        </p:attrNameLst>
                                      </p:cBhvr>
                                      <p:to>
                                        <p:strVal val="visible"/>
                                      </p:to>
                                    </p:set>
                                    <p:animEffect transition="in" filter="checkerboard(across)">
                                      <p:cBhvr>
                                        <p:cTn id="26" dur="500"/>
                                        <p:tgtEl>
                                          <p:spTgt spid="18748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187477"/>
                                        </p:tgtEl>
                                      </p:cBhvr>
                                    </p:animEffect>
                                    <p:set>
                                      <p:cBhvr>
                                        <p:cTn id="31" dur="1" fill="hold">
                                          <p:stCondLst>
                                            <p:cond delay="499"/>
                                          </p:stCondLst>
                                        </p:cTn>
                                        <p:tgtEl>
                                          <p:spTgt spid="187477"/>
                                        </p:tgtEl>
                                        <p:attrNameLst>
                                          <p:attrName>style.visibility</p:attrName>
                                        </p:attrNameLst>
                                      </p:cBhvr>
                                      <p:to>
                                        <p:strVal val="hidden"/>
                                      </p:to>
                                    </p:set>
                                  </p:childTnLst>
                                </p:cTn>
                              </p:par>
                              <p:par>
                                <p:cTn id="32" presetID="4" presetClass="entr" presetSubtype="16" fill="hold" grpId="0" nodeType="withEffect">
                                  <p:stCondLst>
                                    <p:cond delay="0"/>
                                  </p:stCondLst>
                                  <p:childTnLst>
                                    <p:set>
                                      <p:cBhvr>
                                        <p:cTn id="33" dur="1" fill="hold">
                                          <p:stCondLst>
                                            <p:cond delay="0"/>
                                          </p:stCondLst>
                                        </p:cTn>
                                        <p:tgtEl>
                                          <p:spTgt spid="187484"/>
                                        </p:tgtEl>
                                        <p:attrNameLst>
                                          <p:attrName>style.visibility</p:attrName>
                                        </p:attrNameLst>
                                      </p:cBhvr>
                                      <p:to>
                                        <p:strVal val="visible"/>
                                      </p:to>
                                    </p:set>
                                    <p:animEffect transition="in" filter="box(in)">
                                      <p:cBhvr>
                                        <p:cTn id="34" dur="500"/>
                                        <p:tgtEl>
                                          <p:spTgt spid="18748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xit" presetSubtype="16" fill="hold" grpId="0" nodeType="clickEffect">
                                  <p:stCondLst>
                                    <p:cond delay="0"/>
                                  </p:stCondLst>
                                  <p:childTnLst>
                                    <p:animEffect transition="out" filter="box(in)">
                                      <p:cBhvr>
                                        <p:cTn id="38" dur="500"/>
                                        <p:tgtEl>
                                          <p:spTgt spid="187478"/>
                                        </p:tgtEl>
                                      </p:cBhvr>
                                    </p:animEffect>
                                    <p:set>
                                      <p:cBhvr>
                                        <p:cTn id="39" dur="1" fill="hold">
                                          <p:stCondLst>
                                            <p:cond delay="499"/>
                                          </p:stCondLst>
                                        </p:cTn>
                                        <p:tgtEl>
                                          <p:spTgt spid="187478"/>
                                        </p:tgtEl>
                                        <p:attrNameLst>
                                          <p:attrName>style.visibility</p:attrName>
                                        </p:attrNameLst>
                                      </p:cBhvr>
                                      <p:to>
                                        <p:strVal val="hidden"/>
                                      </p:to>
                                    </p:set>
                                  </p:childTnLst>
                                </p:cTn>
                              </p:par>
                              <p:par>
                                <p:cTn id="40" presetID="4" presetClass="entr" presetSubtype="16" fill="hold" grpId="0" nodeType="withEffect">
                                  <p:stCondLst>
                                    <p:cond delay="0"/>
                                  </p:stCondLst>
                                  <p:childTnLst>
                                    <p:set>
                                      <p:cBhvr>
                                        <p:cTn id="41" dur="1" fill="hold">
                                          <p:stCondLst>
                                            <p:cond delay="0"/>
                                          </p:stCondLst>
                                        </p:cTn>
                                        <p:tgtEl>
                                          <p:spTgt spid="187485"/>
                                        </p:tgtEl>
                                        <p:attrNameLst>
                                          <p:attrName>style.visibility</p:attrName>
                                        </p:attrNameLst>
                                      </p:cBhvr>
                                      <p:to>
                                        <p:strVal val="visible"/>
                                      </p:to>
                                    </p:set>
                                    <p:animEffect transition="in" filter="box(in)">
                                      <p:cBhvr>
                                        <p:cTn id="42" dur="500"/>
                                        <p:tgtEl>
                                          <p:spTgt spid="18748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xit" presetSubtype="16" fill="hold" grpId="0" nodeType="clickEffect">
                                  <p:stCondLst>
                                    <p:cond delay="0"/>
                                  </p:stCondLst>
                                  <p:childTnLst>
                                    <p:animEffect transition="out" filter="box(in)">
                                      <p:cBhvr>
                                        <p:cTn id="46" dur="500"/>
                                        <p:tgtEl>
                                          <p:spTgt spid="187479"/>
                                        </p:tgtEl>
                                      </p:cBhvr>
                                    </p:animEffect>
                                    <p:set>
                                      <p:cBhvr>
                                        <p:cTn id="47" dur="1" fill="hold">
                                          <p:stCondLst>
                                            <p:cond delay="499"/>
                                          </p:stCondLst>
                                        </p:cTn>
                                        <p:tgtEl>
                                          <p:spTgt spid="187479"/>
                                        </p:tgtEl>
                                        <p:attrNameLst>
                                          <p:attrName>style.visibility</p:attrName>
                                        </p:attrNameLst>
                                      </p:cBhvr>
                                      <p:to>
                                        <p:strVal val="hidden"/>
                                      </p:to>
                                    </p:set>
                                  </p:childTnLst>
                                </p:cTn>
                              </p:par>
                              <p:par>
                                <p:cTn id="48" presetID="4" presetClass="entr" presetSubtype="16" fill="hold" grpId="0" nodeType="withEffect">
                                  <p:stCondLst>
                                    <p:cond delay="0"/>
                                  </p:stCondLst>
                                  <p:childTnLst>
                                    <p:set>
                                      <p:cBhvr>
                                        <p:cTn id="49" dur="1" fill="hold">
                                          <p:stCondLst>
                                            <p:cond delay="0"/>
                                          </p:stCondLst>
                                        </p:cTn>
                                        <p:tgtEl>
                                          <p:spTgt spid="187486"/>
                                        </p:tgtEl>
                                        <p:attrNameLst>
                                          <p:attrName>style.visibility</p:attrName>
                                        </p:attrNameLst>
                                      </p:cBhvr>
                                      <p:to>
                                        <p:strVal val="visible"/>
                                      </p:to>
                                    </p:set>
                                    <p:animEffect transition="in" filter="box(in)">
                                      <p:cBhvr>
                                        <p:cTn id="50" dur="500"/>
                                        <p:tgtEl>
                                          <p:spTgt spid="18748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xit" presetSubtype="16" fill="hold" grpId="0" nodeType="clickEffect">
                                  <p:stCondLst>
                                    <p:cond delay="0"/>
                                  </p:stCondLst>
                                  <p:childTnLst>
                                    <p:animEffect transition="out" filter="box(in)">
                                      <p:cBhvr>
                                        <p:cTn id="54" dur="500"/>
                                        <p:tgtEl>
                                          <p:spTgt spid="187480"/>
                                        </p:tgtEl>
                                      </p:cBhvr>
                                    </p:animEffect>
                                    <p:set>
                                      <p:cBhvr>
                                        <p:cTn id="55" dur="1" fill="hold">
                                          <p:stCondLst>
                                            <p:cond delay="499"/>
                                          </p:stCondLst>
                                        </p:cTn>
                                        <p:tgtEl>
                                          <p:spTgt spid="187480"/>
                                        </p:tgtEl>
                                        <p:attrNameLst>
                                          <p:attrName>style.visibility</p:attrName>
                                        </p:attrNameLst>
                                      </p:cBhvr>
                                      <p:to>
                                        <p:strVal val="hidden"/>
                                      </p:to>
                                    </p:set>
                                  </p:childTnLst>
                                </p:cTn>
                              </p:par>
                              <p:par>
                                <p:cTn id="56" presetID="3" presetClass="entr" presetSubtype="10" fill="hold" grpId="0" nodeType="withEffect">
                                  <p:stCondLst>
                                    <p:cond delay="0"/>
                                  </p:stCondLst>
                                  <p:childTnLst>
                                    <p:set>
                                      <p:cBhvr>
                                        <p:cTn id="57" dur="1" fill="hold">
                                          <p:stCondLst>
                                            <p:cond delay="0"/>
                                          </p:stCondLst>
                                        </p:cTn>
                                        <p:tgtEl>
                                          <p:spTgt spid="187487"/>
                                        </p:tgtEl>
                                        <p:attrNameLst>
                                          <p:attrName>style.visibility</p:attrName>
                                        </p:attrNameLst>
                                      </p:cBhvr>
                                      <p:to>
                                        <p:strVal val="visible"/>
                                      </p:to>
                                    </p:set>
                                    <p:animEffect transition="in" filter="blinds(horizontal)">
                                      <p:cBhvr>
                                        <p:cTn id="58" dur="500"/>
                                        <p:tgtEl>
                                          <p:spTgt spid="187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81" grpId="0"/>
      <p:bldP spid="187471" grpId="0"/>
      <p:bldP spid="187472" grpId="0"/>
      <p:bldP spid="187473" grpId="0"/>
      <p:bldP spid="187477" grpId="0"/>
      <p:bldP spid="187478" grpId="0"/>
      <p:bldP spid="187479" grpId="0"/>
      <p:bldP spid="187480" grpId="0"/>
      <p:bldP spid="187482" grpId="0"/>
      <p:bldP spid="187483" grpId="0"/>
      <p:bldP spid="187484" grpId="0"/>
      <p:bldP spid="187485" grpId="0"/>
      <p:bldP spid="187486" grpId="0"/>
      <p:bldP spid="18748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9202" name="Picture 2" descr="ST-Mua"/>
          <p:cNvPicPr>
            <a:picLocks noChangeAspect="1" noChangeArrowheads="1"/>
          </p:cNvPicPr>
          <p:nvPr/>
        </p:nvPicPr>
        <p:blipFill>
          <a:blip r:embed="rId2"/>
          <a:srcRect/>
          <a:stretch>
            <a:fillRect/>
          </a:stretch>
        </p:blipFill>
        <p:spPr bwMode="auto">
          <a:xfrm>
            <a:off x="0" y="0"/>
            <a:ext cx="5966460" cy="3483082"/>
          </a:xfrm>
          <a:prstGeom prst="rect">
            <a:avLst/>
          </a:prstGeom>
          <a:noFill/>
          <a:ln w="9525">
            <a:noFill/>
            <a:miter lim="800000"/>
            <a:headEnd/>
            <a:tailEnd/>
          </a:ln>
        </p:spPr>
      </p:pic>
      <p:pic>
        <p:nvPicPr>
          <p:cNvPr id="179205" name="Picture 5" descr="7"/>
          <p:cNvPicPr>
            <a:picLocks noChangeAspect="1" noChangeArrowheads="1"/>
          </p:cNvPicPr>
          <p:nvPr/>
        </p:nvPicPr>
        <p:blipFill>
          <a:blip r:embed="rId3"/>
          <a:srcRect/>
          <a:stretch>
            <a:fillRect/>
          </a:stretch>
        </p:blipFill>
        <p:spPr bwMode="auto">
          <a:xfrm>
            <a:off x="0" y="3243371"/>
            <a:ext cx="5966460" cy="3320591"/>
          </a:xfrm>
          <a:prstGeom prst="rect">
            <a:avLst/>
          </a:prstGeom>
          <a:noFill/>
          <a:ln w="9525">
            <a:noFill/>
            <a:miter lim="800000"/>
            <a:headEnd/>
            <a:tailEnd/>
          </a:ln>
        </p:spPr>
      </p:pic>
      <p:sp>
        <p:nvSpPr>
          <p:cNvPr id="179207" name="Text Box 7"/>
          <p:cNvSpPr txBox="1">
            <a:spLocks noChangeArrowheads="1"/>
          </p:cNvSpPr>
          <p:nvPr/>
        </p:nvSpPr>
        <p:spPr bwMode="auto">
          <a:xfrm>
            <a:off x="533400" y="6007752"/>
            <a:ext cx="11521440" cy="942323"/>
          </a:xfrm>
          <a:prstGeom prst="rect">
            <a:avLst/>
          </a:prstGeom>
          <a:solidFill>
            <a:srgbClr val="FFFFCC"/>
          </a:solidFill>
          <a:ln w="9525">
            <a:noFill/>
            <a:miter lim="800000"/>
            <a:headEnd/>
            <a:tailEnd/>
          </a:ln>
          <a:effectLst/>
        </p:spPr>
        <p:txBody>
          <a:bodyPr wrap="square" lIns="110249" tIns="55125" rIns="110249" bIns="55125">
            <a:spAutoFit/>
          </a:bodyPr>
          <a:lstStyle/>
          <a:p>
            <a:pPr algn="ctr">
              <a:spcBef>
                <a:spcPct val="50000"/>
              </a:spcBef>
            </a:pPr>
            <a:r>
              <a:rPr lang="en-US" sz="5400">
                <a:solidFill>
                  <a:srgbClr val="000066"/>
                </a:solidFill>
                <a:latin typeface="Arial" pitchFamily="34" charset="0"/>
                <a:cs typeface="Arial" pitchFamily="34" charset="0"/>
              </a:rPr>
              <a:t>Hãy tả cảnh mùa mưa ở Tây Nguyên</a:t>
            </a:r>
          </a:p>
        </p:txBody>
      </p:sp>
      <p:pic>
        <p:nvPicPr>
          <p:cNvPr id="26629" name="Picture 8"/>
          <p:cNvPicPr>
            <a:picLocks noChangeAspect="1" noChangeArrowheads="1"/>
          </p:cNvPicPr>
          <p:nvPr/>
        </p:nvPicPr>
        <p:blipFill>
          <a:blip r:embed="rId4"/>
          <a:srcRect/>
          <a:stretch>
            <a:fillRect/>
          </a:stretch>
        </p:blipFill>
        <p:spPr bwMode="auto">
          <a:xfrm>
            <a:off x="6275070" y="0"/>
            <a:ext cx="6069330" cy="3243368"/>
          </a:xfrm>
          <a:prstGeom prst="rect">
            <a:avLst/>
          </a:prstGeom>
          <a:noFill/>
          <a:ln w="9525" algn="ctr">
            <a:noFill/>
            <a:miter lim="800000"/>
            <a:headEnd/>
            <a:tailEnd/>
          </a:ln>
          <a:effectLst/>
        </p:spPr>
      </p:pic>
      <p:pic>
        <p:nvPicPr>
          <p:cNvPr id="26630" name="Picture 9"/>
          <p:cNvPicPr>
            <a:picLocks noChangeAspect="1" noChangeArrowheads="1"/>
          </p:cNvPicPr>
          <p:nvPr/>
        </p:nvPicPr>
        <p:blipFill>
          <a:blip r:embed="rId5"/>
          <a:srcRect/>
          <a:stretch>
            <a:fillRect/>
          </a:stretch>
        </p:blipFill>
        <p:spPr bwMode="auto">
          <a:xfrm>
            <a:off x="6275070" y="3170238"/>
            <a:ext cx="6069330" cy="2819400"/>
          </a:xfrm>
          <a:prstGeom prst="rect">
            <a:avLst/>
          </a:prstGeom>
          <a:noFill/>
          <a:ln w="9525" algn="ctr">
            <a:noFill/>
            <a:miter lim="800000"/>
            <a:headEnd/>
            <a:tailEnd/>
          </a:ln>
          <a:effectLst/>
        </p:spPr>
      </p:pic>
      <p:sp>
        <p:nvSpPr>
          <p:cNvPr id="2" name="Rectangle 1"/>
          <p:cNvSpPr/>
          <p:nvPr/>
        </p:nvSpPr>
        <p:spPr>
          <a:xfrm>
            <a:off x="4114800" y="2937694"/>
            <a:ext cx="4572000" cy="1003900"/>
          </a:xfrm>
          <a:prstGeom prst="rect">
            <a:avLst/>
          </a:prstGeom>
        </p:spPr>
        <p:style>
          <a:lnRef idx="1">
            <a:schemeClr val="accent4"/>
          </a:lnRef>
          <a:fillRef idx="2">
            <a:schemeClr val="accent4"/>
          </a:fillRef>
          <a:effectRef idx="1">
            <a:schemeClr val="accent4"/>
          </a:effectRef>
          <a:fontRef idx="minor">
            <a:schemeClr val="dk1"/>
          </a:fontRef>
        </p:style>
        <p:txBody>
          <a:bodyPr lIns="110249" tIns="55125" rIns="110249" bIns="55125" anchor="ctr"/>
          <a:lstStyle/>
          <a:p>
            <a:pPr algn="ctr">
              <a:defRPr/>
            </a:pPr>
            <a:r>
              <a:rPr lang="en-US" sz="6000" b="1" dirty="0" err="1">
                <a:latin typeface="Arial" pitchFamily="34" charset="0"/>
                <a:cs typeface="Arial" pitchFamily="34" charset="0"/>
              </a:rPr>
              <a:t>Mùa</a:t>
            </a:r>
            <a:r>
              <a:rPr lang="en-US" sz="6000" b="1" dirty="0">
                <a:latin typeface="Arial" pitchFamily="34" charset="0"/>
                <a:cs typeface="Arial" pitchFamily="34" charset="0"/>
              </a:rPr>
              <a:t> </a:t>
            </a:r>
            <a:r>
              <a:rPr lang="en-US" sz="6000" b="1" dirty="0" err="1">
                <a:latin typeface="Arial" pitchFamily="34" charset="0"/>
                <a:cs typeface="Arial" pitchFamily="34" charset="0"/>
              </a:rPr>
              <a:t>mưa</a:t>
            </a:r>
            <a:endParaRPr lang="en-US" sz="6000" b="1" dirty="0">
              <a:latin typeface="Arial" pitchFamily="34" charset="0"/>
              <a:cs typeface="Arial"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 presetClass="entr" presetSubtype="10" fill="hold" nodeType="after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checkerboard(across)">
                                      <p:cBhvr>
                                        <p:cTn id="7" dur="1000"/>
                                        <p:tgtEl>
                                          <p:spTgt spid="179202"/>
                                        </p:tgtEl>
                                      </p:cBhvr>
                                    </p:animEffect>
                                  </p:childTnLst>
                                </p:cTn>
                              </p:par>
                            </p:childTnLst>
                          </p:cTn>
                        </p:par>
                        <p:par>
                          <p:cTn id="8" fill="hold" nodeType="afterGroup">
                            <p:stCondLst>
                              <p:cond delay="1000"/>
                            </p:stCondLst>
                            <p:childTnLst>
                              <p:par>
                                <p:cTn id="9" presetID="53" presetClass="entr" presetSubtype="0" fill="hold" nodeType="afterEffect">
                                  <p:stCondLst>
                                    <p:cond delay="0"/>
                                  </p:stCondLst>
                                  <p:childTnLst>
                                    <p:set>
                                      <p:cBhvr>
                                        <p:cTn id="10" dur="1" fill="hold">
                                          <p:stCondLst>
                                            <p:cond delay="0"/>
                                          </p:stCondLst>
                                        </p:cTn>
                                        <p:tgtEl>
                                          <p:spTgt spid="179205"/>
                                        </p:tgtEl>
                                        <p:attrNameLst>
                                          <p:attrName>style.visibility</p:attrName>
                                        </p:attrNameLst>
                                      </p:cBhvr>
                                      <p:to>
                                        <p:strVal val="visible"/>
                                      </p:to>
                                    </p:set>
                                    <p:anim calcmode="lin" valueType="num">
                                      <p:cBhvr>
                                        <p:cTn id="11" dur="1000" fill="hold"/>
                                        <p:tgtEl>
                                          <p:spTgt spid="179205"/>
                                        </p:tgtEl>
                                        <p:attrNameLst>
                                          <p:attrName>ppt_w</p:attrName>
                                        </p:attrNameLst>
                                      </p:cBhvr>
                                      <p:tavLst>
                                        <p:tav tm="0">
                                          <p:val>
                                            <p:fltVal val="0"/>
                                          </p:val>
                                        </p:tav>
                                        <p:tav tm="100000">
                                          <p:val>
                                            <p:strVal val="#ppt_w"/>
                                          </p:val>
                                        </p:tav>
                                      </p:tavLst>
                                    </p:anim>
                                    <p:anim calcmode="lin" valueType="num">
                                      <p:cBhvr>
                                        <p:cTn id="12" dur="1000" fill="hold"/>
                                        <p:tgtEl>
                                          <p:spTgt spid="179205"/>
                                        </p:tgtEl>
                                        <p:attrNameLst>
                                          <p:attrName>ppt_h</p:attrName>
                                        </p:attrNameLst>
                                      </p:cBhvr>
                                      <p:tavLst>
                                        <p:tav tm="0">
                                          <p:val>
                                            <p:fltVal val="0"/>
                                          </p:val>
                                        </p:tav>
                                        <p:tav tm="100000">
                                          <p:val>
                                            <p:strVal val="#ppt_h"/>
                                          </p:val>
                                        </p:tav>
                                      </p:tavLst>
                                    </p:anim>
                                    <p:animEffect transition="in" filter="fade">
                                      <p:cBhvr>
                                        <p:cTn id="13" dur="1000"/>
                                        <p:tgtEl>
                                          <p:spTgt spid="17920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79207"/>
                                        </p:tgtEl>
                                        <p:attrNameLst>
                                          <p:attrName>style.visibility</p:attrName>
                                        </p:attrNameLst>
                                      </p:cBhvr>
                                      <p:to>
                                        <p:strVal val="visible"/>
                                      </p:to>
                                    </p:set>
                                    <p:animEffect transition="in" filter="diamond(in)">
                                      <p:cBhvr>
                                        <p:cTn id="18" dur="2000"/>
                                        <p:tgtEl>
                                          <p:spTgt spid="17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3" name="Text Box 3"/>
          <p:cNvSpPr txBox="1">
            <a:spLocks noChangeArrowheads="1"/>
          </p:cNvSpPr>
          <p:nvPr/>
        </p:nvSpPr>
        <p:spPr bwMode="auto">
          <a:xfrm>
            <a:off x="304800" y="3514761"/>
            <a:ext cx="11582400" cy="3435314"/>
          </a:xfrm>
          <a:prstGeom prst="rect">
            <a:avLst/>
          </a:prstGeom>
          <a:ln/>
        </p:spPr>
        <p:style>
          <a:lnRef idx="2">
            <a:schemeClr val="accent6"/>
          </a:lnRef>
          <a:fillRef idx="1">
            <a:schemeClr val="lt1"/>
          </a:fillRef>
          <a:effectRef idx="0">
            <a:schemeClr val="accent6"/>
          </a:effectRef>
          <a:fontRef idx="minor">
            <a:schemeClr val="dk1"/>
          </a:fontRef>
        </p:style>
        <p:txBody>
          <a:bodyPr wrap="square" lIns="110249" tIns="55125" rIns="110249" bIns="55125">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spcBef>
                <a:spcPct val="50000"/>
              </a:spcBef>
              <a:defRPr/>
            </a:pPr>
            <a:r>
              <a:rPr lang="en-US" sz="4300" dirty="0" smtClean="0">
                <a:solidFill>
                  <a:srgbClr val="0000CC"/>
                </a:solidFill>
                <a:latin typeface="Times New Roman" pitchFamily="18" charset="0"/>
                <a:cs typeface="Times New Roman" pitchFamily="18" charset="0"/>
              </a:rPr>
              <a:t>   </a:t>
            </a:r>
            <a:r>
              <a:rPr lang="en-US" sz="5400" dirty="0" smtClean="0">
                <a:solidFill>
                  <a:srgbClr val="0000CC"/>
                </a:solidFill>
                <a:latin typeface="Arial" pitchFamily="34" charset="0"/>
                <a:cs typeface="Arial" pitchFamily="34" charset="0"/>
              </a:rPr>
              <a:t> </a:t>
            </a:r>
            <a:r>
              <a:rPr lang="en-US" sz="5400" b="1" dirty="0" err="1" smtClean="0">
                <a:latin typeface="Arial" pitchFamily="34" charset="0"/>
                <a:cs typeface="Arial" pitchFamily="34" charset="0"/>
              </a:rPr>
              <a:t>Mùa</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mưa</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thường</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có</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những</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ngày</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mưa</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kéo</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dài</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liên</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miên</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cả</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rừng</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núi</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bị</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phủ</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bởi</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màn</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nước</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trắng</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xóa</a:t>
            </a:r>
            <a:r>
              <a:rPr lang="en-US" sz="5400" b="1" dirty="0" smtClean="0">
                <a:latin typeface="Arial" pitchFamily="34" charset="0"/>
                <a:cs typeface="Arial" pitchFamily="34" charset="0"/>
              </a:rPr>
              <a:t>.    </a:t>
            </a:r>
          </a:p>
        </p:txBody>
      </p:sp>
      <p:pic>
        <p:nvPicPr>
          <p:cNvPr id="27652" name="Picture 5"/>
          <p:cNvPicPr>
            <a:picLocks noChangeAspect="1" noChangeArrowheads="1"/>
          </p:cNvPicPr>
          <p:nvPr/>
        </p:nvPicPr>
        <p:blipFill>
          <a:blip r:embed="rId2"/>
          <a:srcRect/>
          <a:stretch>
            <a:fillRect/>
          </a:stretch>
        </p:blipFill>
        <p:spPr bwMode="auto">
          <a:xfrm>
            <a:off x="0" y="1"/>
            <a:ext cx="5966460" cy="3484690"/>
          </a:xfrm>
          <a:prstGeom prst="rect">
            <a:avLst/>
          </a:prstGeom>
          <a:noFill/>
          <a:ln w="9525" algn="ctr">
            <a:noFill/>
            <a:miter lim="800000"/>
            <a:headEnd/>
            <a:tailEnd/>
          </a:ln>
          <a:effectLst/>
        </p:spPr>
      </p:pic>
      <p:pic>
        <p:nvPicPr>
          <p:cNvPr id="27653" name="Picture 6"/>
          <p:cNvPicPr>
            <a:picLocks noChangeAspect="1" noChangeArrowheads="1"/>
          </p:cNvPicPr>
          <p:nvPr/>
        </p:nvPicPr>
        <p:blipFill>
          <a:blip r:embed="rId3"/>
          <a:srcRect/>
          <a:stretch>
            <a:fillRect/>
          </a:stretch>
        </p:blipFill>
        <p:spPr bwMode="auto">
          <a:xfrm>
            <a:off x="6142198" y="-9652"/>
            <a:ext cx="6202204" cy="3484690"/>
          </a:xfrm>
          <a:prstGeom prst="rect">
            <a:avLst/>
          </a:prstGeom>
          <a:noFill/>
          <a:ln w="9525" algn="ctr">
            <a:noFill/>
            <a:miter lim="800000"/>
            <a:headEnd/>
            <a:tailEnd/>
          </a:ln>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9443"/>
                                        </p:tgtEl>
                                        <p:attrNameLst>
                                          <p:attrName>style.visibility</p:attrName>
                                        </p:attrNameLst>
                                      </p:cBhvr>
                                      <p:to>
                                        <p:strVal val="visible"/>
                                      </p:to>
                                    </p:set>
                                    <p:animEffect transition="in" filter="barn(inVertical)">
                                      <p:cBhvr>
                                        <p:cTn id="7" dur="500"/>
                                        <p:tgtEl>
                                          <p:spTgt spid="189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8179" name="Picture 3" descr="080923000111-771-916"/>
          <p:cNvPicPr>
            <a:picLocks noChangeAspect="1" noChangeArrowheads="1"/>
          </p:cNvPicPr>
          <p:nvPr/>
        </p:nvPicPr>
        <p:blipFill>
          <a:blip r:embed="rId2"/>
          <a:srcRect/>
          <a:stretch>
            <a:fillRect/>
          </a:stretch>
        </p:blipFill>
        <p:spPr bwMode="auto">
          <a:xfrm>
            <a:off x="6069330" y="3552261"/>
            <a:ext cx="6275070" cy="3088922"/>
          </a:xfrm>
          <a:prstGeom prst="rect">
            <a:avLst/>
          </a:prstGeom>
          <a:noFill/>
          <a:ln w="9525">
            <a:noFill/>
            <a:miter lim="800000"/>
            <a:headEnd/>
            <a:tailEnd/>
          </a:ln>
        </p:spPr>
      </p:pic>
      <p:pic>
        <p:nvPicPr>
          <p:cNvPr id="178180" name="Picture 4" descr="cháy rừng"/>
          <p:cNvPicPr>
            <a:picLocks noChangeAspect="1" noChangeArrowheads="1"/>
          </p:cNvPicPr>
          <p:nvPr/>
        </p:nvPicPr>
        <p:blipFill>
          <a:blip r:embed="rId3"/>
          <a:srcRect/>
          <a:stretch>
            <a:fillRect/>
          </a:stretch>
        </p:blipFill>
        <p:spPr bwMode="auto">
          <a:xfrm>
            <a:off x="30004" y="3552261"/>
            <a:ext cx="5863590" cy="3243368"/>
          </a:xfrm>
          <a:prstGeom prst="rect">
            <a:avLst/>
          </a:prstGeom>
          <a:noFill/>
          <a:ln w="9525">
            <a:noFill/>
            <a:miter lim="800000"/>
            <a:headEnd/>
            <a:tailEnd/>
          </a:ln>
        </p:spPr>
      </p:pic>
      <p:pic>
        <p:nvPicPr>
          <p:cNvPr id="178181" name="Picture 5" descr="Tn kho"/>
          <p:cNvPicPr>
            <a:picLocks noChangeAspect="1" noChangeArrowheads="1"/>
          </p:cNvPicPr>
          <p:nvPr/>
        </p:nvPicPr>
        <p:blipFill>
          <a:blip r:embed="rId4"/>
          <a:srcRect/>
          <a:stretch>
            <a:fillRect/>
          </a:stretch>
        </p:blipFill>
        <p:spPr bwMode="auto">
          <a:xfrm>
            <a:off x="6069330" y="0"/>
            <a:ext cx="6275070" cy="3397814"/>
          </a:xfrm>
          <a:prstGeom prst="rect">
            <a:avLst/>
          </a:prstGeom>
          <a:noFill/>
          <a:ln w="9525">
            <a:noFill/>
            <a:miter lim="800000"/>
            <a:headEnd/>
            <a:tailEnd/>
          </a:ln>
        </p:spPr>
      </p:pic>
      <p:sp>
        <p:nvSpPr>
          <p:cNvPr id="23559" name="Rectangle 7"/>
          <p:cNvSpPr>
            <a:spLocks noChangeArrowheads="1"/>
          </p:cNvSpPr>
          <p:nvPr/>
        </p:nvSpPr>
        <p:spPr bwMode="auto">
          <a:xfrm>
            <a:off x="152400" y="5913437"/>
            <a:ext cx="12573000" cy="942323"/>
          </a:xfrm>
          <a:prstGeom prst="rect">
            <a:avLst/>
          </a:prstGeom>
          <a:ln/>
        </p:spPr>
        <p:style>
          <a:lnRef idx="2">
            <a:schemeClr val="accent6"/>
          </a:lnRef>
          <a:fillRef idx="1">
            <a:schemeClr val="lt1"/>
          </a:fillRef>
          <a:effectRef idx="0">
            <a:schemeClr val="accent6"/>
          </a:effectRef>
          <a:fontRef idx="minor">
            <a:schemeClr val="dk1"/>
          </a:fontRef>
        </p:style>
        <p:txBody>
          <a:bodyPr wrap="square" lIns="110249" tIns="55125" rIns="110249" bIns="55125">
            <a:spAutoFit/>
          </a:bodyPr>
          <a:lstStyle/>
          <a:p>
            <a:pPr>
              <a:spcBef>
                <a:spcPct val="50000"/>
              </a:spcBef>
              <a:defRPr/>
            </a:pPr>
            <a:r>
              <a:rPr lang="en-US" sz="5400" smtClean="0">
                <a:solidFill>
                  <a:schemeClr val="folHlink"/>
                </a:solidFill>
                <a:latin typeface="Arial" pitchFamily="34" charset="0"/>
                <a:cs typeface="Arial" pitchFamily="34" charset="0"/>
              </a:rPr>
              <a:t>Hãy</a:t>
            </a:r>
            <a:r>
              <a:rPr lang="en-US" sz="5400">
                <a:solidFill>
                  <a:schemeClr val="folHlink"/>
                </a:solidFill>
                <a:latin typeface="Arial" pitchFamily="34" charset="0"/>
                <a:cs typeface="Arial" pitchFamily="34" charset="0"/>
              </a:rPr>
              <a:t> </a:t>
            </a:r>
            <a:r>
              <a:rPr lang="en-US" sz="5400" smtClean="0">
                <a:solidFill>
                  <a:schemeClr val="folHlink"/>
                </a:solidFill>
                <a:latin typeface="Arial" pitchFamily="34" charset="0"/>
                <a:cs typeface="Arial" pitchFamily="34" charset="0"/>
              </a:rPr>
              <a:t>tả </a:t>
            </a:r>
            <a:r>
              <a:rPr lang="en-US" sz="5400" dirty="0" err="1">
                <a:solidFill>
                  <a:schemeClr val="folHlink"/>
                </a:solidFill>
                <a:latin typeface="Arial" pitchFamily="34" charset="0"/>
                <a:cs typeface="Arial" pitchFamily="34" charset="0"/>
              </a:rPr>
              <a:t>cảnh</a:t>
            </a:r>
            <a:r>
              <a:rPr lang="en-US" sz="5400" dirty="0">
                <a:solidFill>
                  <a:schemeClr val="folHlink"/>
                </a:solidFill>
                <a:latin typeface="Arial" pitchFamily="34" charset="0"/>
                <a:cs typeface="Arial" pitchFamily="34" charset="0"/>
              </a:rPr>
              <a:t> </a:t>
            </a:r>
            <a:r>
              <a:rPr lang="en-US" sz="5400" dirty="0" err="1">
                <a:solidFill>
                  <a:schemeClr val="folHlink"/>
                </a:solidFill>
                <a:latin typeface="Arial" pitchFamily="34" charset="0"/>
                <a:cs typeface="Arial" pitchFamily="34" charset="0"/>
              </a:rPr>
              <a:t>mùa</a:t>
            </a:r>
            <a:r>
              <a:rPr lang="en-US" sz="5400" dirty="0">
                <a:solidFill>
                  <a:schemeClr val="folHlink"/>
                </a:solidFill>
                <a:latin typeface="Arial" pitchFamily="34" charset="0"/>
                <a:cs typeface="Arial" pitchFamily="34" charset="0"/>
              </a:rPr>
              <a:t> </a:t>
            </a:r>
            <a:r>
              <a:rPr lang="en-US" sz="5400" dirty="0" err="1">
                <a:solidFill>
                  <a:schemeClr val="folHlink"/>
                </a:solidFill>
                <a:latin typeface="Arial" pitchFamily="34" charset="0"/>
                <a:cs typeface="Arial" pitchFamily="34" charset="0"/>
              </a:rPr>
              <a:t>khô</a:t>
            </a:r>
            <a:r>
              <a:rPr lang="en-US" sz="5400" dirty="0">
                <a:solidFill>
                  <a:schemeClr val="folHlink"/>
                </a:solidFill>
                <a:latin typeface="Arial" pitchFamily="34" charset="0"/>
                <a:cs typeface="Arial" pitchFamily="34" charset="0"/>
              </a:rPr>
              <a:t> ở </a:t>
            </a:r>
            <a:r>
              <a:rPr lang="en-US" sz="5400" dirty="0" err="1">
                <a:solidFill>
                  <a:schemeClr val="folHlink"/>
                </a:solidFill>
                <a:latin typeface="Arial" pitchFamily="34" charset="0"/>
                <a:cs typeface="Arial" pitchFamily="34" charset="0"/>
              </a:rPr>
              <a:t>Tây</a:t>
            </a:r>
            <a:r>
              <a:rPr lang="en-US" sz="5400" dirty="0">
                <a:solidFill>
                  <a:schemeClr val="folHlink"/>
                </a:solidFill>
                <a:latin typeface="Arial" pitchFamily="34" charset="0"/>
                <a:cs typeface="Arial" pitchFamily="34" charset="0"/>
              </a:rPr>
              <a:t> </a:t>
            </a:r>
            <a:r>
              <a:rPr lang="en-US" sz="5400" dirty="0" err="1">
                <a:solidFill>
                  <a:schemeClr val="folHlink"/>
                </a:solidFill>
                <a:latin typeface="Arial" pitchFamily="34" charset="0"/>
                <a:cs typeface="Arial" pitchFamily="34" charset="0"/>
              </a:rPr>
              <a:t>Nguyên</a:t>
            </a:r>
            <a:endParaRPr lang="en-US" sz="5400" dirty="0">
              <a:solidFill>
                <a:schemeClr val="folHlink"/>
              </a:solidFill>
              <a:latin typeface="Arial" pitchFamily="34" charset="0"/>
              <a:cs typeface="Arial" pitchFamily="34" charset="0"/>
            </a:endParaRPr>
          </a:p>
        </p:txBody>
      </p:sp>
      <p:pic>
        <p:nvPicPr>
          <p:cNvPr id="24584" name="Picture 8"/>
          <p:cNvPicPr>
            <a:picLocks noChangeAspect="1" noChangeArrowheads="1"/>
          </p:cNvPicPr>
          <p:nvPr/>
        </p:nvPicPr>
        <p:blipFill>
          <a:blip r:embed="rId5"/>
          <a:srcRect/>
          <a:stretch>
            <a:fillRect/>
          </a:stretch>
        </p:blipFill>
        <p:spPr bwMode="auto">
          <a:xfrm>
            <a:off x="27862" y="0"/>
            <a:ext cx="5865732" cy="3397814"/>
          </a:xfrm>
          <a:prstGeom prst="rect">
            <a:avLst/>
          </a:prstGeom>
          <a:noFill/>
          <a:ln w="9525" algn="ctr">
            <a:noFill/>
            <a:miter lim="800000"/>
            <a:headEnd/>
            <a:tailEnd/>
          </a:ln>
          <a:effectLst/>
        </p:spPr>
      </p:pic>
      <p:sp>
        <p:nvSpPr>
          <p:cNvPr id="2" name="Rectangle 1"/>
          <p:cNvSpPr/>
          <p:nvPr/>
        </p:nvSpPr>
        <p:spPr>
          <a:xfrm>
            <a:off x="4267200" y="2839556"/>
            <a:ext cx="3733800" cy="10039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110249" tIns="55125" rIns="110249" bIns="55125" anchor="ctr"/>
          <a:lstStyle/>
          <a:p>
            <a:pPr algn="ctr">
              <a:defRPr/>
            </a:pPr>
            <a:r>
              <a:rPr lang="en-US" sz="4800" dirty="0" err="1">
                <a:latin typeface="Arial" pitchFamily="34" charset="0"/>
                <a:cs typeface="Arial" pitchFamily="34" charset="0"/>
              </a:rPr>
              <a:t>Mùa</a:t>
            </a:r>
            <a:r>
              <a:rPr lang="en-US" sz="4800" dirty="0">
                <a:latin typeface="Arial" pitchFamily="34" charset="0"/>
                <a:cs typeface="Arial" pitchFamily="34" charset="0"/>
              </a:rPr>
              <a:t> </a:t>
            </a:r>
            <a:r>
              <a:rPr lang="en-US" sz="4800" dirty="0" err="1">
                <a:latin typeface="Arial" pitchFamily="34" charset="0"/>
                <a:cs typeface="Arial" pitchFamily="34" charset="0"/>
              </a:rPr>
              <a:t>khô</a:t>
            </a:r>
            <a:endParaRPr lang="en-US" sz="4800" dirty="0">
              <a:latin typeface="Arial" pitchFamily="34" charset="0"/>
              <a:cs typeface="Arial" pitchFamily="34"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barn(inVertical)">
                                      <p:cBhvr>
                                        <p:cTn id="7" dur="500"/>
                                        <p:tgtEl>
                                          <p:spTgt spid="178181"/>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78180"/>
                                        </p:tgtEl>
                                        <p:attrNameLst>
                                          <p:attrName>style.visibility</p:attrName>
                                        </p:attrNameLst>
                                      </p:cBhvr>
                                      <p:to>
                                        <p:strVal val="visible"/>
                                      </p:to>
                                    </p:set>
                                    <p:animEffect transition="in" filter="barn(inVertical)">
                                      <p:cBhvr>
                                        <p:cTn id="12" dur="500"/>
                                        <p:tgtEl>
                                          <p:spTgt spid="17818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8179"/>
                                        </p:tgtEl>
                                        <p:attrNameLst>
                                          <p:attrName>style.visibility</p:attrName>
                                        </p:attrNameLst>
                                      </p:cBhvr>
                                      <p:to>
                                        <p:strVal val="visible"/>
                                      </p:to>
                                    </p:set>
                                    <p:animEffect transition="in" filter="barn(inVertical)">
                                      <p:cBhvr>
                                        <p:cTn id="17" dur="500"/>
                                        <p:tgtEl>
                                          <p:spTgt spid="17817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584"/>
                                        </p:tgtEl>
                                        <p:attrNameLst>
                                          <p:attrName>style.visibility</p:attrName>
                                        </p:attrNameLst>
                                      </p:cBhvr>
                                      <p:to>
                                        <p:strVal val="visible"/>
                                      </p:to>
                                    </p:set>
                                    <p:animEffect transition="in" filter="barn(inVertical)">
                                      <p:cBhvr>
                                        <p:cTn id="22" dur="500"/>
                                        <p:tgtEl>
                                          <p:spTgt spid="245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60" name="Text Box 4"/>
          <p:cNvSpPr txBox="1">
            <a:spLocks noChangeArrowheads="1"/>
          </p:cNvSpPr>
          <p:nvPr/>
        </p:nvSpPr>
        <p:spPr bwMode="auto">
          <a:xfrm>
            <a:off x="980290" y="4401715"/>
            <a:ext cx="10887075" cy="1773320"/>
          </a:xfrm>
          <a:prstGeom prst="rect">
            <a:avLst/>
          </a:prstGeom>
          <a:ln/>
        </p:spPr>
        <p:style>
          <a:lnRef idx="0">
            <a:schemeClr val="accent4"/>
          </a:lnRef>
          <a:fillRef idx="3">
            <a:schemeClr val="accent4"/>
          </a:fillRef>
          <a:effectRef idx="3">
            <a:schemeClr val="accent4"/>
          </a:effectRef>
          <a:fontRef idx="minor">
            <a:schemeClr val="lt1"/>
          </a:fontRef>
        </p:style>
        <p:txBody>
          <a:bodyPr lIns="110249" tIns="55125" rIns="110249" bIns="55125">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spcBef>
                <a:spcPct val="50000"/>
              </a:spcBef>
              <a:defRPr/>
            </a:pPr>
            <a:r>
              <a:rPr lang="en-US" sz="3900" dirty="0" smtClean="0">
                <a:solidFill>
                  <a:srgbClr val="0000FF"/>
                </a:solidFill>
                <a:latin typeface="Times New Roman" pitchFamily="18" charset="0"/>
                <a:cs typeface="Times New Roman" pitchFamily="18" charset="0"/>
              </a:rPr>
              <a:t>   </a:t>
            </a:r>
            <a:r>
              <a:rPr lang="en-US" sz="5400" dirty="0" smtClean="0">
                <a:solidFill>
                  <a:srgbClr val="0000FF"/>
                </a:solidFill>
                <a:latin typeface="Arial" pitchFamily="34" charset="0"/>
                <a:cs typeface="Arial" pitchFamily="34" charset="0"/>
              </a:rPr>
              <a:t> </a:t>
            </a:r>
            <a:r>
              <a:rPr lang="en-US" sz="5400" dirty="0" err="1" smtClean="0">
                <a:solidFill>
                  <a:schemeClr val="bg1"/>
                </a:solidFill>
                <a:latin typeface="Arial" pitchFamily="34" charset="0"/>
                <a:cs typeface="Arial" pitchFamily="34" charset="0"/>
              </a:rPr>
              <a:t>Vào</a:t>
            </a:r>
            <a:r>
              <a:rPr lang="en-US" sz="5400" dirty="0" smtClean="0">
                <a:solidFill>
                  <a:schemeClr val="bg1"/>
                </a:solidFill>
                <a:latin typeface="Arial" pitchFamily="34" charset="0"/>
                <a:cs typeface="Arial" pitchFamily="34" charset="0"/>
              </a:rPr>
              <a:t> </a:t>
            </a:r>
            <a:r>
              <a:rPr lang="en-US" sz="5400" dirty="0" err="1" smtClean="0">
                <a:solidFill>
                  <a:schemeClr val="bg1"/>
                </a:solidFill>
                <a:latin typeface="Arial" pitchFamily="34" charset="0"/>
                <a:cs typeface="Arial" pitchFamily="34" charset="0"/>
              </a:rPr>
              <a:t>mùa</a:t>
            </a:r>
            <a:r>
              <a:rPr lang="en-US" sz="5400" dirty="0" smtClean="0">
                <a:solidFill>
                  <a:schemeClr val="bg1"/>
                </a:solidFill>
                <a:latin typeface="Arial" pitchFamily="34" charset="0"/>
                <a:cs typeface="Arial" pitchFamily="34" charset="0"/>
              </a:rPr>
              <a:t> </a:t>
            </a:r>
            <a:r>
              <a:rPr lang="en-US" sz="5400" dirty="0" err="1" smtClean="0">
                <a:solidFill>
                  <a:schemeClr val="bg1"/>
                </a:solidFill>
                <a:latin typeface="Arial" pitchFamily="34" charset="0"/>
                <a:cs typeface="Arial" pitchFamily="34" charset="0"/>
              </a:rPr>
              <a:t>khô</a:t>
            </a:r>
            <a:r>
              <a:rPr lang="en-US" sz="5400" dirty="0" smtClean="0">
                <a:solidFill>
                  <a:schemeClr val="bg1"/>
                </a:solidFill>
                <a:latin typeface="Arial" pitchFamily="34" charset="0"/>
                <a:cs typeface="Arial" pitchFamily="34" charset="0"/>
              </a:rPr>
              <a:t>, </a:t>
            </a:r>
            <a:r>
              <a:rPr lang="en-US" sz="5400" dirty="0" err="1" smtClean="0">
                <a:solidFill>
                  <a:schemeClr val="bg1"/>
                </a:solidFill>
                <a:latin typeface="Arial" pitchFamily="34" charset="0"/>
                <a:cs typeface="Arial" pitchFamily="34" charset="0"/>
              </a:rPr>
              <a:t>trời</a:t>
            </a:r>
            <a:r>
              <a:rPr lang="en-US" sz="5400" dirty="0" smtClean="0">
                <a:solidFill>
                  <a:schemeClr val="bg1"/>
                </a:solidFill>
                <a:latin typeface="Arial" pitchFamily="34" charset="0"/>
                <a:cs typeface="Arial" pitchFamily="34" charset="0"/>
              </a:rPr>
              <a:t> </a:t>
            </a:r>
            <a:r>
              <a:rPr lang="en-US" sz="5400" dirty="0" err="1" smtClean="0">
                <a:solidFill>
                  <a:schemeClr val="bg1"/>
                </a:solidFill>
                <a:latin typeface="Arial" pitchFamily="34" charset="0"/>
                <a:cs typeface="Arial" pitchFamily="34" charset="0"/>
              </a:rPr>
              <a:t>nắng</a:t>
            </a:r>
            <a:r>
              <a:rPr lang="en-US" sz="5400" dirty="0" smtClean="0">
                <a:solidFill>
                  <a:schemeClr val="bg1"/>
                </a:solidFill>
                <a:latin typeface="Arial" pitchFamily="34" charset="0"/>
                <a:cs typeface="Arial" pitchFamily="34" charset="0"/>
              </a:rPr>
              <a:t> gay </a:t>
            </a:r>
            <a:r>
              <a:rPr lang="en-US" sz="5400" dirty="0" err="1" smtClean="0">
                <a:solidFill>
                  <a:schemeClr val="bg1"/>
                </a:solidFill>
                <a:latin typeface="Arial" pitchFamily="34" charset="0"/>
                <a:cs typeface="Arial" pitchFamily="34" charset="0"/>
              </a:rPr>
              <a:t>gắt</a:t>
            </a:r>
            <a:r>
              <a:rPr lang="en-US" sz="5400" dirty="0" smtClean="0">
                <a:solidFill>
                  <a:schemeClr val="bg1"/>
                </a:solidFill>
                <a:latin typeface="Arial" pitchFamily="34" charset="0"/>
                <a:cs typeface="Arial" pitchFamily="34" charset="0"/>
              </a:rPr>
              <a:t>, </a:t>
            </a:r>
            <a:r>
              <a:rPr lang="en-US" sz="5400" dirty="0" err="1" smtClean="0">
                <a:solidFill>
                  <a:schemeClr val="bg1"/>
                </a:solidFill>
                <a:latin typeface="Arial" pitchFamily="34" charset="0"/>
                <a:cs typeface="Arial" pitchFamily="34" charset="0"/>
              </a:rPr>
              <a:t>đất</a:t>
            </a:r>
            <a:r>
              <a:rPr lang="en-US" sz="5400" dirty="0" smtClean="0">
                <a:solidFill>
                  <a:schemeClr val="bg1"/>
                </a:solidFill>
                <a:latin typeface="Arial" pitchFamily="34" charset="0"/>
                <a:cs typeface="Arial" pitchFamily="34" charset="0"/>
              </a:rPr>
              <a:t> </a:t>
            </a:r>
            <a:r>
              <a:rPr lang="en-US" sz="5400" dirty="0" err="1" smtClean="0">
                <a:solidFill>
                  <a:schemeClr val="bg1"/>
                </a:solidFill>
                <a:latin typeface="Arial" pitchFamily="34" charset="0"/>
                <a:cs typeface="Arial" pitchFamily="34" charset="0"/>
              </a:rPr>
              <a:t>khô</a:t>
            </a:r>
            <a:r>
              <a:rPr lang="en-US" sz="5400" dirty="0" smtClean="0">
                <a:solidFill>
                  <a:schemeClr val="bg1"/>
                </a:solidFill>
                <a:latin typeface="Arial" pitchFamily="34" charset="0"/>
                <a:cs typeface="Arial" pitchFamily="34" charset="0"/>
              </a:rPr>
              <a:t> </a:t>
            </a:r>
            <a:r>
              <a:rPr lang="en-US" sz="5400" dirty="0" err="1" smtClean="0">
                <a:solidFill>
                  <a:schemeClr val="bg1"/>
                </a:solidFill>
                <a:latin typeface="Arial" pitchFamily="34" charset="0"/>
                <a:cs typeface="Arial" pitchFamily="34" charset="0"/>
              </a:rPr>
              <a:t>vụn</a:t>
            </a:r>
            <a:r>
              <a:rPr lang="en-US" sz="5400" dirty="0" smtClean="0">
                <a:solidFill>
                  <a:schemeClr val="bg1"/>
                </a:solidFill>
                <a:latin typeface="Arial" pitchFamily="34" charset="0"/>
                <a:cs typeface="Arial" pitchFamily="34" charset="0"/>
              </a:rPr>
              <a:t> </a:t>
            </a:r>
            <a:r>
              <a:rPr lang="en-US" sz="5400" dirty="0" err="1" smtClean="0">
                <a:solidFill>
                  <a:schemeClr val="bg1"/>
                </a:solidFill>
                <a:latin typeface="Arial" pitchFamily="34" charset="0"/>
                <a:cs typeface="Arial" pitchFamily="34" charset="0"/>
              </a:rPr>
              <a:t>bở</a:t>
            </a:r>
            <a:r>
              <a:rPr lang="en-US" sz="5400" dirty="0" smtClean="0">
                <a:solidFill>
                  <a:schemeClr val="bg1"/>
                </a:solidFill>
                <a:latin typeface="Arial" pitchFamily="34" charset="0"/>
                <a:cs typeface="Arial" pitchFamily="34" charset="0"/>
              </a:rPr>
              <a:t>.</a:t>
            </a:r>
          </a:p>
        </p:txBody>
      </p:sp>
      <p:pic>
        <p:nvPicPr>
          <p:cNvPr id="29702" name="Picture 6"/>
          <p:cNvPicPr>
            <a:picLocks noChangeAspect="1" noChangeArrowheads="1"/>
          </p:cNvPicPr>
          <p:nvPr/>
        </p:nvPicPr>
        <p:blipFill>
          <a:blip r:embed="rId2"/>
          <a:srcRect/>
          <a:stretch>
            <a:fillRect/>
          </a:stretch>
        </p:blipFill>
        <p:spPr bwMode="auto">
          <a:xfrm>
            <a:off x="0" y="0"/>
            <a:ext cx="6172200" cy="3629484"/>
          </a:xfrm>
          <a:prstGeom prst="rect">
            <a:avLst/>
          </a:prstGeom>
          <a:noFill/>
          <a:ln w="9525" algn="ctr">
            <a:noFill/>
            <a:miter lim="800000"/>
            <a:headEnd/>
            <a:tailEnd/>
          </a:ln>
          <a:effectLst/>
        </p:spPr>
      </p:pic>
      <p:pic>
        <p:nvPicPr>
          <p:cNvPr id="29703" name="Picture 7"/>
          <p:cNvPicPr>
            <a:picLocks noChangeAspect="1" noChangeArrowheads="1"/>
          </p:cNvPicPr>
          <p:nvPr/>
        </p:nvPicPr>
        <p:blipFill>
          <a:blip r:embed="rId3"/>
          <a:srcRect/>
          <a:stretch>
            <a:fillRect/>
          </a:stretch>
        </p:blipFill>
        <p:spPr bwMode="auto">
          <a:xfrm>
            <a:off x="6172200" y="0"/>
            <a:ext cx="6172200" cy="3629484"/>
          </a:xfrm>
          <a:prstGeom prst="rect">
            <a:avLst/>
          </a:prstGeom>
          <a:noFill/>
          <a:ln w="9525" algn="ctr">
            <a:noFill/>
            <a:miter lim="800000"/>
            <a:headEnd/>
            <a:tailEnd/>
          </a:ln>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wipe(left)">
                                      <p:cBhvr>
                                        <p:cTn id="7" dur="1000"/>
                                        <p:tgtEl>
                                          <p:spTgt spid="173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89" name="Picture 9"/>
          <p:cNvPicPr>
            <a:picLocks noChangeAspect="1" noChangeArrowheads="1"/>
          </p:cNvPicPr>
          <p:nvPr/>
        </p:nvPicPr>
        <p:blipFill>
          <a:blip r:embed="rId2"/>
          <a:srcRect/>
          <a:stretch>
            <a:fillRect/>
          </a:stretch>
        </p:blipFill>
        <p:spPr bwMode="auto">
          <a:xfrm>
            <a:off x="617220" y="2665805"/>
            <a:ext cx="11418570" cy="3528128"/>
          </a:xfrm>
          <a:prstGeom prst="rect">
            <a:avLst/>
          </a:prstGeom>
          <a:noFill/>
          <a:ln w="9525" algn="ctr">
            <a:noFill/>
            <a:miter lim="800000"/>
            <a:headEnd/>
            <a:tailEnd/>
          </a:ln>
          <a:effectLst/>
        </p:spPr>
      </p:pic>
      <p:sp>
        <p:nvSpPr>
          <p:cNvPr id="3" name="TextBox 2"/>
          <p:cNvSpPr txBox="1"/>
          <p:nvPr/>
        </p:nvSpPr>
        <p:spPr>
          <a:xfrm>
            <a:off x="308610" y="308892"/>
            <a:ext cx="11521440" cy="3435314"/>
          </a:xfrm>
          <a:prstGeom prst="rect">
            <a:avLst/>
          </a:prstGeom>
          <a:noFill/>
        </p:spPr>
        <p:txBody>
          <a:bodyPr wrap="square" lIns="110249" tIns="55125" rIns="110249" bIns="55125">
            <a:spAutoFit/>
          </a:bodyPr>
          <a:lstStyle/>
          <a:p>
            <a:pPr algn="just">
              <a:defRPr/>
            </a:pPr>
            <a:r>
              <a:rPr lang="en-US" sz="3900" dirty="0">
                <a:latin typeface="+mj-lt"/>
              </a:rPr>
              <a:t>     </a:t>
            </a:r>
            <a:r>
              <a:rPr lang="en-US" sz="5400" dirty="0">
                <a:latin typeface="+mj-lt"/>
              </a:rPr>
              <a:t> </a:t>
            </a:r>
            <a:r>
              <a:rPr lang="vi-VN" sz="5400" b="1" dirty="0">
                <a:latin typeface="Arial" pitchFamily="34" charset="0"/>
                <a:cs typeface="Arial" pitchFamily="34" charset="0"/>
              </a:rPr>
              <a:t>Trung du Bắc </a:t>
            </a:r>
            <a:r>
              <a:rPr lang="vi-VN" sz="5400" b="1">
                <a:latin typeface="Arial" pitchFamily="34" charset="0"/>
                <a:cs typeface="Arial" pitchFamily="34" charset="0"/>
              </a:rPr>
              <a:t>Bộ </a:t>
            </a:r>
            <a:r>
              <a:rPr lang="en-US" sz="5400" b="1" smtClean="0">
                <a:latin typeface="Arial" pitchFamily="34" charset="0"/>
                <a:cs typeface="Arial" pitchFamily="34" charset="0"/>
              </a:rPr>
              <a:t>nằm giữa </a:t>
            </a:r>
            <a:r>
              <a:rPr lang="vi-VN" sz="5400" b="1" smtClean="0">
                <a:latin typeface="Arial" pitchFamily="34" charset="0"/>
                <a:cs typeface="Arial" pitchFamily="34" charset="0"/>
              </a:rPr>
              <a:t>đồng</a:t>
            </a:r>
            <a:r>
              <a:rPr lang="en-US" sz="5400" b="1" smtClean="0">
                <a:latin typeface="Arial" pitchFamily="34" charset="0"/>
                <a:cs typeface="Arial" pitchFamily="34" charset="0"/>
              </a:rPr>
              <a:t> bằng và miền núi, </a:t>
            </a:r>
            <a:r>
              <a:rPr lang="vi-VN" sz="5400" b="1" smtClean="0">
                <a:latin typeface="Arial" pitchFamily="34" charset="0"/>
                <a:cs typeface="Arial" pitchFamily="34" charset="0"/>
              </a:rPr>
              <a:t>là </a:t>
            </a:r>
            <a:r>
              <a:rPr lang="vi-VN" sz="5400" b="1" dirty="0">
                <a:latin typeface="Arial" pitchFamily="34" charset="0"/>
                <a:cs typeface="Arial" pitchFamily="34" charset="0"/>
              </a:rPr>
              <a:t>vùng đồi với các đỉnh tròn, sườn thoải, xếp cạnh nhau như bát </a:t>
            </a:r>
            <a:r>
              <a:rPr lang="vi-VN" sz="5400" b="1">
                <a:latin typeface="Arial" pitchFamily="34" charset="0"/>
                <a:cs typeface="Arial" pitchFamily="34" charset="0"/>
              </a:rPr>
              <a:t>úp</a:t>
            </a:r>
            <a:r>
              <a:rPr lang="vi-VN" sz="5400" b="1" smtClean="0">
                <a:latin typeface="Arial" pitchFamily="34" charset="0"/>
                <a:cs typeface="Arial" pitchFamily="34" charset="0"/>
              </a:rPr>
              <a:t>.</a:t>
            </a:r>
            <a:endParaRPr lang="vi-VN" sz="5400" b="1" dirty="0">
              <a:latin typeface="Arial" pitchFamily="34" charset="0"/>
              <a:cs typeface="Arial"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74089"/>
                                        </p:tgtEl>
                                        <p:attrNameLst>
                                          <p:attrName>style.visibility</p:attrName>
                                        </p:attrNameLst>
                                      </p:cBhvr>
                                      <p:to>
                                        <p:strVal val="visible"/>
                                      </p:to>
                                    </p:set>
                                    <p:animEffect transition="in" filter="wheel(1)">
                                      <p:cBhvr>
                                        <p:cTn id="7" dur="2000"/>
                                        <p:tgtEl>
                                          <p:spTgt spid="1740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4" name="Picture 3"/>
          <p:cNvPicPr>
            <a:picLocks noChangeAspect="1" noChangeArrowheads="1"/>
          </p:cNvPicPr>
          <p:nvPr/>
        </p:nvPicPr>
        <p:blipFill>
          <a:blip r:embed="rId2"/>
          <a:srcRect/>
          <a:stretch>
            <a:fillRect/>
          </a:stretch>
        </p:blipFill>
        <p:spPr bwMode="auto">
          <a:xfrm>
            <a:off x="0" y="503237"/>
            <a:ext cx="12370118" cy="6446838"/>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0" y="2"/>
            <a:ext cx="12344400" cy="6675435"/>
          </a:xfrm>
          <a:prstGeom prst="roundRect">
            <a:avLst/>
          </a:prstGeom>
        </p:spPr>
        <p:style>
          <a:lnRef idx="1">
            <a:schemeClr val="accent2"/>
          </a:lnRef>
          <a:fillRef idx="2">
            <a:schemeClr val="accent2"/>
          </a:fillRef>
          <a:effectRef idx="1">
            <a:schemeClr val="accent2"/>
          </a:effectRef>
          <a:fontRef idx="minor">
            <a:schemeClr val="dk1"/>
          </a:fontRef>
        </p:style>
        <p:txBody>
          <a:bodyPr lIns="110249" tIns="55125" rIns="110249" bIns="55125" anchor="ctr"/>
          <a:lstStyle/>
          <a:p>
            <a:pPr algn="just">
              <a:defRPr/>
            </a:pPr>
            <a:r>
              <a:rPr lang="en-US" sz="5400" b="1" dirty="0">
                <a:latin typeface="Arial" pitchFamily="34" charset="0"/>
                <a:cs typeface="Arial" pitchFamily="34" charset="0"/>
              </a:rPr>
              <a:t>    </a:t>
            </a:r>
            <a:r>
              <a:rPr lang="vi-VN" sz="5400" b="1" dirty="0">
                <a:latin typeface="Arial" pitchFamily="34" charset="0"/>
                <a:cs typeface="Arial" pitchFamily="34" charset="0"/>
              </a:rPr>
              <a:t>Khí hậu Tây Nguyên có hai mùa rõ rệt là mùa mưa và mùa khô. Mùa mưa thường có những ngày mưa kéo dài liên miên, cả rừng núi bị phủ một bức màn nước trắng xóa. Vào mùa khô, trời nắng gay gắt, đất khô vụn bở.</a:t>
            </a:r>
            <a:endParaRPr lang="en-US" sz="54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white">
          <a:xfrm>
            <a:off x="720090" y="154446"/>
            <a:ext cx="11007090" cy="57112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5400" b="1">
                <a:ln w="17780" cmpd="sng">
                  <a:solidFill>
                    <a:schemeClr val="accent1">
                      <a:tint val="3000"/>
                    </a:schemeClr>
                  </a:solidFill>
                  <a:prstDash val="solid"/>
                  <a:miter lim="800000"/>
                </a:ln>
                <a:effectLst>
                  <a:outerShdw blurRad="55000" dist="50800" dir="5400000" algn="tl">
                    <a:srgbClr val="000000">
                      <a:alpha val="33000"/>
                    </a:srgbClr>
                  </a:outerShdw>
                </a:effectLst>
                <a:latin typeface="Arial" pitchFamily="34" charset="0"/>
                <a:cs typeface="Arial" pitchFamily="34" charset="0"/>
              </a:rPr>
              <a:t>Ghi Nhớ</a:t>
            </a:r>
          </a:p>
        </p:txBody>
      </p:sp>
      <p:grpSp>
        <p:nvGrpSpPr>
          <p:cNvPr id="3" name="Group 12"/>
          <p:cNvGrpSpPr>
            <a:grpSpLocks/>
          </p:cNvGrpSpPr>
          <p:nvPr/>
        </p:nvGrpSpPr>
        <p:grpSpPr bwMode="auto">
          <a:xfrm>
            <a:off x="205740" y="772231"/>
            <a:ext cx="12138660" cy="3570766"/>
            <a:chOff x="693218" y="1019961"/>
            <a:chExt cx="8116311" cy="2844635"/>
          </a:xfrm>
        </p:grpSpPr>
        <p:sp>
          <p:nvSpPr>
            <p:cNvPr id="5" name="AutoShape 20"/>
            <p:cNvSpPr>
              <a:spLocks noChangeArrowheads="1"/>
            </p:cNvSpPr>
            <p:nvPr/>
          </p:nvSpPr>
          <p:spPr bwMode="gray">
            <a:xfrm>
              <a:off x="693218" y="1019961"/>
              <a:ext cx="8116311" cy="2820927"/>
            </a:xfrm>
            <a:prstGeom prst="roundRect">
              <a:avLst>
                <a:gd name="adj" fmla="val 39293"/>
              </a:avLst>
            </a:prstGeom>
            <a:gradFill rotWithShape="1">
              <a:gsLst>
                <a:gs pos="0">
                  <a:schemeClr val="accent1">
                    <a:gamma/>
                    <a:tint val="0"/>
                    <a:invGamma/>
                  </a:schemeClr>
                </a:gs>
                <a:gs pos="100000">
                  <a:schemeClr val="accent1">
                    <a:alpha val="50000"/>
                  </a:schemeClr>
                </a:gs>
              </a:gsLst>
              <a:lin ang="0" scaled="1"/>
            </a:gradFill>
            <a:ln w="38100" algn="ctr">
              <a:solidFill>
                <a:schemeClr val="accent1"/>
              </a:solidFill>
              <a:round/>
              <a:headEnd/>
              <a:tailEnd/>
            </a:ln>
            <a:effectLst/>
          </p:spPr>
          <p:txBody>
            <a:bodyPr vert="eaVert" wrap="none" anchor="ctr"/>
            <a:lstStyle/>
            <a:p>
              <a:pPr algn="ctr">
                <a:defRPr/>
              </a:pPr>
              <a:endParaRPr lang="en-US" sz="5400" b="1">
                <a:latin typeface="Arial" pitchFamily="34" charset="0"/>
                <a:cs typeface="Arial" pitchFamily="34" charset="0"/>
              </a:endParaRPr>
            </a:p>
          </p:txBody>
        </p:sp>
        <p:grpSp>
          <p:nvGrpSpPr>
            <p:cNvPr id="31757" name="Group 21"/>
            <p:cNvGrpSpPr>
              <a:grpSpLocks/>
            </p:cNvGrpSpPr>
            <p:nvPr/>
          </p:nvGrpSpPr>
          <p:grpSpPr bwMode="auto">
            <a:xfrm>
              <a:off x="762000" y="1600200"/>
              <a:ext cx="769495" cy="649976"/>
              <a:chOff x="720" y="960"/>
              <a:chExt cx="987" cy="798"/>
            </a:xfrm>
          </p:grpSpPr>
          <p:sp>
            <p:nvSpPr>
              <p:cNvPr id="9" name="Oval 22"/>
              <p:cNvSpPr>
                <a:spLocks noChangeArrowheads="1"/>
              </p:cNvSpPr>
              <p:nvPr/>
            </p:nvSpPr>
            <p:spPr bwMode="gray">
              <a:xfrm rot="1758052">
                <a:off x="746" y="987"/>
                <a:ext cx="961" cy="762"/>
              </a:xfrm>
              <a:prstGeom prst="ellipse">
                <a:avLst/>
              </a:pr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a:defRPr/>
                </a:pPr>
                <a:endParaRPr lang="en-US" sz="5400" b="1">
                  <a:latin typeface="Arial" pitchFamily="34" charset="0"/>
                  <a:cs typeface="Arial" pitchFamily="34" charset="0"/>
                </a:endParaRPr>
              </a:p>
            </p:txBody>
          </p:sp>
          <p:sp>
            <p:nvSpPr>
              <p:cNvPr id="10" name="Oval 23"/>
              <p:cNvSpPr>
                <a:spLocks noChangeArrowheads="1"/>
              </p:cNvSpPr>
              <p:nvPr/>
            </p:nvSpPr>
            <p:spPr bwMode="gray">
              <a:xfrm rot="1758052">
                <a:off x="720" y="960"/>
                <a:ext cx="961" cy="770"/>
              </a:xfrm>
              <a:prstGeom prst="ellipse">
                <a:avLst/>
              </a:pr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a:defRPr/>
                </a:pPr>
                <a:endParaRPr lang="en-US" sz="5400" b="1">
                  <a:latin typeface="Arial" pitchFamily="34" charset="0"/>
                  <a:cs typeface="Arial" pitchFamily="34" charset="0"/>
                </a:endParaRPr>
              </a:p>
            </p:txBody>
          </p:sp>
          <p:sp>
            <p:nvSpPr>
              <p:cNvPr id="31762" name="Oval 24"/>
              <p:cNvSpPr>
                <a:spLocks noChangeArrowheads="1"/>
              </p:cNvSpPr>
              <p:nvPr/>
            </p:nvSpPr>
            <p:spPr bwMode="gray">
              <a:xfrm>
                <a:off x="816" y="1008"/>
                <a:ext cx="432" cy="432"/>
              </a:xfrm>
              <a:prstGeom prst="ellipse">
                <a:avLst/>
              </a:prstGeom>
              <a:gradFill rotWithShape="1">
                <a:gsLst>
                  <a:gs pos="0">
                    <a:srgbClr val="FFFFFF">
                      <a:alpha val="50000"/>
                    </a:srgbClr>
                  </a:gs>
                  <a:gs pos="100000">
                    <a:srgbClr val="767676">
                      <a:alpha val="0"/>
                    </a:srgbClr>
                  </a:gs>
                </a:gsLst>
                <a:lin ang="5400000" scaled="1"/>
              </a:gradFill>
              <a:ln w="9525">
                <a:noFill/>
                <a:round/>
                <a:headEnd/>
                <a:tailEnd/>
              </a:ln>
            </p:spPr>
            <p:txBody>
              <a:bodyPr wrap="none" anchor="ctr"/>
              <a:lstStyle/>
              <a:p>
                <a:pPr algn="ctr"/>
                <a:endParaRPr lang="en-US" sz="5400" b="1">
                  <a:latin typeface="Arial" pitchFamily="34" charset="0"/>
                  <a:cs typeface="Arial" pitchFamily="34" charset="0"/>
                </a:endParaRPr>
              </a:p>
            </p:txBody>
          </p:sp>
        </p:grpSp>
        <p:sp>
          <p:nvSpPr>
            <p:cNvPr id="31758" name="Text Box 25"/>
            <p:cNvSpPr txBox="1">
              <a:spLocks noChangeArrowheads="1"/>
            </p:cNvSpPr>
            <p:nvPr/>
          </p:nvSpPr>
          <p:spPr bwMode="gray">
            <a:xfrm>
              <a:off x="1243476" y="1143000"/>
              <a:ext cx="7566053" cy="2721596"/>
            </a:xfrm>
            <a:prstGeom prst="rect">
              <a:avLst/>
            </a:prstGeom>
            <a:noFill/>
            <a:ln w="9525" algn="ctr">
              <a:noFill/>
              <a:miter lim="800000"/>
              <a:headEnd/>
              <a:tailEnd/>
            </a:ln>
          </p:spPr>
          <p:txBody>
            <a:bodyPr wrap="square">
              <a:spAutoFit/>
            </a:bodyPr>
            <a:lstStyle/>
            <a:p>
              <a:r>
                <a:rPr lang="en-US" sz="5400" b="1">
                  <a:latin typeface="Arial" pitchFamily="34" charset="0"/>
                  <a:cs typeface="Arial" pitchFamily="34" charset="0"/>
                </a:rPr>
                <a:t>    Tây Nguyên gồm các cao nguyên xếp tầng cao thấp khác nhau như cao nguyên KonTum, Đắk Lắk, Lâm Viên, Di Linh, …</a:t>
              </a:r>
            </a:p>
          </p:txBody>
        </p:sp>
        <p:sp>
          <p:nvSpPr>
            <p:cNvPr id="31759" name="Text Box 26"/>
            <p:cNvSpPr txBox="1">
              <a:spLocks noChangeArrowheads="1"/>
            </p:cNvSpPr>
            <p:nvPr/>
          </p:nvSpPr>
          <p:spPr bwMode="gray">
            <a:xfrm>
              <a:off x="920854" y="1625660"/>
              <a:ext cx="380711" cy="735567"/>
            </a:xfrm>
            <a:prstGeom prst="rect">
              <a:avLst/>
            </a:prstGeom>
            <a:noFill/>
            <a:ln w="9525" algn="ctr">
              <a:noFill/>
              <a:miter lim="800000"/>
              <a:headEnd/>
              <a:tailEnd/>
            </a:ln>
          </p:spPr>
          <p:txBody>
            <a:bodyPr wrap="none">
              <a:spAutoFit/>
            </a:bodyPr>
            <a:lstStyle/>
            <a:p>
              <a:pPr algn="ctr"/>
              <a:r>
                <a:rPr lang="en-US" sz="5400" b="1">
                  <a:latin typeface="Arial" pitchFamily="34" charset="0"/>
                  <a:cs typeface="Arial" pitchFamily="34" charset="0"/>
                </a:rPr>
                <a:t>1</a:t>
              </a:r>
            </a:p>
          </p:txBody>
        </p:sp>
      </p:grpSp>
      <p:grpSp>
        <p:nvGrpSpPr>
          <p:cNvPr id="6" name="Group 20"/>
          <p:cNvGrpSpPr>
            <a:grpSpLocks/>
          </p:cNvGrpSpPr>
          <p:nvPr/>
        </p:nvGrpSpPr>
        <p:grpSpPr bwMode="auto">
          <a:xfrm>
            <a:off x="83948" y="4363956"/>
            <a:ext cx="12260452" cy="2373914"/>
            <a:chOff x="92679" y="4306139"/>
            <a:chExt cx="8213122" cy="2342463"/>
          </a:xfrm>
        </p:grpSpPr>
        <p:sp>
          <p:nvSpPr>
            <p:cNvPr id="15" name="AutoShape 28"/>
            <p:cNvSpPr>
              <a:spLocks noChangeArrowheads="1"/>
            </p:cNvSpPr>
            <p:nvPr/>
          </p:nvSpPr>
          <p:spPr bwMode="gray">
            <a:xfrm>
              <a:off x="381000" y="4481665"/>
              <a:ext cx="7924801" cy="2166937"/>
            </a:xfrm>
            <a:prstGeom prst="roundRect">
              <a:avLst>
                <a:gd name="adj" fmla="val 50000"/>
              </a:avLst>
            </a:prstGeom>
            <a:gradFill rotWithShape="1">
              <a:gsLst>
                <a:gs pos="0">
                  <a:schemeClr val="accent2">
                    <a:gamma/>
                    <a:tint val="0"/>
                    <a:invGamma/>
                  </a:schemeClr>
                </a:gs>
                <a:gs pos="100000">
                  <a:schemeClr val="accent2">
                    <a:alpha val="39999"/>
                  </a:schemeClr>
                </a:gs>
              </a:gsLst>
              <a:lin ang="0" scaled="1"/>
            </a:gradFill>
            <a:ln w="38100" algn="ctr">
              <a:solidFill>
                <a:schemeClr val="accent2"/>
              </a:solidFill>
              <a:round/>
              <a:headEnd/>
              <a:tailEnd/>
            </a:ln>
            <a:effectLst/>
          </p:spPr>
          <p:txBody>
            <a:bodyPr vert="eaVert" wrap="none" anchor="ctr"/>
            <a:lstStyle/>
            <a:p>
              <a:pPr algn="ctr">
                <a:defRPr/>
              </a:pPr>
              <a:endParaRPr lang="en-US" sz="5400" b="1">
                <a:latin typeface="Arial" pitchFamily="34" charset="0"/>
                <a:cs typeface="Arial" pitchFamily="34" charset="0"/>
              </a:endParaRPr>
            </a:p>
          </p:txBody>
        </p:sp>
        <p:sp>
          <p:nvSpPr>
            <p:cNvPr id="16" name="Oval 29"/>
            <p:cNvSpPr>
              <a:spLocks noChangeArrowheads="1"/>
            </p:cNvSpPr>
            <p:nvPr/>
          </p:nvSpPr>
          <p:spPr bwMode="gray">
            <a:xfrm rot="1758052">
              <a:off x="92679" y="4711631"/>
              <a:ext cx="749300" cy="627063"/>
            </a:xfrm>
            <a:prstGeom prst="ellipse">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a:defRPr/>
              </a:pPr>
              <a:endParaRPr lang="en-US" sz="5400" b="1">
                <a:latin typeface="Arial" pitchFamily="34" charset="0"/>
                <a:cs typeface="Arial" pitchFamily="34" charset="0"/>
              </a:endParaRPr>
            </a:p>
          </p:txBody>
        </p:sp>
        <p:sp>
          <p:nvSpPr>
            <p:cNvPr id="17" name="Oval 30"/>
            <p:cNvSpPr>
              <a:spLocks noChangeArrowheads="1"/>
            </p:cNvSpPr>
            <p:nvPr/>
          </p:nvSpPr>
          <p:spPr bwMode="gray">
            <a:xfrm rot="1758052">
              <a:off x="92679" y="4862012"/>
              <a:ext cx="749300" cy="627063"/>
            </a:xfrm>
            <a:prstGeom prst="ellipse">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a:defRPr/>
              </a:pPr>
              <a:endParaRPr lang="en-US" sz="5400" b="1">
                <a:latin typeface="Arial" pitchFamily="34" charset="0"/>
                <a:cs typeface="Arial" pitchFamily="34" charset="0"/>
              </a:endParaRPr>
            </a:p>
          </p:txBody>
        </p:sp>
        <p:sp>
          <p:nvSpPr>
            <p:cNvPr id="31753" name="Oval 31"/>
            <p:cNvSpPr>
              <a:spLocks noChangeArrowheads="1"/>
            </p:cNvSpPr>
            <p:nvPr/>
          </p:nvSpPr>
          <p:spPr bwMode="gray">
            <a:xfrm>
              <a:off x="607726" y="4306139"/>
              <a:ext cx="336654" cy="351946"/>
            </a:xfrm>
            <a:prstGeom prst="ellipse">
              <a:avLst/>
            </a:prstGeom>
            <a:gradFill rotWithShape="1">
              <a:gsLst>
                <a:gs pos="0">
                  <a:srgbClr val="FFFFFF">
                    <a:alpha val="50000"/>
                  </a:srgbClr>
                </a:gs>
                <a:gs pos="100000">
                  <a:srgbClr val="767676">
                    <a:alpha val="0"/>
                  </a:srgbClr>
                </a:gs>
              </a:gsLst>
              <a:lin ang="5400000" scaled="1"/>
            </a:gradFill>
            <a:ln w="9525">
              <a:noFill/>
              <a:round/>
              <a:headEnd/>
              <a:tailEnd/>
            </a:ln>
          </p:spPr>
          <p:txBody>
            <a:bodyPr wrap="none" anchor="ctr"/>
            <a:lstStyle/>
            <a:p>
              <a:pPr algn="ctr"/>
              <a:endParaRPr lang="en-US" sz="5400" b="1">
                <a:latin typeface="Arial" pitchFamily="34" charset="0"/>
                <a:cs typeface="Arial" pitchFamily="34" charset="0"/>
              </a:endParaRPr>
            </a:p>
          </p:txBody>
        </p:sp>
        <p:sp>
          <p:nvSpPr>
            <p:cNvPr id="31754" name="Text Box 32"/>
            <p:cNvSpPr txBox="1">
              <a:spLocks noChangeArrowheads="1"/>
            </p:cNvSpPr>
            <p:nvPr/>
          </p:nvSpPr>
          <p:spPr bwMode="gray">
            <a:xfrm>
              <a:off x="1210488" y="4707236"/>
              <a:ext cx="6767513" cy="1731084"/>
            </a:xfrm>
            <a:prstGeom prst="rect">
              <a:avLst/>
            </a:prstGeom>
            <a:noFill/>
            <a:ln w="9525" algn="ctr">
              <a:noFill/>
              <a:miter lim="800000"/>
              <a:headEnd/>
              <a:tailEnd/>
            </a:ln>
          </p:spPr>
          <p:txBody>
            <a:bodyPr>
              <a:spAutoFit/>
            </a:bodyPr>
            <a:lstStyle/>
            <a:p>
              <a:r>
                <a:rPr lang="en-US" sz="5400" b="1">
                  <a:latin typeface="Arial" pitchFamily="34" charset="0"/>
                  <a:cs typeface="Arial" pitchFamily="34" charset="0"/>
                </a:rPr>
                <a:t>Ở đây khí hậu có hai mùa rõ rệt: mùa mưa và mùa khô.</a:t>
              </a:r>
            </a:p>
          </p:txBody>
        </p:sp>
        <p:sp>
          <p:nvSpPr>
            <p:cNvPr id="31755" name="Text Box 33"/>
            <p:cNvSpPr txBox="1">
              <a:spLocks noChangeArrowheads="1"/>
            </p:cNvSpPr>
            <p:nvPr/>
          </p:nvSpPr>
          <p:spPr bwMode="gray">
            <a:xfrm>
              <a:off x="444807" y="4707236"/>
              <a:ext cx="381425" cy="911097"/>
            </a:xfrm>
            <a:prstGeom prst="rect">
              <a:avLst/>
            </a:prstGeom>
            <a:noFill/>
            <a:ln w="9525" algn="ctr">
              <a:noFill/>
              <a:miter lim="800000"/>
              <a:headEnd/>
              <a:tailEnd/>
            </a:ln>
          </p:spPr>
          <p:txBody>
            <a:bodyPr wrap="none">
              <a:spAutoFit/>
            </a:bodyPr>
            <a:lstStyle/>
            <a:p>
              <a:pPr algn="ctr"/>
              <a:r>
                <a:rPr lang="en-US" sz="5400" b="1">
                  <a:latin typeface="Arial" pitchFamily="34" charset="0"/>
                  <a:cs typeface="Arial" pitchFamily="34" charset="0"/>
                </a:rPr>
                <a:t>2</a:t>
              </a: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5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Scale>
                                      <p:cBhvr>
                                        <p:cTn id="1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6"/>
                                        </p:tgtEl>
                                        <p:attrNameLst>
                                          <p:attrName>ppt_x</p:attrName>
                                          <p:attrName>ppt_y</p:attrName>
                                        </p:attrNameLst>
                                      </p:cBhvr>
                                    </p:animMotion>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3187" name="Group 3"/>
          <p:cNvGrpSpPr>
            <a:grpSpLocks/>
          </p:cNvGrpSpPr>
          <p:nvPr/>
        </p:nvGrpSpPr>
        <p:grpSpPr bwMode="auto">
          <a:xfrm>
            <a:off x="925830" y="3706709"/>
            <a:ext cx="2571750" cy="1390015"/>
            <a:chOff x="576" y="1056"/>
            <a:chExt cx="1200" cy="864"/>
          </a:xfrm>
        </p:grpSpPr>
        <p:sp>
          <p:nvSpPr>
            <p:cNvPr id="32855" name="Freeform 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FF00"/>
            </a:solidFill>
            <a:ln w="9525">
              <a:solidFill>
                <a:srgbClr val="0000FF"/>
              </a:solidFill>
              <a:round/>
              <a:headEnd/>
              <a:tailEnd/>
            </a:ln>
          </p:spPr>
          <p:txBody>
            <a:bodyPr/>
            <a:lstStyle/>
            <a:p>
              <a:endParaRPr lang="en-US"/>
            </a:p>
          </p:txBody>
        </p:sp>
        <p:sp>
          <p:nvSpPr>
            <p:cNvPr id="32856" name="Freeform 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FF00"/>
            </a:solidFill>
            <a:ln w="0">
              <a:solidFill>
                <a:srgbClr val="0000FF"/>
              </a:solidFill>
              <a:prstDash val="solid"/>
              <a:round/>
              <a:headEnd/>
              <a:tailEnd/>
            </a:ln>
          </p:spPr>
          <p:txBody>
            <a:bodyPr/>
            <a:lstStyle/>
            <a:p>
              <a:endParaRPr lang="en-US"/>
            </a:p>
          </p:txBody>
        </p:sp>
        <p:sp>
          <p:nvSpPr>
            <p:cNvPr id="32857" name="Freeform 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FF00"/>
            </a:solidFill>
            <a:ln w="9525">
              <a:solidFill>
                <a:srgbClr val="0000FF"/>
              </a:solidFill>
              <a:round/>
              <a:headEnd/>
              <a:tailEnd/>
            </a:ln>
          </p:spPr>
          <p:txBody>
            <a:bodyPr/>
            <a:lstStyle/>
            <a:p>
              <a:endParaRPr lang="en-US"/>
            </a:p>
          </p:txBody>
        </p:sp>
        <p:sp>
          <p:nvSpPr>
            <p:cNvPr id="32858" name="Freeform 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FF00"/>
            </a:solidFill>
            <a:ln w="0">
              <a:solidFill>
                <a:srgbClr val="0000FF"/>
              </a:solidFill>
              <a:prstDash val="solid"/>
              <a:round/>
              <a:headEnd/>
              <a:tailEnd/>
            </a:ln>
          </p:spPr>
          <p:txBody>
            <a:bodyPr/>
            <a:lstStyle/>
            <a:p>
              <a:endParaRPr lang="en-US"/>
            </a:p>
          </p:txBody>
        </p:sp>
        <p:sp>
          <p:nvSpPr>
            <p:cNvPr id="32859" name="Freeform 8"/>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FF00"/>
            </a:solidFill>
            <a:ln w="9525">
              <a:solidFill>
                <a:srgbClr val="0000FF"/>
              </a:solidFill>
              <a:round/>
              <a:headEnd/>
              <a:tailEnd/>
            </a:ln>
          </p:spPr>
          <p:txBody>
            <a:bodyPr/>
            <a:lstStyle/>
            <a:p>
              <a:endParaRPr lang="en-US"/>
            </a:p>
          </p:txBody>
        </p:sp>
        <p:sp>
          <p:nvSpPr>
            <p:cNvPr id="32860" name="Freeform 9"/>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FF00"/>
            </a:solidFill>
            <a:ln w="9525">
              <a:solidFill>
                <a:srgbClr val="0000FF"/>
              </a:solidFill>
              <a:round/>
              <a:headEnd/>
              <a:tailEnd/>
            </a:ln>
          </p:spPr>
          <p:txBody>
            <a:bodyPr/>
            <a:lstStyle/>
            <a:p>
              <a:endParaRPr lang="en-US"/>
            </a:p>
          </p:txBody>
        </p:sp>
        <p:sp>
          <p:nvSpPr>
            <p:cNvPr id="32861" name="Freeform 10"/>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FF00"/>
            </a:solidFill>
            <a:ln w="9525">
              <a:solidFill>
                <a:srgbClr val="0000FF"/>
              </a:solidFill>
              <a:round/>
              <a:headEnd/>
              <a:tailEnd/>
            </a:ln>
          </p:spPr>
          <p:txBody>
            <a:bodyPr/>
            <a:lstStyle/>
            <a:p>
              <a:endParaRPr lang="en-US"/>
            </a:p>
          </p:txBody>
        </p:sp>
      </p:grpSp>
      <p:grpSp>
        <p:nvGrpSpPr>
          <p:cNvPr id="93195" name="Group 11"/>
          <p:cNvGrpSpPr>
            <a:grpSpLocks/>
          </p:cNvGrpSpPr>
          <p:nvPr/>
        </p:nvGrpSpPr>
        <p:grpSpPr bwMode="auto">
          <a:xfrm>
            <a:off x="925830" y="3397815"/>
            <a:ext cx="2571750" cy="1621684"/>
            <a:chOff x="432" y="3744"/>
            <a:chExt cx="1200" cy="1008"/>
          </a:xfrm>
        </p:grpSpPr>
        <p:grpSp>
          <p:nvGrpSpPr>
            <p:cNvPr id="32850" name="Group 12"/>
            <p:cNvGrpSpPr>
              <a:grpSpLocks/>
            </p:cNvGrpSpPr>
            <p:nvPr/>
          </p:nvGrpSpPr>
          <p:grpSpPr bwMode="auto">
            <a:xfrm>
              <a:off x="432" y="3914"/>
              <a:ext cx="1200" cy="310"/>
              <a:chOff x="432" y="3936"/>
              <a:chExt cx="1200" cy="310"/>
            </a:xfrm>
          </p:grpSpPr>
          <p:sp>
            <p:nvSpPr>
              <p:cNvPr id="32852" name="Freeform 13"/>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FF00"/>
              </a:solidFill>
              <a:ln w="0">
                <a:solidFill>
                  <a:srgbClr val="0000FF"/>
                </a:solidFill>
                <a:prstDash val="solid"/>
                <a:round/>
                <a:headEnd/>
                <a:tailEnd/>
              </a:ln>
            </p:spPr>
            <p:txBody>
              <a:bodyPr/>
              <a:lstStyle/>
              <a:p>
                <a:endParaRPr lang="en-US"/>
              </a:p>
            </p:txBody>
          </p:sp>
          <p:sp>
            <p:nvSpPr>
              <p:cNvPr id="32853" name="Freeform 14"/>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FF00"/>
              </a:solidFill>
              <a:ln w="9525">
                <a:solidFill>
                  <a:srgbClr val="0000FF"/>
                </a:solidFill>
                <a:round/>
                <a:headEnd/>
                <a:tailEnd/>
              </a:ln>
            </p:spPr>
            <p:txBody>
              <a:bodyPr/>
              <a:lstStyle/>
              <a:p>
                <a:endParaRPr lang="en-US"/>
              </a:p>
            </p:txBody>
          </p:sp>
          <p:sp>
            <p:nvSpPr>
              <p:cNvPr id="32854" name="Freeform 15"/>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FF00"/>
              </a:solidFill>
              <a:ln w="9525">
                <a:solidFill>
                  <a:srgbClr val="0000FF"/>
                </a:solidFill>
                <a:round/>
                <a:headEnd/>
                <a:tailEnd/>
              </a:ln>
            </p:spPr>
            <p:txBody>
              <a:bodyPr/>
              <a:lstStyle/>
              <a:p>
                <a:endParaRPr lang="en-US"/>
              </a:p>
            </p:txBody>
          </p:sp>
        </p:grpSp>
        <p:sp>
          <p:nvSpPr>
            <p:cNvPr id="32851" name="Freeform 16"/>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sp>
        <p:nvSpPr>
          <p:cNvPr id="32773" name="WordArt 17"/>
          <p:cNvSpPr>
            <a:spLocks noChangeArrowheads="1" noChangeShapeType="1" noTextEdit="1"/>
          </p:cNvSpPr>
          <p:nvPr/>
        </p:nvSpPr>
        <p:spPr bwMode="auto">
          <a:xfrm rot="185152">
            <a:off x="1851662" y="772231"/>
            <a:ext cx="8945404" cy="3088922"/>
          </a:xfrm>
          <a:prstGeom prst="rect">
            <a:avLst/>
          </a:prstGeom>
        </p:spPr>
        <p:txBody>
          <a:bodyPr spcFirstLastPara="1" wrap="none" lIns="110249" tIns="55125" rIns="110249" bIns="55125" fromWordArt="1">
            <a:prstTxWarp prst="textArchUp">
              <a:avLst>
                <a:gd name="adj" fmla="val 10861343"/>
              </a:avLst>
            </a:prstTxWarp>
            <a:scene3d>
              <a:camera prst="legacyObliqueTopRight"/>
              <a:lightRig rig="legacyFlat3" dir="b"/>
            </a:scene3d>
            <a:sp3d extrusionH="430200" prstMaterial="legacyMatte">
              <a:extrusionClr>
                <a:srgbClr val="0000FF"/>
              </a:extrusionClr>
            </a:sp3d>
          </a:bodyPr>
          <a:lstStyle/>
          <a:p>
            <a:pPr algn="ctr"/>
            <a:r>
              <a:rPr lang="en-US" sz="4800" kern="10">
                <a:ln w="9525">
                  <a:round/>
                  <a:headEnd/>
                  <a:tailEnd/>
                </a:ln>
                <a:gradFill rotWithShape="1">
                  <a:gsLst>
                    <a:gs pos="0">
                      <a:srgbClr val="0000FF"/>
                    </a:gs>
                    <a:gs pos="100000">
                      <a:srgbClr val="00FFFF"/>
                    </a:gs>
                  </a:gsLst>
                  <a:lin ang="5400000" scaled="1"/>
                </a:gradFill>
                <a:latin typeface=".VnRevueH"/>
              </a:rPr>
              <a:t>chiÕc hép kú diÖu</a:t>
            </a:r>
          </a:p>
        </p:txBody>
      </p:sp>
      <p:grpSp>
        <p:nvGrpSpPr>
          <p:cNvPr id="93202" name="Group 18"/>
          <p:cNvGrpSpPr>
            <a:grpSpLocks/>
          </p:cNvGrpSpPr>
          <p:nvPr/>
        </p:nvGrpSpPr>
        <p:grpSpPr bwMode="auto">
          <a:xfrm>
            <a:off x="2070259" y="2085025"/>
            <a:ext cx="2571750" cy="1390015"/>
            <a:chOff x="576" y="1056"/>
            <a:chExt cx="1200" cy="864"/>
          </a:xfrm>
        </p:grpSpPr>
        <p:sp>
          <p:nvSpPr>
            <p:cNvPr id="32843" name="Freeform 19"/>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0000"/>
            </a:solidFill>
            <a:ln w="9525">
              <a:solidFill>
                <a:srgbClr val="0000FF"/>
              </a:solidFill>
              <a:round/>
              <a:headEnd/>
              <a:tailEnd/>
            </a:ln>
          </p:spPr>
          <p:txBody>
            <a:bodyPr/>
            <a:lstStyle/>
            <a:p>
              <a:endParaRPr lang="en-US"/>
            </a:p>
          </p:txBody>
        </p:sp>
        <p:sp>
          <p:nvSpPr>
            <p:cNvPr id="32844" name="Freeform 20"/>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0000"/>
            </a:solidFill>
            <a:ln w="0">
              <a:solidFill>
                <a:srgbClr val="0000FF"/>
              </a:solidFill>
              <a:prstDash val="solid"/>
              <a:round/>
              <a:headEnd/>
              <a:tailEnd/>
            </a:ln>
          </p:spPr>
          <p:txBody>
            <a:bodyPr/>
            <a:lstStyle/>
            <a:p>
              <a:endParaRPr lang="en-US"/>
            </a:p>
          </p:txBody>
        </p:sp>
        <p:sp>
          <p:nvSpPr>
            <p:cNvPr id="32845" name="Freeform 21"/>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0000"/>
            </a:solidFill>
            <a:ln w="9525">
              <a:solidFill>
                <a:srgbClr val="0000FF"/>
              </a:solidFill>
              <a:round/>
              <a:headEnd/>
              <a:tailEnd/>
            </a:ln>
          </p:spPr>
          <p:txBody>
            <a:bodyPr/>
            <a:lstStyle/>
            <a:p>
              <a:endParaRPr lang="en-US"/>
            </a:p>
          </p:txBody>
        </p:sp>
        <p:sp>
          <p:nvSpPr>
            <p:cNvPr id="32846" name="Freeform 22"/>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0000"/>
            </a:solidFill>
            <a:ln w="0">
              <a:solidFill>
                <a:srgbClr val="0000FF"/>
              </a:solidFill>
              <a:prstDash val="solid"/>
              <a:round/>
              <a:headEnd/>
              <a:tailEnd/>
            </a:ln>
          </p:spPr>
          <p:txBody>
            <a:bodyPr/>
            <a:lstStyle/>
            <a:p>
              <a:endParaRPr lang="en-US"/>
            </a:p>
          </p:txBody>
        </p:sp>
        <p:sp>
          <p:nvSpPr>
            <p:cNvPr id="32847" name="Freeform 23"/>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0000"/>
            </a:solidFill>
            <a:ln w="9525">
              <a:solidFill>
                <a:srgbClr val="0000FF"/>
              </a:solidFill>
              <a:round/>
              <a:headEnd/>
              <a:tailEnd/>
            </a:ln>
          </p:spPr>
          <p:txBody>
            <a:bodyPr/>
            <a:lstStyle/>
            <a:p>
              <a:endParaRPr lang="en-US"/>
            </a:p>
          </p:txBody>
        </p:sp>
        <p:sp>
          <p:nvSpPr>
            <p:cNvPr id="32848" name="Freeform 24"/>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0000"/>
            </a:solidFill>
            <a:ln w="9525">
              <a:solidFill>
                <a:srgbClr val="0000FF"/>
              </a:solidFill>
              <a:round/>
              <a:headEnd/>
              <a:tailEnd/>
            </a:ln>
          </p:spPr>
          <p:txBody>
            <a:bodyPr/>
            <a:lstStyle/>
            <a:p>
              <a:endParaRPr lang="en-US"/>
            </a:p>
          </p:txBody>
        </p:sp>
        <p:sp>
          <p:nvSpPr>
            <p:cNvPr id="32849" name="Freeform 25"/>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noFill/>
            <a:ln w="9525">
              <a:solidFill>
                <a:srgbClr val="0000FF"/>
              </a:solidFill>
              <a:round/>
              <a:headEnd/>
              <a:tailEnd/>
            </a:ln>
          </p:spPr>
          <p:txBody>
            <a:bodyPr/>
            <a:lstStyle/>
            <a:p>
              <a:endParaRPr lang="en-US"/>
            </a:p>
          </p:txBody>
        </p:sp>
      </p:grpSp>
      <p:grpSp>
        <p:nvGrpSpPr>
          <p:cNvPr id="93210" name="Group 26"/>
          <p:cNvGrpSpPr>
            <a:grpSpLocks/>
          </p:cNvGrpSpPr>
          <p:nvPr/>
        </p:nvGrpSpPr>
        <p:grpSpPr bwMode="auto">
          <a:xfrm>
            <a:off x="2070259" y="1776130"/>
            <a:ext cx="2571750" cy="1621684"/>
            <a:chOff x="1008" y="2064"/>
            <a:chExt cx="1200" cy="1008"/>
          </a:xfrm>
        </p:grpSpPr>
        <p:grpSp>
          <p:nvGrpSpPr>
            <p:cNvPr id="32838" name="Group 27"/>
            <p:cNvGrpSpPr>
              <a:grpSpLocks/>
            </p:cNvGrpSpPr>
            <p:nvPr/>
          </p:nvGrpSpPr>
          <p:grpSpPr bwMode="auto">
            <a:xfrm>
              <a:off x="1008" y="2256"/>
              <a:ext cx="1200" cy="310"/>
              <a:chOff x="432" y="432"/>
              <a:chExt cx="1200" cy="310"/>
            </a:xfrm>
          </p:grpSpPr>
          <p:sp>
            <p:nvSpPr>
              <p:cNvPr id="32840" name="Freeform 28"/>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0000"/>
              </a:solidFill>
              <a:ln w="0">
                <a:solidFill>
                  <a:srgbClr val="0000FF"/>
                </a:solidFill>
                <a:prstDash val="solid"/>
                <a:round/>
                <a:headEnd/>
                <a:tailEnd/>
              </a:ln>
            </p:spPr>
            <p:txBody>
              <a:bodyPr/>
              <a:lstStyle/>
              <a:p>
                <a:endParaRPr lang="en-US"/>
              </a:p>
            </p:txBody>
          </p:sp>
          <p:sp>
            <p:nvSpPr>
              <p:cNvPr id="32841" name="Freeform 29"/>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0000"/>
              </a:solidFill>
              <a:ln w="9525">
                <a:solidFill>
                  <a:srgbClr val="0000FF"/>
                </a:solidFill>
                <a:round/>
                <a:headEnd/>
                <a:tailEnd/>
              </a:ln>
            </p:spPr>
            <p:txBody>
              <a:bodyPr/>
              <a:lstStyle/>
              <a:p>
                <a:endParaRPr lang="en-US"/>
              </a:p>
            </p:txBody>
          </p:sp>
          <p:sp>
            <p:nvSpPr>
              <p:cNvPr id="32842" name="Freeform 30"/>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0000"/>
              </a:solidFill>
              <a:ln w="9525">
                <a:solidFill>
                  <a:srgbClr val="0000FF"/>
                </a:solidFill>
                <a:round/>
                <a:headEnd/>
                <a:tailEnd/>
              </a:ln>
            </p:spPr>
            <p:txBody>
              <a:bodyPr/>
              <a:lstStyle/>
              <a:p>
                <a:endParaRPr lang="en-US"/>
              </a:p>
            </p:txBody>
          </p:sp>
        </p:grpSp>
        <p:sp>
          <p:nvSpPr>
            <p:cNvPr id="32839" name="Freeform 31"/>
            <p:cNvSpPr>
              <a:spLocks/>
            </p:cNvSpPr>
            <p:nvPr/>
          </p:nvSpPr>
          <p:spPr bwMode="auto">
            <a:xfrm>
              <a:off x="1056" y="206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93216" name="Group 32"/>
          <p:cNvGrpSpPr>
            <a:grpSpLocks/>
          </p:cNvGrpSpPr>
          <p:nvPr/>
        </p:nvGrpSpPr>
        <p:grpSpPr bwMode="auto">
          <a:xfrm>
            <a:off x="7715250" y="2162248"/>
            <a:ext cx="2571750" cy="1390015"/>
            <a:chOff x="576" y="1056"/>
            <a:chExt cx="1200" cy="864"/>
          </a:xfrm>
        </p:grpSpPr>
        <p:sp>
          <p:nvSpPr>
            <p:cNvPr id="32831" name="Freeform 33"/>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66FFFF"/>
            </a:solidFill>
            <a:ln w="9525">
              <a:solidFill>
                <a:srgbClr val="0000FF"/>
              </a:solidFill>
              <a:round/>
              <a:headEnd/>
              <a:tailEnd/>
            </a:ln>
          </p:spPr>
          <p:txBody>
            <a:bodyPr/>
            <a:lstStyle/>
            <a:p>
              <a:endParaRPr lang="en-US"/>
            </a:p>
          </p:txBody>
        </p:sp>
        <p:sp>
          <p:nvSpPr>
            <p:cNvPr id="32832" name="Freeform 3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66FFFF"/>
            </a:solidFill>
            <a:ln w="0">
              <a:solidFill>
                <a:srgbClr val="0000FF"/>
              </a:solidFill>
              <a:prstDash val="solid"/>
              <a:round/>
              <a:headEnd/>
              <a:tailEnd/>
            </a:ln>
          </p:spPr>
          <p:txBody>
            <a:bodyPr/>
            <a:lstStyle/>
            <a:p>
              <a:endParaRPr lang="en-US"/>
            </a:p>
          </p:txBody>
        </p:sp>
        <p:sp>
          <p:nvSpPr>
            <p:cNvPr id="32833" name="Freeform 35"/>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66FFFF"/>
            </a:solidFill>
            <a:ln w="9525">
              <a:solidFill>
                <a:srgbClr val="0000FF"/>
              </a:solidFill>
              <a:round/>
              <a:headEnd/>
              <a:tailEnd/>
            </a:ln>
          </p:spPr>
          <p:txBody>
            <a:bodyPr/>
            <a:lstStyle/>
            <a:p>
              <a:endParaRPr lang="en-US"/>
            </a:p>
          </p:txBody>
        </p:sp>
        <p:sp>
          <p:nvSpPr>
            <p:cNvPr id="32834" name="Freeform 3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66FFFF"/>
            </a:solidFill>
            <a:ln w="0">
              <a:solidFill>
                <a:srgbClr val="0000FF"/>
              </a:solidFill>
              <a:prstDash val="solid"/>
              <a:round/>
              <a:headEnd/>
              <a:tailEnd/>
            </a:ln>
          </p:spPr>
          <p:txBody>
            <a:bodyPr/>
            <a:lstStyle/>
            <a:p>
              <a:endParaRPr lang="en-US"/>
            </a:p>
          </p:txBody>
        </p:sp>
        <p:sp>
          <p:nvSpPr>
            <p:cNvPr id="32835" name="Freeform 37"/>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66FFFF"/>
            </a:solidFill>
            <a:ln w="9525">
              <a:solidFill>
                <a:srgbClr val="0000FF"/>
              </a:solidFill>
              <a:round/>
              <a:headEnd/>
              <a:tailEnd/>
            </a:ln>
          </p:spPr>
          <p:txBody>
            <a:bodyPr/>
            <a:lstStyle/>
            <a:p>
              <a:endParaRPr lang="en-US"/>
            </a:p>
          </p:txBody>
        </p:sp>
        <p:sp>
          <p:nvSpPr>
            <p:cNvPr id="32836" name="Freeform 38"/>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66FFFF"/>
            </a:solidFill>
            <a:ln w="9525">
              <a:solidFill>
                <a:srgbClr val="0000FF"/>
              </a:solidFill>
              <a:round/>
              <a:headEnd/>
              <a:tailEnd/>
            </a:ln>
          </p:spPr>
          <p:txBody>
            <a:bodyPr/>
            <a:lstStyle/>
            <a:p>
              <a:endParaRPr lang="en-US"/>
            </a:p>
          </p:txBody>
        </p:sp>
        <p:sp>
          <p:nvSpPr>
            <p:cNvPr id="32837" name="Freeform 39"/>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66FFFF"/>
            </a:solidFill>
            <a:ln w="9525">
              <a:solidFill>
                <a:srgbClr val="0000FF"/>
              </a:solidFill>
              <a:round/>
              <a:headEnd/>
              <a:tailEnd/>
            </a:ln>
          </p:spPr>
          <p:txBody>
            <a:bodyPr/>
            <a:lstStyle/>
            <a:p>
              <a:endParaRPr lang="en-US"/>
            </a:p>
          </p:txBody>
        </p:sp>
      </p:grpSp>
      <p:grpSp>
        <p:nvGrpSpPr>
          <p:cNvPr id="93224" name="Group 40"/>
          <p:cNvGrpSpPr>
            <a:grpSpLocks/>
          </p:cNvGrpSpPr>
          <p:nvPr/>
        </p:nvGrpSpPr>
        <p:grpSpPr bwMode="auto">
          <a:xfrm>
            <a:off x="7728109" y="1853353"/>
            <a:ext cx="2571750" cy="1621684"/>
            <a:chOff x="3120" y="1296"/>
            <a:chExt cx="1200" cy="1008"/>
          </a:xfrm>
        </p:grpSpPr>
        <p:grpSp>
          <p:nvGrpSpPr>
            <p:cNvPr id="32826" name="Group 41"/>
            <p:cNvGrpSpPr>
              <a:grpSpLocks/>
            </p:cNvGrpSpPr>
            <p:nvPr/>
          </p:nvGrpSpPr>
          <p:grpSpPr bwMode="auto">
            <a:xfrm>
              <a:off x="3120" y="1488"/>
              <a:ext cx="1200" cy="310"/>
              <a:chOff x="432" y="432"/>
              <a:chExt cx="1200" cy="310"/>
            </a:xfrm>
          </p:grpSpPr>
          <p:sp>
            <p:nvSpPr>
              <p:cNvPr id="32828" name="Freeform 42"/>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FFFF"/>
              </a:solidFill>
              <a:ln w="0">
                <a:solidFill>
                  <a:srgbClr val="0000FF"/>
                </a:solidFill>
                <a:prstDash val="solid"/>
                <a:round/>
                <a:headEnd/>
                <a:tailEnd/>
              </a:ln>
            </p:spPr>
            <p:txBody>
              <a:bodyPr/>
              <a:lstStyle/>
              <a:p>
                <a:endParaRPr lang="en-US"/>
              </a:p>
            </p:txBody>
          </p:sp>
          <p:sp>
            <p:nvSpPr>
              <p:cNvPr id="32829" name="Freeform 43"/>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FFFF"/>
              </a:solidFill>
              <a:ln w="9525">
                <a:solidFill>
                  <a:srgbClr val="0000FF"/>
                </a:solidFill>
                <a:round/>
                <a:headEnd/>
                <a:tailEnd/>
              </a:ln>
            </p:spPr>
            <p:txBody>
              <a:bodyPr/>
              <a:lstStyle/>
              <a:p>
                <a:endParaRPr lang="en-US"/>
              </a:p>
            </p:txBody>
          </p:sp>
          <p:sp>
            <p:nvSpPr>
              <p:cNvPr id="32830" name="Freeform 44"/>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FFFF"/>
              </a:solidFill>
              <a:ln w="9525">
                <a:solidFill>
                  <a:srgbClr val="0000FF"/>
                </a:solidFill>
                <a:round/>
                <a:headEnd/>
                <a:tailEnd/>
              </a:ln>
            </p:spPr>
            <p:txBody>
              <a:bodyPr/>
              <a:lstStyle/>
              <a:p>
                <a:endParaRPr lang="en-US"/>
              </a:p>
            </p:txBody>
          </p:sp>
        </p:grpSp>
        <p:sp>
          <p:nvSpPr>
            <p:cNvPr id="32827" name="Freeform 45"/>
            <p:cNvSpPr>
              <a:spLocks/>
            </p:cNvSpPr>
            <p:nvPr/>
          </p:nvSpPr>
          <p:spPr bwMode="auto">
            <a:xfrm>
              <a:off x="3168" y="1296"/>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93230" name="Group 46"/>
          <p:cNvGrpSpPr>
            <a:grpSpLocks/>
          </p:cNvGrpSpPr>
          <p:nvPr/>
        </p:nvGrpSpPr>
        <p:grpSpPr bwMode="auto">
          <a:xfrm>
            <a:off x="4937760" y="3629486"/>
            <a:ext cx="2571750" cy="1390015"/>
            <a:chOff x="576" y="1056"/>
            <a:chExt cx="1200" cy="864"/>
          </a:xfrm>
        </p:grpSpPr>
        <p:sp>
          <p:nvSpPr>
            <p:cNvPr id="32819" name="Freeform 47"/>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CC0099"/>
            </a:solidFill>
            <a:ln w="9525">
              <a:solidFill>
                <a:srgbClr val="0000FF"/>
              </a:solidFill>
              <a:round/>
              <a:headEnd/>
              <a:tailEnd/>
            </a:ln>
          </p:spPr>
          <p:txBody>
            <a:bodyPr/>
            <a:lstStyle/>
            <a:p>
              <a:endParaRPr lang="en-US"/>
            </a:p>
          </p:txBody>
        </p:sp>
        <p:sp>
          <p:nvSpPr>
            <p:cNvPr id="32820" name="Freeform 48"/>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CC0099"/>
            </a:solidFill>
            <a:ln w="0">
              <a:solidFill>
                <a:srgbClr val="0000FF"/>
              </a:solidFill>
              <a:prstDash val="solid"/>
              <a:round/>
              <a:headEnd/>
              <a:tailEnd/>
            </a:ln>
          </p:spPr>
          <p:txBody>
            <a:bodyPr/>
            <a:lstStyle/>
            <a:p>
              <a:endParaRPr lang="en-US"/>
            </a:p>
          </p:txBody>
        </p:sp>
        <p:sp>
          <p:nvSpPr>
            <p:cNvPr id="32821" name="Freeform 49"/>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CC0099"/>
            </a:solidFill>
            <a:ln w="9525">
              <a:solidFill>
                <a:srgbClr val="0000FF"/>
              </a:solidFill>
              <a:round/>
              <a:headEnd/>
              <a:tailEnd/>
            </a:ln>
          </p:spPr>
          <p:txBody>
            <a:bodyPr/>
            <a:lstStyle/>
            <a:p>
              <a:endParaRPr lang="en-US"/>
            </a:p>
          </p:txBody>
        </p:sp>
        <p:sp>
          <p:nvSpPr>
            <p:cNvPr id="32822" name="Freeform 50"/>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CC0099"/>
            </a:solidFill>
            <a:ln w="0">
              <a:solidFill>
                <a:srgbClr val="0000FF"/>
              </a:solidFill>
              <a:prstDash val="solid"/>
              <a:round/>
              <a:headEnd/>
              <a:tailEnd/>
            </a:ln>
          </p:spPr>
          <p:txBody>
            <a:bodyPr/>
            <a:lstStyle/>
            <a:p>
              <a:endParaRPr lang="en-US"/>
            </a:p>
          </p:txBody>
        </p:sp>
        <p:sp>
          <p:nvSpPr>
            <p:cNvPr id="32823" name="Freeform 51"/>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CC0099"/>
            </a:solidFill>
            <a:ln w="9525">
              <a:solidFill>
                <a:srgbClr val="0000FF"/>
              </a:solidFill>
              <a:round/>
              <a:headEnd/>
              <a:tailEnd/>
            </a:ln>
          </p:spPr>
          <p:txBody>
            <a:bodyPr/>
            <a:lstStyle/>
            <a:p>
              <a:endParaRPr lang="en-US"/>
            </a:p>
          </p:txBody>
        </p:sp>
        <p:sp>
          <p:nvSpPr>
            <p:cNvPr id="32824" name="Freeform 52"/>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CC0099"/>
            </a:solidFill>
            <a:ln w="9525">
              <a:solidFill>
                <a:srgbClr val="0000FF"/>
              </a:solidFill>
              <a:round/>
              <a:headEnd/>
              <a:tailEnd/>
            </a:ln>
          </p:spPr>
          <p:txBody>
            <a:bodyPr/>
            <a:lstStyle/>
            <a:p>
              <a:endParaRPr lang="en-US"/>
            </a:p>
          </p:txBody>
        </p:sp>
        <p:sp>
          <p:nvSpPr>
            <p:cNvPr id="32825" name="Freeform 53"/>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CC0099"/>
            </a:solidFill>
            <a:ln w="9525">
              <a:solidFill>
                <a:srgbClr val="0000FF"/>
              </a:solidFill>
              <a:round/>
              <a:headEnd/>
              <a:tailEnd/>
            </a:ln>
          </p:spPr>
          <p:txBody>
            <a:bodyPr/>
            <a:lstStyle/>
            <a:p>
              <a:endParaRPr lang="en-US"/>
            </a:p>
          </p:txBody>
        </p:sp>
      </p:grpSp>
      <p:grpSp>
        <p:nvGrpSpPr>
          <p:cNvPr id="93238" name="Group 54"/>
          <p:cNvGrpSpPr>
            <a:grpSpLocks/>
          </p:cNvGrpSpPr>
          <p:nvPr/>
        </p:nvGrpSpPr>
        <p:grpSpPr bwMode="auto">
          <a:xfrm>
            <a:off x="4937760" y="3320591"/>
            <a:ext cx="2571750" cy="1621684"/>
            <a:chOff x="2304" y="3744"/>
            <a:chExt cx="1200" cy="1008"/>
          </a:xfrm>
        </p:grpSpPr>
        <p:grpSp>
          <p:nvGrpSpPr>
            <p:cNvPr id="32814" name="Group 55"/>
            <p:cNvGrpSpPr>
              <a:grpSpLocks/>
            </p:cNvGrpSpPr>
            <p:nvPr/>
          </p:nvGrpSpPr>
          <p:grpSpPr bwMode="auto">
            <a:xfrm>
              <a:off x="2304" y="3936"/>
              <a:ext cx="1200" cy="310"/>
              <a:chOff x="432" y="432"/>
              <a:chExt cx="1200" cy="310"/>
            </a:xfrm>
          </p:grpSpPr>
          <p:sp>
            <p:nvSpPr>
              <p:cNvPr id="32816" name="Freeform 56"/>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0099"/>
              </a:solidFill>
              <a:ln w="0">
                <a:solidFill>
                  <a:srgbClr val="0000FF"/>
                </a:solidFill>
                <a:prstDash val="solid"/>
                <a:round/>
                <a:headEnd/>
                <a:tailEnd/>
              </a:ln>
            </p:spPr>
            <p:txBody>
              <a:bodyPr/>
              <a:lstStyle/>
              <a:p>
                <a:endParaRPr lang="en-US"/>
              </a:p>
            </p:txBody>
          </p:sp>
          <p:sp>
            <p:nvSpPr>
              <p:cNvPr id="32817" name="Freeform 57"/>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0099"/>
              </a:solidFill>
              <a:ln w="9525">
                <a:solidFill>
                  <a:srgbClr val="0000FF"/>
                </a:solidFill>
                <a:round/>
                <a:headEnd/>
                <a:tailEnd/>
              </a:ln>
            </p:spPr>
            <p:txBody>
              <a:bodyPr/>
              <a:lstStyle/>
              <a:p>
                <a:endParaRPr lang="en-US"/>
              </a:p>
            </p:txBody>
          </p:sp>
          <p:sp>
            <p:nvSpPr>
              <p:cNvPr id="32818" name="Freeform 58"/>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0099"/>
              </a:solidFill>
              <a:ln w="9525">
                <a:solidFill>
                  <a:srgbClr val="0000FF"/>
                </a:solidFill>
                <a:round/>
                <a:headEnd/>
                <a:tailEnd/>
              </a:ln>
            </p:spPr>
            <p:txBody>
              <a:bodyPr/>
              <a:lstStyle/>
              <a:p>
                <a:endParaRPr lang="en-US"/>
              </a:p>
            </p:txBody>
          </p:sp>
        </p:grpSp>
        <p:sp>
          <p:nvSpPr>
            <p:cNvPr id="32815" name="Freeform 59"/>
            <p:cNvSpPr>
              <a:spLocks/>
            </p:cNvSpPr>
            <p:nvPr/>
          </p:nvSpPr>
          <p:spPr bwMode="auto">
            <a:xfrm>
              <a:off x="2352"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93244" name="Group 60"/>
          <p:cNvGrpSpPr>
            <a:grpSpLocks/>
          </p:cNvGrpSpPr>
          <p:nvPr/>
        </p:nvGrpSpPr>
        <p:grpSpPr bwMode="auto">
          <a:xfrm>
            <a:off x="8949690" y="3706709"/>
            <a:ext cx="2571750" cy="1390015"/>
            <a:chOff x="576" y="1056"/>
            <a:chExt cx="1200" cy="864"/>
          </a:xfrm>
        </p:grpSpPr>
        <p:sp>
          <p:nvSpPr>
            <p:cNvPr id="32807" name="Freeform 61"/>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6600"/>
            </a:solidFill>
            <a:ln w="9525">
              <a:solidFill>
                <a:srgbClr val="0000FF"/>
              </a:solidFill>
              <a:round/>
              <a:headEnd/>
              <a:tailEnd/>
            </a:ln>
          </p:spPr>
          <p:txBody>
            <a:bodyPr/>
            <a:lstStyle/>
            <a:p>
              <a:endParaRPr lang="en-US"/>
            </a:p>
          </p:txBody>
        </p:sp>
        <p:sp>
          <p:nvSpPr>
            <p:cNvPr id="32808" name="Freeform 62"/>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6600"/>
            </a:solidFill>
            <a:ln w="0">
              <a:solidFill>
                <a:srgbClr val="0000FF"/>
              </a:solidFill>
              <a:prstDash val="solid"/>
              <a:round/>
              <a:headEnd/>
              <a:tailEnd/>
            </a:ln>
          </p:spPr>
          <p:txBody>
            <a:bodyPr/>
            <a:lstStyle/>
            <a:p>
              <a:endParaRPr lang="en-US"/>
            </a:p>
          </p:txBody>
        </p:sp>
        <p:sp>
          <p:nvSpPr>
            <p:cNvPr id="32809" name="Freeform 63"/>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6600"/>
            </a:solidFill>
            <a:ln w="9525">
              <a:solidFill>
                <a:srgbClr val="0000FF"/>
              </a:solidFill>
              <a:round/>
              <a:headEnd/>
              <a:tailEnd/>
            </a:ln>
          </p:spPr>
          <p:txBody>
            <a:bodyPr/>
            <a:lstStyle/>
            <a:p>
              <a:endParaRPr lang="en-US"/>
            </a:p>
          </p:txBody>
        </p:sp>
        <p:sp>
          <p:nvSpPr>
            <p:cNvPr id="32810" name="Freeform 64"/>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6600"/>
            </a:solidFill>
            <a:ln w="0">
              <a:solidFill>
                <a:srgbClr val="0000FF"/>
              </a:solidFill>
              <a:prstDash val="solid"/>
              <a:round/>
              <a:headEnd/>
              <a:tailEnd/>
            </a:ln>
          </p:spPr>
          <p:txBody>
            <a:bodyPr/>
            <a:lstStyle/>
            <a:p>
              <a:endParaRPr lang="en-US"/>
            </a:p>
          </p:txBody>
        </p:sp>
        <p:sp>
          <p:nvSpPr>
            <p:cNvPr id="32811" name="Freeform 65"/>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6600"/>
            </a:solidFill>
            <a:ln w="9525">
              <a:solidFill>
                <a:srgbClr val="0000FF"/>
              </a:solidFill>
              <a:round/>
              <a:headEnd/>
              <a:tailEnd/>
            </a:ln>
          </p:spPr>
          <p:txBody>
            <a:bodyPr/>
            <a:lstStyle/>
            <a:p>
              <a:endParaRPr lang="en-US"/>
            </a:p>
          </p:txBody>
        </p:sp>
        <p:sp>
          <p:nvSpPr>
            <p:cNvPr id="32812" name="Freeform 66"/>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6600"/>
            </a:solidFill>
            <a:ln w="9525">
              <a:solidFill>
                <a:srgbClr val="0000FF"/>
              </a:solidFill>
              <a:round/>
              <a:headEnd/>
              <a:tailEnd/>
            </a:ln>
          </p:spPr>
          <p:txBody>
            <a:bodyPr/>
            <a:lstStyle/>
            <a:p>
              <a:endParaRPr lang="en-US"/>
            </a:p>
          </p:txBody>
        </p:sp>
        <p:sp>
          <p:nvSpPr>
            <p:cNvPr id="32813" name="Freeform 67"/>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6600"/>
            </a:solidFill>
            <a:ln w="9525">
              <a:solidFill>
                <a:srgbClr val="0000FF"/>
              </a:solidFill>
              <a:round/>
              <a:headEnd/>
              <a:tailEnd/>
            </a:ln>
          </p:spPr>
          <p:txBody>
            <a:bodyPr/>
            <a:lstStyle/>
            <a:p>
              <a:endParaRPr lang="en-US"/>
            </a:p>
          </p:txBody>
        </p:sp>
      </p:grpSp>
      <p:grpSp>
        <p:nvGrpSpPr>
          <p:cNvPr id="93252" name="Group 68"/>
          <p:cNvGrpSpPr>
            <a:grpSpLocks/>
          </p:cNvGrpSpPr>
          <p:nvPr/>
        </p:nvGrpSpPr>
        <p:grpSpPr bwMode="auto">
          <a:xfrm>
            <a:off x="8962549" y="3475038"/>
            <a:ext cx="2571750" cy="1621684"/>
            <a:chOff x="4182" y="2544"/>
            <a:chExt cx="1200" cy="1008"/>
          </a:xfrm>
        </p:grpSpPr>
        <p:grpSp>
          <p:nvGrpSpPr>
            <p:cNvPr id="32802" name="Group 69"/>
            <p:cNvGrpSpPr>
              <a:grpSpLocks/>
            </p:cNvGrpSpPr>
            <p:nvPr/>
          </p:nvGrpSpPr>
          <p:grpSpPr bwMode="auto">
            <a:xfrm>
              <a:off x="4182" y="2666"/>
              <a:ext cx="1200" cy="310"/>
              <a:chOff x="432" y="432"/>
              <a:chExt cx="1200" cy="310"/>
            </a:xfrm>
          </p:grpSpPr>
          <p:sp>
            <p:nvSpPr>
              <p:cNvPr id="32804" name="Freeform 70"/>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6600"/>
              </a:solidFill>
              <a:ln w="0">
                <a:solidFill>
                  <a:srgbClr val="0000FF"/>
                </a:solidFill>
                <a:prstDash val="solid"/>
                <a:round/>
                <a:headEnd/>
                <a:tailEnd/>
              </a:ln>
            </p:spPr>
            <p:txBody>
              <a:bodyPr/>
              <a:lstStyle/>
              <a:p>
                <a:endParaRPr lang="en-US"/>
              </a:p>
            </p:txBody>
          </p:sp>
          <p:sp>
            <p:nvSpPr>
              <p:cNvPr id="32805" name="Freeform 71"/>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6600"/>
              </a:solidFill>
              <a:ln w="9525">
                <a:solidFill>
                  <a:srgbClr val="0000FF"/>
                </a:solidFill>
                <a:round/>
                <a:headEnd/>
                <a:tailEnd/>
              </a:ln>
            </p:spPr>
            <p:txBody>
              <a:bodyPr/>
              <a:lstStyle/>
              <a:p>
                <a:endParaRPr lang="en-US"/>
              </a:p>
            </p:txBody>
          </p:sp>
          <p:sp>
            <p:nvSpPr>
              <p:cNvPr id="32806" name="Freeform 72"/>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6600"/>
              </a:solidFill>
              <a:ln w="9525">
                <a:solidFill>
                  <a:srgbClr val="0000FF"/>
                </a:solidFill>
                <a:round/>
                <a:headEnd/>
                <a:tailEnd/>
              </a:ln>
            </p:spPr>
            <p:txBody>
              <a:bodyPr/>
              <a:lstStyle/>
              <a:p>
                <a:endParaRPr lang="en-US"/>
              </a:p>
            </p:txBody>
          </p:sp>
        </p:grpSp>
        <p:sp>
          <p:nvSpPr>
            <p:cNvPr id="32803" name="Freeform 73"/>
            <p:cNvSpPr>
              <a:spLocks/>
            </p:cNvSpPr>
            <p:nvPr/>
          </p:nvSpPr>
          <p:spPr bwMode="auto">
            <a:xfrm>
              <a:off x="4230" y="25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93258" name="Group 74"/>
          <p:cNvGrpSpPr>
            <a:grpSpLocks/>
          </p:cNvGrpSpPr>
          <p:nvPr/>
        </p:nvGrpSpPr>
        <p:grpSpPr bwMode="auto">
          <a:xfrm>
            <a:off x="4937760" y="1853355"/>
            <a:ext cx="2571750" cy="1390015"/>
            <a:chOff x="576" y="1056"/>
            <a:chExt cx="1200" cy="864"/>
          </a:xfrm>
        </p:grpSpPr>
        <p:sp>
          <p:nvSpPr>
            <p:cNvPr id="32795" name="Freeform 7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993300"/>
            </a:solidFill>
            <a:ln w="9525">
              <a:solidFill>
                <a:srgbClr val="0000FF"/>
              </a:solidFill>
              <a:round/>
              <a:headEnd/>
              <a:tailEnd/>
            </a:ln>
          </p:spPr>
          <p:txBody>
            <a:bodyPr/>
            <a:lstStyle/>
            <a:p>
              <a:endParaRPr lang="en-US"/>
            </a:p>
          </p:txBody>
        </p:sp>
        <p:sp>
          <p:nvSpPr>
            <p:cNvPr id="32796" name="Freeform 76"/>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993300"/>
            </a:solidFill>
            <a:ln w="0">
              <a:solidFill>
                <a:srgbClr val="0000FF"/>
              </a:solidFill>
              <a:prstDash val="solid"/>
              <a:round/>
              <a:headEnd/>
              <a:tailEnd/>
            </a:ln>
          </p:spPr>
          <p:txBody>
            <a:bodyPr/>
            <a:lstStyle/>
            <a:p>
              <a:endParaRPr lang="en-US"/>
            </a:p>
          </p:txBody>
        </p:sp>
        <p:sp>
          <p:nvSpPr>
            <p:cNvPr id="32797" name="Freeform 7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993300"/>
            </a:solidFill>
            <a:ln w="9525">
              <a:solidFill>
                <a:srgbClr val="0000FF"/>
              </a:solidFill>
              <a:round/>
              <a:headEnd/>
              <a:tailEnd/>
            </a:ln>
          </p:spPr>
          <p:txBody>
            <a:bodyPr/>
            <a:lstStyle/>
            <a:p>
              <a:endParaRPr lang="en-US"/>
            </a:p>
          </p:txBody>
        </p:sp>
        <p:sp>
          <p:nvSpPr>
            <p:cNvPr id="32798" name="Freeform 78"/>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993300"/>
            </a:solidFill>
            <a:ln w="0">
              <a:solidFill>
                <a:srgbClr val="0000FF"/>
              </a:solidFill>
              <a:prstDash val="solid"/>
              <a:round/>
              <a:headEnd/>
              <a:tailEnd/>
            </a:ln>
          </p:spPr>
          <p:txBody>
            <a:bodyPr/>
            <a:lstStyle/>
            <a:p>
              <a:endParaRPr lang="en-US"/>
            </a:p>
          </p:txBody>
        </p:sp>
        <p:sp>
          <p:nvSpPr>
            <p:cNvPr id="32799" name="Freeform 79"/>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993300"/>
            </a:solidFill>
            <a:ln w="9525">
              <a:solidFill>
                <a:srgbClr val="0000FF"/>
              </a:solidFill>
              <a:round/>
              <a:headEnd/>
              <a:tailEnd/>
            </a:ln>
          </p:spPr>
          <p:txBody>
            <a:bodyPr/>
            <a:lstStyle/>
            <a:p>
              <a:endParaRPr lang="en-US"/>
            </a:p>
          </p:txBody>
        </p:sp>
        <p:sp>
          <p:nvSpPr>
            <p:cNvPr id="32800" name="Freeform 80"/>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993300"/>
            </a:solidFill>
            <a:ln w="9525">
              <a:solidFill>
                <a:srgbClr val="0000FF"/>
              </a:solidFill>
              <a:round/>
              <a:headEnd/>
              <a:tailEnd/>
            </a:ln>
          </p:spPr>
          <p:txBody>
            <a:bodyPr/>
            <a:lstStyle/>
            <a:p>
              <a:endParaRPr lang="en-US"/>
            </a:p>
          </p:txBody>
        </p:sp>
        <p:sp>
          <p:nvSpPr>
            <p:cNvPr id="32801" name="Freeform 81"/>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993300"/>
            </a:solidFill>
            <a:ln w="9525">
              <a:solidFill>
                <a:srgbClr val="0000FF"/>
              </a:solidFill>
              <a:round/>
              <a:headEnd/>
              <a:tailEnd/>
            </a:ln>
          </p:spPr>
          <p:txBody>
            <a:bodyPr/>
            <a:lstStyle/>
            <a:p>
              <a:endParaRPr lang="en-US"/>
            </a:p>
          </p:txBody>
        </p:sp>
      </p:grpSp>
      <p:grpSp>
        <p:nvGrpSpPr>
          <p:cNvPr id="93266" name="Group 82"/>
          <p:cNvGrpSpPr>
            <a:grpSpLocks/>
          </p:cNvGrpSpPr>
          <p:nvPr/>
        </p:nvGrpSpPr>
        <p:grpSpPr bwMode="auto">
          <a:xfrm>
            <a:off x="4937760" y="1544461"/>
            <a:ext cx="2571750" cy="1621684"/>
            <a:chOff x="432" y="3744"/>
            <a:chExt cx="1200" cy="1008"/>
          </a:xfrm>
        </p:grpSpPr>
        <p:grpSp>
          <p:nvGrpSpPr>
            <p:cNvPr id="32790" name="Group 83"/>
            <p:cNvGrpSpPr>
              <a:grpSpLocks/>
            </p:cNvGrpSpPr>
            <p:nvPr/>
          </p:nvGrpSpPr>
          <p:grpSpPr bwMode="auto">
            <a:xfrm>
              <a:off x="432" y="3914"/>
              <a:ext cx="1200" cy="310"/>
              <a:chOff x="432" y="3936"/>
              <a:chExt cx="1200" cy="310"/>
            </a:xfrm>
          </p:grpSpPr>
          <p:sp>
            <p:nvSpPr>
              <p:cNvPr id="32792" name="Freeform 84"/>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993300"/>
              </a:solidFill>
              <a:ln w="0">
                <a:solidFill>
                  <a:srgbClr val="0000FF"/>
                </a:solidFill>
                <a:prstDash val="solid"/>
                <a:round/>
                <a:headEnd/>
                <a:tailEnd/>
              </a:ln>
            </p:spPr>
            <p:txBody>
              <a:bodyPr/>
              <a:lstStyle/>
              <a:p>
                <a:endParaRPr lang="en-US"/>
              </a:p>
            </p:txBody>
          </p:sp>
          <p:sp>
            <p:nvSpPr>
              <p:cNvPr id="32793" name="Freeform 85"/>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993300"/>
              </a:solidFill>
              <a:ln w="9525">
                <a:solidFill>
                  <a:srgbClr val="0000FF"/>
                </a:solidFill>
                <a:round/>
                <a:headEnd/>
                <a:tailEnd/>
              </a:ln>
            </p:spPr>
            <p:txBody>
              <a:bodyPr/>
              <a:lstStyle/>
              <a:p>
                <a:endParaRPr lang="en-US"/>
              </a:p>
            </p:txBody>
          </p:sp>
          <p:sp>
            <p:nvSpPr>
              <p:cNvPr id="32794" name="Freeform 86"/>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993300"/>
              </a:solidFill>
              <a:ln w="9525">
                <a:solidFill>
                  <a:srgbClr val="0000FF"/>
                </a:solidFill>
                <a:round/>
                <a:headEnd/>
                <a:tailEnd/>
              </a:ln>
            </p:spPr>
            <p:txBody>
              <a:bodyPr/>
              <a:lstStyle/>
              <a:p>
                <a:endParaRPr lang="en-US"/>
              </a:p>
            </p:txBody>
          </p:sp>
        </p:grpSp>
        <p:sp>
          <p:nvSpPr>
            <p:cNvPr id="32791" name="Freeform 87"/>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993300"/>
            </a:solidFill>
            <a:ln w="9525" cap="flat" cmpd="sng">
              <a:solidFill>
                <a:schemeClr val="tx1"/>
              </a:solidFill>
              <a:prstDash val="solid"/>
              <a:round/>
              <a:headEnd/>
              <a:tailEnd/>
            </a:ln>
            <a:effectLst/>
          </p:spPr>
          <p:txBody>
            <a:bodyPr wrap="none" anchor="ctr"/>
            <a:lstStyle/>
            <a:p>
              <a:endParaRPr lang="en-US"/>
            </a:p>
          </p:txBody>
        </p:sp>
      </p:grpSp>
      <p:sp>
        <p:nvSpPr>
          <p:cNvPr id="32784" name="Rectangle 88"/>
          <p:cNvSpPr>
            <a:spLocks noChangeArrowheads="1"/>
          </p:cNvSpPr>
          <p:nvPr/>
        </p:nvSpPr>
        <p:spPr bwMode="auto">
          <a:xfrm>
            <a:off x="1234440" y="5714506"/>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2785" name="Rectangle 89"/>
          <p:cNvSpPr>
            <a:spLocks noChangeArrowheads="1"/>
          </p:cNvSpPr>
          <p:nvPr/>
        </p:nvSpPr>
        <p:spPr bwMode="auto">
          <a:xfrm>
            <a:off x="2880360" y="5714506"/>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2786" name="Rectangle 90"/>
          <p:cNvSpPr>
            <a:spLocks noChangeArrowheads="1"/>
          </p:cNvSpPr>
          <p:nvPr/>
        </p:nvSpPr>
        <p:spPr bwMode="auto">
          <a:xfrm>
            <a:off x="4526280" y="5714506"/>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2787" name="Rectangle 91"/>
          <p:cNvSpPr>
            <a:spLocks noChangeArrowheads="1"/>
          </p:cNvSpPr>
          <p:nvPr/>
        </p:nvSpPr>
        <p:spPr bwMode="auto">
          <a:xfrm>
            <a:off x="6172200" y="5714506"/>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2788" name="Rectangle 92"/>
          <p:cNvSpPr>
            <a:spLocks noChangeArrowheads="1"/>
          </p:cNvSpPr>
          <p:nvPr/>
        </p:nvSpPr>
        <p:spPr bwMode="auto">
          <a:xfrm>
            <a:off x="7818120" y="5714506"/>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2789" name="Rectangle 93"/>
          <p:cNvSpPr>
            <a:spLocks noChangeArrowheads="1"/>
          </p:cNvSpPr>
          <p:nvPr/>
        </p:nvSpPr>
        <p:spPr bwMode="auto">
          <a:xfrm>
            <a:off x="9464040" y="5714506"/>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repeatCount="3000" fill="hold" nodeType="withEffect">
                                  <p:stCondLst>
                                    <p:cond delay="0"/>
                                  </p:stCondLst>
                                  <p:childTnLst>
                                    <p:set>
                                      <p:cBhvr>
                                        <p:cTn id="6" dur="1" fill="hold">
                                          <p:stCondLst>
                                            <p:cond delay="0"/>
                                          </p:stCondLst>
                                        </p:cTn>
                                        <p:tgtEl>
                                          <p:spTgt spid="93202"/>
                                        </p:tgtEl>
                                        <p:attrNameLst>
                                          <p:attrName>style.visibility</p:attrName>
                                        </p:attrNameLst>
                                      </p:cBhvr>
                                      <p:to>
                                        <p:strVal val="visible"/>
                                      </p:to>
                                    </p:set>
                                    <p:anim calcmode="lin" valueType="num">
                                      <p:cBhvr>
                                        <p:cTn id="7" dur="1000" fill="hold"/>
                                        <p:tgtEl>
                                          <p:spTgt spid="93202"/>
                                        </p:tgtEl>
                                        <p:attrNameLst>
                                          <p:attrName>ppt_w</p:attrName>
                                        </p:attrNameLst>
                                      </p:cBhvr>
                                      <p:tavLst>
                                        <p:tav tm="0">
                                          <p:val>
                                            <p:fltVal val="0"/>
                                          </p:val>
                                        </p:tav>
                                        <p:tav tm="100000">
                                          <p:val>
                                            <p:strVal val="#ppt_w"/>
                                          </p:val>
                                        </p:tav>
                                      </p:tavLst>
                                    </p:anim>
                                    <p:anim calcmode="lin" valueType="num">
                                      <p:cBhvr>
                                        <p:cTn id="8" dur="1000" fill="hold"/>
                                        <p:tgtEl>
                                          <p:spTgt spid="93202"/>
                                        </p:tgtEl>
                                        <p:attrNameLst>
                                          <p:attrName>ppt_h</p:attrName>
                                        </p:attrNameLst>
                                      </p:cBhvr>
                                      <p:tavLst>
                                        <p:tav tm="0">
                                          <p:val>
                                            <p:strVal val="#ppt_h"/>
                                          </p:val>
                                        </p:tav>
                                        <p:tav tm="100000">
                                          <p:val>
                                            <p:strVal val="#ppt_h"/>
                                          </p:val>
                                        </p:tav>
                                      </p:tavLst>
                                    </p:anim>
                                  </p:childTnLst>
                                </p:cTn>
                              </p:par>
                              <p:par>
                                <p:cTn id="9" presetID="17" presetClass="entr" presetSubtype="10" repeatCount="3000" fill="hold" nodeType="withEffect">
                                  <p:stCondLst>
                                    <p:cond delay="0"/>
                                  </p:stCondLst>
                                  <p:childTnLst>
                                    <p:set>
                                      <p:cBhvr>
                                        <p:cTn id="10" dur="1" fill="hold">
                                          <p:stCondLst>
                                            <p:cond delay="0"/>
                                          </p:stCondLst>
                                        </p:cTn>
                                        <p:tgtEl>
                                          <p:spTgt spid="93210"/>
                                        </p:tgtEl>
                                        <p:attrNameLst>
                                          <p:attrName>style.visibility</p:attrName>
                                        </p:attrNameLst>
                                      </p:cBhvr>
                                      <p:to>
                                        <p:strVal val="visible"/>
                                      </p:to>
                                    </p:set>
                                    <p:anim calcmode="lin" valueType="num">
                                      <p:cBhvr>
                                        <p:cTn id="11" dur="1000" fill="hold"/>
                                        <p:tgtEl>
                                          <p:spTgt spid="93210"/>
                                        </p:tgtEl>
                                        <p:attrNameLst>
                                          <p:attrName>ppt_w</p:attrName>
                                        </p:attrNameLst>
                                      </p:cBhvr>
                                      <p:tavLst>
                                        <p:tav tm="0">
                                          <p:val>
                                            <p:fltVal val="0"/>
                                          </p:val>
                                        </p:tav>
                                        <p:tav tm="100000">
                                          <p:val>
                                            <p:strVal val="#ppt_w"/>
                                          </p:val>
                                        </p:tav>
                                      </p:tavLst>
                                    </p:anim>
                                    <p:anim calcmode="lin" valueType="num">
                                      <p:cBhvr>
                                        <p:cTn id="12" dur="1000" fill="hold"/>
                                        <p:tgtEl>
                                          <p:spTgt spid="93210"/>
                                        </p:tgtEl>
                                        <p:attrNameLst>
                                          <p:attrName>ppt_h</p:attrName>
                                        </p:attrNameLst>
                                      </p:cBhvr>
                                      <p:tavLst>
                                        <p:tav tm="0">
                                          <p:val>
                                            <p:strVal val="#ppt_h"/>
                                          </p:val>
                                        </p:tav>
                                        <p:tav tm="100000">
                                          <p:val>
                                            <p:strVal val="#ppt_h"/>
                                          </p:val>
                                        </p:tav>
                                      </p:tavLst>
                                    </p:anim>
                                  </p:childTnLst>
                                </p:cTn>
                              </p:par>
                              <p:par>
                                <p:cTn id="13" presetID="17" presetClass="entr" presetSubtype="10" repeatCount="3000" fill="hold" nodeType="withEffect">
                                  <p:stCondLst>
                                    <p:cond delay="0"/>
                                  </p:stCondLst>
                                  <p:childTnLst>
                                    <p:set>
                                      <p:cBhvr>
                                        <p:cTn id="14" dur="1" fill="hold">
                                          <p:stCondLst>
                                            <p:cond delay="0"/>
                                          </p:stCondLst>
                                        </p:cTn>
                                        <p:tgtEl>
                                          <p:spTgt spid="93216"/>
                                        </p:tgtEl>
                                        <p:attrNameLst>
                                          <p:attrName>style.visibility</p:attrName>
                                        </p:attrNameLst>
                                      </p:cBhvr>
                                      <p:to>
                                        <p:strVal val="visible"/>
                                      </p:to>
                                    </p:set>
                                    <p:anim calcmode="lin" valueType="num">
                                      <p:cBhvr>
                                        <p:cTn id="15" dur="1000" fill="hold"/>
                                        <p:tgtEl>
                                          <p:spTgt spid="93216"/>
                                        </p:tgtEl>
                                        <p:attrNameLst>
                                          <p:attrName>ppt_w</p:attrName>
                                        </p:attrNameLst>
                                      </p:cBhvr>
                                      <p:tavLst>
                                        <p:tav tm="0">
                                          <p:val>
                                            <p:fltVal val="0"/>
                                          </p:val>
                                        </p:tav>
                                        <p:tav tm="100000">
                                          <p:val>
                                            <p:strVal val="#ppt_w"/>
                                          </p:val>
                                        </p:tav>
                                      </p:tavLst>
                                    </p:anim>
                                    <p:anim calcmode="lin" valueType="num">
                                      <p:cBhvr>
                                        <p:cTn id="16" dur="1000" fill="hold"/>
                                        <p:tgtEl>
                                          <p:spTgt spid="93216"/>
                                        </p:tgtEl>
                                        <p:attrNameLst>
                                          <p:attrName>ppt_h</p:attrName>
                                        </p:attrNameLst>
                                      </p:cBhvr>
                                      <p:tavLst>
                                        <p:tav tm="0">
                                          <p:val>
                                            <p:strVal val="#ppt_h"/>
                                          </p:val>
                                        </p:tav>
                                        <p:tav tm="100000">
                                          <p:val>
                                            <p:strVal val="#ppt_h"/>
                                          </p:val>
                                        </p:tav>
                                      </p:tavLst>
                                    </p:anim>
                                  </p:childTnLst>
                                </p:cTn>
                              </p:par>
                              <p:par>
                                <p:cTn id="17" presetID="17" presetClass="entr" presetSubtype="10" repeatCount="3000" fill="hold" nodeType="withEffect">
                                  <p:stCondLst>
                                    <p:cond delay="0"/>
                                  </p:stCondLst>
                                  <p:childTnLst>
                                    <p:set>
                                      <p:cBhvr>
                                        <p:cTn id="18" dur="1" fill="hold">
                                          <p:stCondLst>
                                            <p:cond delay="0"/>
                                          </p:stCondLst>
                                        </p:cTn>
                                        <p:tgtEl>
                                          <p:spTgt spid="93224"/>
                                        </p:tgtEl>
                                        <p:attrNameLst>
                                          <p:attrName>style.visibility</p:attrName>
                                        </p:attrNameLst>
                                      </p:cBhvr>
                                      <p:to>
                                        <p:strVal val="visible"/>
                                      </p:to>
                                    </p:set>
                                    <p:anim calcmode="lin" valueType="num">
                                      <p:cBhvr>
                                        <p:cTn id="19" dur="1000" fill="hold"/>
                                        <p:tgtEl>
                                          <p:spTgt spid="93224"/>
                                        </p:tgtEl>
                                        <p:attrNameLst>
                                          <p:attrName>ppt_w</p:attrName>
                                        </p:attrNameLst>
                                      </p:cBhvr>
                                      <p:tavLst>
                                        <p:tav tm="0">
                                          <p:val>
                                            <p:fltVal val="0"/>
                                          </p:val>
                                        </p:tav>
                                        <p:tav tm="100000">
                                          <p:val>
                                            <p:strVal val="#ppt_w"/>
                                          </p:val>
                                        </p:tav>
                                      </p:tavLst>
                                    </p:anim>
                                    <p:anim calcmode="lin" valueType="num">
                                      <p:cBhvr>
                                        <p:cTn id="20" dur="1000" fill="hold"/>
                                        <p:tgtEl>
                                          <p:spTgt spid="93224"/>
                                        </p:tgtEl>
                                        <p:attrNameLst>
                                          <p:attrName>ppt_h</p:attrName>
                                        </p:attrNameLst>
                                      </p:cBhvr>
                                      <p:tavLst>
                                        <p:tav tm="0">
                                          <p:val>
                                            <p:strVal val="#ppt_h"/>
                                          </p:val>
                                        </p:tav>
                                        <p:tav tm="100000">
                                          <p:val>
                                            <p:strVal val="#ppt_h"/>
                                          </p:val>
                                        </p:tav>
                                      </p:tavLst>
                                    </p:anim>
                                  </p:childTnLst>
                                </p:cTn>
                              </p:par>
                              <p:par>
                                <p:cTn id="21" presetID="17" presetClass="entr" presetSubtype="10" repeatCount="3000" fill="hold" nodeType="withEffect">
                                  <p:stCondLst>
                                    <p:cond delay="0"/>
                                  </p:stCondLst>
                                  <p:childTnLst>
                                    <p:set>
                                      <p:cBhvr>
                                        <p:cTn id="22" dur="1" fill="hold">
                                          <p:stCondLst>
                                            <p:cond delay="0"/>
                                          </p:stCondLst>
                                        </p:cTn>
                                        <p:tgtEl>
                                          <p:spTgt spid="93244"/>
                                        </p:tgtEl>
                                        <p:attrNameLst>
                                          <p:attrName>style.visibility</p:attrName>
                                        </p:attrNameLst>
                                      </p:cBhvr>
                                      <p:to>
                                        <p:strVal val="visible"/>
                                      </p:to>
                                    </p:set>
                                    <p:anim calcmode="lin" valueType="num">
                                      <p:cBhvr>
                                        <p:cTn id="23" dur="1000" fill="hold"/>
                                        <p:tgtEl>
                                          <p:spTgt spid="93244"/>
                                        </p:tgtEl>
                                        <p:attrNameLst>
                                          <p:attrName>ppt_w</p:attrName>
                                        </p:attrNameLst>
                                      </p:cBhvr>
                                      <p:tavLst>
                                        <p:tav tm="0">
                                          <p:val>
                                            <p:fltVal val="0"/>
                                          </p:val>
                                        </p:tav>
                                        <p:tav tm="100000">
                                          <p:val>
                                            <p:strVal val="#ppt_w"/>
                                          </p:val>
                                        </p:tav>
                                      </p:tavLst>
                                    </p:anim>
                                    <p:anim calcmode="lin" valueType="num">
                                      <p:cBhvr>
                                        <p:cTn id="24" dur="1000" fill="hold"/>
                                        <p:tgtEl>
                                          <p:spTgt spid="93244"/>
                                        </p:tgtEl>
                                        <p:attrNameLst>
                                          <p:attrName>ppt_h</p:attrName>
                                        </p:attrNameLst>
                                      </p:cBhvr>
                                      <p:tavLst>
                                        <p:tav tm="0">
                                          <p:val>
                                            <p:strVal val="#ppt_h"/>
                                          </p:val>
                                        </p:tav>
                                        <p:tav tm="100000">
                                          <p:val>
                                            <p:strVal val="#ppt_h"/>
                                          </p:val>
                                        </p:tav>
                                      </p:tavLst>
                                    </p:anim>
                                  </p:childTnLst>
                                </p:cTn>
                              </p:par>
                              <p:par>
                                <p:cTn id="25" presetID="17" presetClass="entr" presetSubtype="10" repeatCount="3000" fill="hold" nodeType="withEffect">
                                  <p:stCondLst>
                                    <p:cond delay="0"/>
                                  </p:stCondLst>
                                  <p:childTnLst>
                                    <p:set>
                                      <p:cBhvr>
                                        <p:cTn id="26" dur="1" fill="hold">
                                          <p:stCondLst>
                                            <p:cond delay="0"/>
                                          </p:stCondLst>
                                        </p:cTn>
                                        <p:tgtEl>
                                          <p:spTgt spid="93230"/>
                                        </p:tgtEl>
                                        <p:attrNameLst>
                                          <p:attrName>style.visibility</p:attrName>
                                        </p:attrNameLst>
                                      </p:cBhvr>
                                      <p:to>
                                        <p:strVal val="visible"/>
                                      </p:to>
                                    </p:set>
                                    <p:anim calcmode="lin" valueType="num">
                                      <p:cBhvr>
                                        <p:cTn id="27" dur="1000" fill="hold"/>
                                        <p:tgtEl>
                                          <p:spTgt spid="93230"/>
                                        </p:tgtEl>
                                        <p:attrNameLst>
                                          <p:attrName>ppt_w</p:attrName>
                                        </p:attrNameLst>
                                      </p:cBhvr>
                                      <p:tavLst>
                                        <p:tav tm="0">
                                          <p:val>
                                            <p:fltVal val="0"/>
                                          </p:val>
                                        </p:tav>
                                        <p:tav tm="100000">
                                          <p:val>
                                            <p:strVal val="#ppt_w"/>
                                          </p:val>
                                        </p:tav>
                                      </p:tavLst>
                                    </p:anim>
                                    <p:anim calcmode="lin" valueType="num">
                                      <p:cBhvr>
                                        <p:cTn id="28" dur="1000" fill="hold"/>
                                        <p:tgtEl>
                                          <p:spTgt spid="93230"/>
                                        </p:tgtEl>
                                        <p:attrNameLst>
                                          <p:attrName>ppt_h</p:attrName>
                                        </p:attrNameLst>
                                      </p:cBhvr>
                                      <p:tavLst>
                                        <p:tav tm="0">
                                          <p:val>
                                            <p:strVal val="#ppt_h"/>
                                          </p:val>
                                        </p:tav>
                                        <p:tav tm="100000">
                                          <p:val>
                                            <p:strVal val="#ppt_h"/>
                                          </p:val>
                                        </p:tav>
                                      </p:tavLst>
                                    </p:anim>
                                  </p:childTnLst>
                                </p:cTn>
                              </p:par>
                              <p:par>
                                <p:cTn id="29" presetID="17" presetClass="entr" presetSubtype="10" repeatCount="3000" fill="hold" nodeType="withEffect">
                                  <p:stCondLst>
                                    <p:cond delay="0"/>
                                  </p:stCondLst>
                                  <p:childTnLst>
                                    <p:set>
                                      <p:cBhvr>
                                        <p:cTn id="30" dur="1" fill="hold">
                                          <p:stCondLst>
                                            <p:cond delay="0"/>
                                          </p:stCondLst>
                                        </p:cTn>
                                        <p:tgtEl>
                                          <p:spTgt spid="93238"/>
                                        </p:tgtEl>
                                        <p:attrNameLst>
                                          <p:attrName>style.visibility</p:attrName>
                                        </p:attrNameLst>
                                      </p:cBhvr>
                                      <p:to>
                                        <p:strVal val="visible"/>
                                      </p:to>
                                    </p:set>
                                    <p:anim calcmode="lin" valueType="num">
                                      <p:cBhvr>
                                        <p:cTn id="31" dur="1000" fill="hold"/>
                                        <p:tgtEl>
                                          <p:spTgt spid="93238"/>
                                        </p:tgtEl>
                                        <p:attrNameLst>
                                          <p:attrName>ppt_w</p:attrName>
                                        </p:attrNameLst>
                                      </p:cBhvr>
                                      <p:tavLst>
                                        <p:tav tm="0">
                                          <p:val>
                                            <p:fltVal val="0"/>
                                          </p:val>
                                        </p:tav>
                                        <p:tav tm="100000">
                                          <p:val>
                                            <p:strVal val="#ppt_w"/>
                                          </p:val>
                                        </p:tav>
                                      </p:tavLst>
                                    </p:anim>
                                    <p:anim calcmode="lin" valueType="num">
                                      <p:cBhvr>
                                        <p:cTn id="32" dur="1000" fill="hold"/>
                                        <p:tgtEl>
                                          <p:spTgt spid="93238"/>
                                        </p:tgtEl>
                                        <p:attrNameLst>
                                          <p:attrName>ppt_h</p:attrName>
                                        </p:attrNameLst>
                                      </p:cBhvr>
                                      <p:tavLst>
                                        <p:tav tm="0">
                                          <p:val>
                                            <p:strVal val="#ppt_h"/>
                                          </p:val>
                                        </p:tav>
                                        <p:tav tm="100000">
                                          <p:val>
                                            <p:strVal val="#ppt_h"/>
                                          </p:val>
                                        </p:tav>
                                      </p:tavLst>
                                    </p:anim>
                                  </p:childTnLst>
                                </p:cTn>
                              </p:par>
                              <p:par>
                                <p:cTn id="33" presetID="17" presetClass="entr" presetSubtype="10" repeatCount="3000" fill="hold" nodeType="withEffect">
                                  <p:stCondLst>
                                    <p:cond delay="0"/>
                                  </p:stCondLst>
                                  <p:childTnLst>
                                    <p:set>
                                      <p:cBhvr>
                                        <p:cTn id="34" dur="1" fill="hold">
                                          <p:stCondLst>
                                            <p:cond delay="0"/>
                                          </p:stCondLst>
                                        </p:cTn>
                                        <p:tgtEl>
                                          <p:spTgt spid="93187"/>
                                        </p:tgtEl>
                                        <p:attrNameLst>
                                          <p:attrName>style.visibility</p:attrName>
                                        </p:attrNameLst>
                                      </p:cBhvr>
                                      <p:to>
                                        <p:strVal val="visible"/>
                                      </p:to>
                                    </p:set>
                                    <p:anim calcmode="lin" valueType="num">
                                      <p:cBhvr>
                                        <p:cTn id="35" dur="1000" fill="hold"/>
                                        <p:tgtEl>
                                          <p:spTgt spid="93187"/>
                                        </p:tgtEl>
                                        <p:attrNameLst>
                                          <p:attrName>ppt_w</p:attrName>
                                        </p:attrNameLst>
                                      </p:cBhvr>
                                      <p:tavLst>
                                        <p:tav tm="0">
                                          <p:val>
                                            <p:fltVal val="0"/>
                                          </p:val>
                                        </p:tav>
                                        <p:tav tm="100000">
                                          <p:val>
                                            <p:strVal val="#ppt_w"/>
                                          </p:val>
                                        </p:tav>
                                      </p:tavLst>
                                    </p:anim>
                                    <p:anim calcmode="lin" valueType="num">
                                      <p:cBhvr>
                                        <p:cTn id="36" dur="1000" fill="hold"/>
                                        <p:tgtEl>
                                          <p:spTgt spid="93187"/>
                                        </p:tgtEl>
                                        <p:attrNameLst>
                                          <p:attrName>ppt_h</p:attrName>
                                        </p:attrNameLst>
                                      </p:cBhvr>
                                      <p:tavLst>
                                        <p:tav tm="0">
                                          <p:val>
                                            <p:strVal val="#ppt_h"/>
                                          </p:val>
                                        </p:tav>
                                        <p:tav tm="100000">
                                          <p:val>
                                            <p:strVal val="#ppt_h"/>
                                          </p:val>
                                        </p:tav>
                                      </p:tavLst>
                                    </p:anim>
                                  </p:childTnLst>
                                </p:cTn>
                              </p:par>
                              <p:par>
                                <p:cTn id="37" presetID="17" presetClass="entr" presetSubtype="10" repeatCount="3000" fill="hold" nodeType="withEffect">
                                  <p:stCondLst>
                                    <p:cond delay="0"/>
                                  </p:stCondLst>
                                  <p:childTnLst>
                                    <p:set>
                                      <p:cBhvr>
                                        <p:cTn id="38" dur="1" fill="hold">
                                          <p:stCondLst>
                                            <p:cond delay="0"/>
                                          </p:stCondLst>
                                        </p:cTn>
                                        <p:tgtEl>
                                          <p:spTgt spid="93195"/>
                                        </p:tgtEl>
                                        <p:attrNameLst>
                                          <p:attrName>style.visibility</p:attrName>
                                        </p:attrNameLst>
                                      </p:cBhvr>
                                      <p:to>
                                        <p:strVal val="visible"/>
                                      </p:to>
                                    </p:set>
                                    <p:anim calcmode="lin" valueType="num">
                                      <p:cBhvr>
                                        <p:cTn id="39" dur="1000" fill="hold"/>
                                        <p:tgtEl>
                                          <p:spTgt spid="93195"/>
                                        </p:tgtEl>
                                        <p:attrNameLst>
                                          <p:attrName>ppt_w</p:attrName>
                                        </p:attrNameLst>
                                      </p:cBhvr>
                                      <p:tavLst>
                                        <p:tav tm="0">
                                          <p:val>
                                            <p:fltVal val="0"/>
                                          </p:val>
                                        </p:tav>
                                        <p:tav tm="100000">
                                          <p:val>
                                            <p:strVal val="#ppt_w"/>
                                          </p:val>
                                        </p:tav>
                                      </p:tavLst>
                                    </p:anim>
                                    <p:anim calcmode="lin" valueType="num">
                                      <p:cBhvr>
                                        <p:cTn id="40" dur="1000" fill="hold"/>
                                        <p:tgtEl>
                                          <p:spTgt spid="93195"/>
                                        </p:tgtEl>
                                        <p:attrNameLst>
                                          <p:attrName>ppt_h</p:attrName>
                                        </p:attrNameLst>
                                      </p:cBhvr>
                                      <p:tavLst>
                                        <p:tav tm="0">
                                          <p:val>
                                            <p:strVal val="#ppt_h"/>
                                          </p:val>
                                        </p:tav>
                                        <p:tav tm="100000">
                                          <p:val>
                                            <p:strVal val="#ppt_h"/>
                                          </p:val>
                                        </p:tav>
                                      </p:tavLst>
                                    </p:anim>
                                  </p:childTnLst>
                                </p:cTn>
                              </p:par>
                              <p:par>
                                <p:cTn id="41" presetID="17" presetClass="entr" presetSubtype="10" repeatCount="3000" fill="hold" nodeType="withEffect">
                                  <p:stCondLst>
                                    <p:cond delay="0"/>
                                  </p:stCondLst>
                                  <p:childTnLst>
                                    <p:set>
                                      <p:cBhvr>
                                        <p:cTn id="42" dur="1" fill="hold">
                                          <p:stCondLst>
                                            <p:cond delay="0"/>
                                          </p:stCondLst>
                                        </p:cTn>
                                        <p:tgtEl>
                                          <p:spTgt spid="93252"/>
                                        </p:tgtEl>
                                        <p:attrNameLst>
                                          <p:attrName>style.visibility</p:attrName>
                                        </p:attrNameLst>
                                      </p:cBhvr>
                                      <p:to>
                                        <p:strVal val="visible"/>
                                      </p:to>
                                    </p:set>
                                    <p:anim calcmode="lin" valueType="num">
                                      <p:cBhvr>
                                        <p:cTn id="43" dur="1000" fill="hold"/>
                                        <p:tgtEl>
                                          <p:spTgt spid="93252"/>
                                        </p:tgtEl>
                                        <p:attrNameLst>
                                          <p:attrName>ppt_w</p:attrName>
                                        </p:attrNameLst>
                                      </p:cBhvr>
                                      <p:tavLst>
                                        <p:tav tm="0">
                                          <p:val>
                                            <p:fltVal val="0"/>
                                          </p:val>
                                        </p:tav>
                                        <p:tav tm="100000">
                                          <p:val>
                                            <p:strVal val="#ppt_w"/>
                                          </p:val>
                                        </p:tav>
                                      </p:tavLst>
                                    </p:anim>
                                    <p:anim calcmode="lin" valueType="num">
                                      <p:cBhvr>
                                        <p:cTn id="44" dur="1000" fill="hold"/>
                                        <p:tgtEl>
                                          <p:spTgt spid="93252"/>
                                        </p:tgtEl>
                                        <p:attrNameLst>
                                          <p:attrName>ppt_h</p:attrName>
                                        </p:attrNameLst>
                                      </p:cBhvr>
                                      <p:tavLst>
                                        <p:tav tm="0">
                                          <p:val>
                                            <p:strVal val="#ppt_h"/>
                                          </p:val>
                                        </p:tav>
                                        <p:tav tm="100000">
                                          <p:val>
                                            <p:strVal val="#ppt_h"/>
                                          </p:val>
                                        </p:tav>
                                      </p:tavLst>
                                    </p:anim>
                                  </p:childTnLst>
                                </p:cTn>
                              </p:par>
                              <p:par>
                                <p:cTn id="45" presetID="17" presetClass="entr" presetSubtype="10" repeatCount="3000" fill="hold" nodeType="withEffect">
                                  <p:stCondLst>
                                    <p:cond delay="0"/>
                                  </p:stCondLst>
                                  <p:childTnLst>
                                    <p:set>
                                      <p:cBhvr>
                                        <p:cTn id="46" dur="1" fill="hold">
                                          <p:stCondLst>
                                            <p:cond delay="0"/>
                                          </p:stCondLst>
                                        </p:cTn>
                                        <p:tgtEl>
                                          <p:spTgt spid="93258"/>
                                        </p:tgtEl>
                                        <p:attrNameLst>
                                          <p:attrName>style.visibility</p:attrName>
                                        </p:attrNameLst>
                                      </p:cBhvr>
                                      <p:to>
                                        <p:strVal val="visible"/>
                                      </p:to>
                                    </p:set>
                                    <p:anim calcmode="lin" valueType="num">
                                      <p:cBhvr>
                                        <p:cTn id="47" dur="1000" fill="hold"/>
                                        <p:tgtEl>
                                          <p:spTgt spid="93258"/>
                                        </p:tgtEl>
                                        <p:attrNameLst>
                                          <p:attrName>ppt_w</p:attrName>
                                        </p:attrNameLst>
                                      </p:cBhvr>
                                      <p:tavLst>
                                        <p:tav tm="0">
                                          <p:val>
                                            <p:fltVal val="0"/>
                                          </p:val>
                                        </p:tav>
                                        <p:tav tm="100000">
                                          <p:val>
                                            <p:strVal val="#ppt_w"/>
                                          </p:val>
                                        </p:tav>
                                      </p:tavLst>
                                    </p:anim>
                                    <p:anim calcmode="lin" valueType="num">
                                      <p:cBhvr>
                                        <p:cTn id="48" dur="1000" fill="hold"/>
                                        <p:tgtEl>
                                          <p:spTgt spid="93258"/>
                                        </p:tgtEl>
                                        <p:attrNameLst>
                                          <p:attrName>ppt_h</p:attrName>
                                        </p:attrNameLst>
                                      </p:cBhvr>
                                      <p:tavLst>
                                        <p:tav tm="0">
                                          <p:val>
                                            <p:strVal val="#ppt_h"/>
                                          </p:val>
                                        </p:tav>
                                        <p:tav tm="100000">
                                          <p:val>
                                            <p:strVal val="#ppt_h"/>
                                          </p:val>
                                        </p:tav>
                                      </p:tavLst>
                                    </p:anim>
                                  </p:childTnLst>
                                </p:cTn>
                              </p:par>
                              <p:par>
                                <p:cTn id="49" presetID="17" presetClass="entr" presetSubtype="10" repeatCount="3000" fill="hold" nodeType="withEffect">
                                  <p:stCondLst>
                                    <p:cond delay="0"/>
                                  </p:stCondLst>
                                  <p:childTnLst>
                                    <p:set>
                                      <p:cBhvr>
                                        <p:cTn id="50" dur="1" fill="hold">
                                          <p:stCondLst>
                                            <p:cond delay="0"/>
                                          </p:stCondLst>
                                        </p:cTn>
                                        <p:tgtEl>
                                          <p:spTgt spid="93266"/>
                                        </p:tgtEl>
                                        <p:attrNameLst>
                                          <p:attrName>style.visibility</p:attrName>
                                        </p:attrNameLst>
                                      </p:cBhvr>
                                      <p:to>
                                        <p:strVal val="visible"/>
                                      </p:to>
                                    </p:set>
                                    <p:anim calcmode="lin" valueType="num">
                                      <p:cBhvr>
                                        <p:cTn id="51" dur="1000" fill="hold"/>
                                        <p:tgtEl>
                                          <p:spTgt spid="93266"/>
                                        </p:tgtEl>
                                        <p:attrNameLst>
                                          <p:attrName>ppt_w</p:attrName>
                                        </p:attrNameLst>
                                      </p:cBhvr>
                                      <p:tavLst>
                                        <p:tav tm="0">
                                          <p:val>
                                            <p:fltVal val="0"/>
                                          </p:val>
                                        </p:tav>
                                        <p:tav tm="100000">
                                          <p:val>
                                            <p:strVal val="#ppt_w"/>
                                          </p:val>
                                        </p:tav>
                                      </p:tavLst>
                                    </p:anim>
                                    <p:anim calcmode="lin" valueType="num">
                                      <p:cBhvr>
                                        <p:cTn id="52" dur="1000" fill="hold"/>
                                        <p:tgtEl>
                                          <p:spTgt spid="932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21" name="AutoShape 5"/>
          <p:cNvSpPr>
            <a:spLocks noChangeArrowheads="1"/>
          </p:cNvSpPr>
          <p:nvPr/>
        </p:nvSpPr>
        <p:spPr bwMode="auto">
          <a:xfrm>
            <a:off x="-228600" y="731837"/>
            <a:ext cx="12573000" cy="4800599"/>
          </a:xfrm>
          <a:prstGeom prst="cloudCallout">
            <a:avLst>
              <a:gd name="adj1" fmla="val -31167"/>
              <a:gd name="adj2" fmla="val 54907"/>
            </a:avLst>
          </a:prstGeom>
          <a:solidFill>
            <a:srgbClr val="FF66FF"/>
          </a:solidFill>
          <a:ln w="9525">
            <a:solidFill>
              <a:schemeClr val="tx1"/>
            </a:solidFill>
            <a:round/>
            <a:headEnd/>
            <a:tailEnd/>
          </a:ln>
          <a:effectLst/>
        </p:spPr>
        <p:txBody>
          <a:bodyPr lIns="110249" tIns="55125" rIns="110249" bIns="55125"/>
          <a:lstStyle/>
          <a:p>
            <a:pPr algn="ctr"/>
            <a:endParaRPr lang="en-US" sz="3900">
              <a:solidFill>
                <a:srgbClr val="FF0066"/>
              </a:solidFill>
              <a:latin typeface="Arial" charset="0"/>
              <a:cs typeface="Arial" charset="0"/>
            </a:endParaRPr>
          </a:p>
          <a:p>
            <a:pPr algn="ctr"/>
            <a:endParaRPr lang="en-US" sz="3900">
              <a:solidFill>
                <a:srgbClr val="FF0066"/>
              </a:solidFill>
              <a:latin typeface="Arial" charset="0"/>
              <a:cs typeface="Arial" charset="0"/>
            </a:endParaRPr>
          </a:p>
        </p:txBody>
      </p:sp>
      <p:sp>
        <p:nvSpPr>
          <p:cNvPr id="33796" name="Text Box 6"/>
          <p:cNvSpPr txBox="1">
            <a:spLocks noChangeArrowheads="1"/>
          </p:cNvSpPr>
          <p:nvPr/>
        </p:nvSpPr>
        <p:spPr bwMode="auto">
          <a:xfrm>
            <a:off x="2514600" y="1341437"/>
            <a:ext cx="7892415" cy="2881316"/>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6000">
                <a:latin typeface="Arial" pitchFamily="34" charset="0"/>
                <a:cs typeface="Arial" pitchFamily="34" charset="0"/>
              </a:rPr>
              <a:t>Tên một thành phố nổi tiếng nằm trên cao nguyên Đắk Lắk.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3000" fill="hold" grpId="0" nodeType="withEffect">
                                  <p:stCondLst>
                                    <p:cond delay="0"/>
                                  </p:stCondLst>
                                  <p:childTnLst>
                                    <p:animScale>
                                      <p:cBhvr>
                                        <p:cTn id="6" dur="1000" fill="hold"/>
                                        <p:tgtEl>
                                          <p:spTgt spid="604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AutoShape 3"/>
          <p:cNvSpPr>
            <a:spLocks noChangeArrowheads="1"/>
          </p:cNvSpPr>
          <p:nvPr/>
        </p:nvSpPr>
        <p:spPr bwMode="auto">
          <a:xfrm>
            <a:off x="304800" y="579437"/>
            <a:ext cx="11811000" cy="4495800"/>
          </a:xfrm>
          <a:prstGeom prst="cloudCallout">
            <a:avLst>
              <a:gd name="adj1" fmla="val -24514"/>
              <a:gd name="adj2" fmla="val 54907"/>
            </a:avLst>
          </a:prstGeom>
          <a:solidFill>
            <a:srgbClr val="FF66FF"/>
          </a:solidFill>
          <a:ln w="9525">
            <a:solidFill>
              <a:schemeClr val="tx1"/>
            </a:solidFill>
            <a:round/>
            <a:headEnd/>
            <a:tailEnd/>
          </a:ln>
          <a:effectLst/>
        </p:spPr>
        <p:txBody>
          <a:bodyPr lIns="110249" tIns="55125" rIns="110249" bIns="55125"/>
          <a:lstStyle/>
          <a:p>
            <a:pPr algn="ctr"/>
            <a:endParaRPr lang="en-US" sz="3900">
              <a:solidFill>
                <a:srgbClr val="FF0066"/>
              </a:solidFill>
              <a:latin typeface="Arial" charset="0"/>
              <a:cs typeface="Arial" charset="0"/>
            </a:endParaRPr>
          </a:p>
          <a:p>
            <a:pPr algn="ctr"/>
            <a:endParaRPr lang="en-US" sz="3900">
              <a:solidFill>
                <a:srgbClr val="FF0066"/>
              </a:solidFill>
              <a:latin typeface="Arial" charset="0"/>
              <a:cs typeface="Arial" charset="0"/>
            </a:endParaRPr>
          </a:p>
        </p:txBody>
      </p:sp>
      <p:sp>
        <p:nvSpPr>
          <p:cNvPr id="34820" name="Text Box 4"/>
          <p:cNvSpPr txBox="1">
            <a:spLocks noChangeArrowheads="1"/>
          </p:cNvSpPr>
          <p:nvPr/>
        </p:nvSpPr>
        <p:spPr bwMode="auto">
          <a:xfrm>
            <a:off x="2743200" y="1570037"/>
            <a:ext cx="7467600" cy="2604317"/>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5400" b="1">
                <a:solidFill>
                  <a:srgbClr val="000066"/>
                </a:solidFill>
                <a:latin typeface="Arial" pitchFamily="34" charset="0"/>
                <a:cs typeface="Arial" pitchFamily="34" charset="0"/>
              </a:rPr>
              <a:t>Tên một thành phố nổi tiếng nằm trên cao nguyên Đắk Lắk.</a:t>
            </a:r>
          </a:p>
        </p:txBody>
      </p:sp>
      <p:sp>
        <p:nvSpPr>
          <p:cNvPr id="129029" name="Rectangle 5"/>
          <p:cNvSpPr>
            <a:spLocks noChangeArrowheads="1"/>
          </p:cNvSpPr>
          <p:nvPr/>
        </p:nvSpPr>
        <p:spPr bwMode="auto">
          <a:xfrm>
            <a:off x="411480"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35" name="Text Box 11"/>
          <p:cNvSpPr txBox="1">
            <a:spLocks noChangeArrowheads="1"/>
          </p:cNvSpPr>
          <p:nvPr/>
        </p:nvSpPr>
        <p:spPr bwMode="auto">
          <a:xfrm>
            <a:off x="437198"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B</a:t>
            </a:r>
          </a:p>
        </p:txBody>
      </p:sp>
      <p:sp>
        <p:nvSpPr>
          <p:cNvPr id="129036" name="Rectangle 12"/>
          <p:cNvSpPr>
            <a:spLocks noChangeArrowheads="1"/>
          </p:cNvSpPr>
          <p:nvPr/>
        </p:nvSpPr>
        <p:spPr bwMode="auto">
          <a:xfrm>
            <a:off x="1440180"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37" name="Rectangle 13"/>
          <p:cNvSpPr>
            <a:spLocks noChangeArrowheads="1"/>
          </p:cNvSpPr>
          <p:nvPr/>
        </p:nvSpPr>
        <p:spPr bwMode="auto">
          <a:xfrm>
            <a:off x="2468880" y="5743465"/>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38" name="Rectangle 14"/>
          <p:cNvSpPr>
            <a:spLocks noChangeArrowheads="1"/>
          </p:cNvSpPr>
          <p:nvPr/>
        </p:nvSpPr>
        <p:spPr bwMode="auto">
          <a:xfrm>
            <a:off x="3497580" y="5762770"/>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39" name="Rectangle 15"/>
          <p:cNvSpPr>
            <a:spLocks noChangeArrowheads="1"/>
          </p:cNvSpPr>
          <p:nvPr/>
        </p:nvSpPr>
        <p:spPr bwMode="auto">
          <a:xfrm>
            <a:off x="4526280" y="5772423"/>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40" name="Rectangle 16"/>
          <p:cNvSpPr>
            <a:spLocks noChangeArrowheads="1"/>
          </p:cNvSpPr>
          <p:nvPr/>
        </p:nvSpPr>
        <p:spPr bwMode="auto">
          <a:xfrm>
            <a:off x="5554980" y="578207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41" name="Rectangle 17"/>
          <p:cNvSpPr>
            <a:spLocks noChangeArrowheads="1"/>
          </p:cNvSpPr>
          <p:nvPr/>
        </p:nvSpPr>
        <p:spPr bwMode="auto">
          <a:xfrm>
            <a:off x="6583680" y="5791729"/>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42" name="Rectangle 18"/>
          <p:cNvSpPr>
            <a:spLocks noChangeArrowheads="1"/>
          </p:cNvSpPr>
          <p:nvPr/>
        </p:nvSpPr>
        <p:spPr bwMode="auto">
          <a:xfrm>
            <a:off x="7612380" y="5791729"/>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43" name="Rectangle 19"/>
          <p:cNvSpPr>
            <a:spLocks noChangeArrowheads="1"/>
          </p:cNvSpPr>
          <p:nvPr/>
        </p:nvSpPr>
        <p:spPr bwMode="auto">
          <a:xfrm>
            <a:off x="8679656" y="5791729"/>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44" name="Rectangle 20"/>
          <p:cNvSpPr>
            <a:spLocks noChangeArrowheads="1"/>
          </p:cNvSpPr>
          <p:nvPr/>
        </p:nvSpPr>
        <p:spPr bwMode="auto">
          <a:xfrm>
            <a:off x="9734074" y="5791729"/>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45" name="Rectangle 21"/>
          <p:cNvSpPr>
            <a:spLocks noChangeArrowheads="1"/>
          </p:cNvSpPr>
          <p:nvPr/>
        </p:nvSpPr>
        <p:spPr bwMode="auto">
          <a:xfrm>
            <a:off x="10801350" y="5791729"/>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46" name="Text Box 22"/>
          <p:cNvSpPr txBox="1">
            <a:spLocks noChangeArrowheads="1"/>
          </p:cNvSpPr>
          <p:nvPr/>
        </p:nvSpPr>
        <p:spPr bwMode="auto">
          <a:xfrm>
            <a:off x="1440180" y="5743465"/>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U</a:t>
            </a:r>
          </a:p>
        </p:txBody>
      </p:sp>
      <p:sp>
        <p:nvSpPr>
          <p:cNvPr id="129047" name="Text Box 23"/>
          <p:cNvSpPr txBox="1">
            <a:spLocks noChangeArrowheads="1"/>
          </p:cNvSpPr>
          <p:nvPr/>
        </p:nvSpPr>
        <p:spPr bwMode="auto">
          <a:xfrm>
            <a:off x="2443163" y="5753117"/>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Ô</a:t>
            </a:r>
          </a:p>
        </p:txBody>
      </p:sp>
      <p:sp>
        <p:nvSpPr>
          <p:cNvPr id="129048" name="Text Box 24"/>
          <p:cNvSpPr txBox="1">
            <a:spLocks noChangeArrowheads="1"/>
          </p:cNvSpPr>
          <p:nvPr/>
        </p:nvSpPr>
        <p:spPr bwMode="auto">
          <a:xfrm>
            <a:off x="3497580" y="5753117"/>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rPr>
              <a:t>N</a:t>
            </a:r>
          </a:p>
        </p:txBody>
      </p:sp>
      <p:sp>
        <p:nvSpPr>
          <p:cNvPr id="129049" name="Text Box 25"/>
          <p:cNvSpPr txBox="1">
            <a:spLocks noChangeArrowheads="1"/>
          </p:cNvSpPr>
          <p:nvPr/>
        </p:nvSpPr>
        <p:spPr bwMode="auto">
          <a:xfrm>
            <a:off x="4526280" y="5772423"/>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M</a:t>
            </a:r>
          </a:p>
        </p:txBody>
      </p:sp>
      <p:sp>
        <p:nvSpPr>
          <p:cNvPr id="129050" name="Text Box 26"/>
          <p:cNvSpPr txBox="1">
            <a:spLocks noChangeArrowheads="1"/>
          </p:cNvSpPr>
          <p:nvPr/>
        </p:nvSpPr>
        <p:spPr bwMode="auto">
          <a:xfrm>
            <a:off x="5567839" y="578207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A</a:t>
            </a:r>
          </a:p>
        </p:txBody>
      </p:sp>
      <p:sp>
        <p:nvSpPr>
          <p:cNvPr id="129051" name="Rectangle 27"/>
          <p:cNvSpPr>
            <a:spLocks noChangeArrowheads="1"/>
          </p:cNvSpPr>
          <p:nvPr/>
        </p:nvSpPr>
        <p:spPr bwMode="auto">
          <a:xfrm>
            <a:off x="6583680" y="5791729"/>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29052" name="Text Box 28"/>
          <p:cNvSpPr txBox="1">
            <a:spLocks noChangeArrowheads="1"/>
          </p:cNvSpPr>
          <p:nvPr/>
        </p:nvSpPr>
        <p:spPr bwMode="auto">
          <a:xfrm>
            <a:off x="6596539" y="5791729"/>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rPr>
              <a:t>T</a:t>
            </a:r>
          </a:p>
        </p:txBody>
      </p:sp>
      <p:sp>
        <p:nvSpPr>
          <p:cNvPr id="129053" name="Text Box 29"/>
          <p:cNvSpPr txBox="1">
            <a:spLocks noChangeArrowheads="1"/>
          </p:cNvSpPr>
          <p:nvPr/>
        </p:nvSpPr>
        <p:spPr bwMode="auto">
          <a:xfrm>
            <a:off x="7612380" y="5791729"/>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rPr>
              <a:t>H</a:t>
            </a:r>
          </a:p>
        </p:txBody>
      </p:sp>
      <p:sp>
        <p:nvSpPr>
          <p:cNvPr id="129056" name="Text Box 32"/>
          <p:cNvSpPr txBox="1">
            <a:spLocks noChangeArrowheads="1"/>
          </p:cNvSpPr>
          <p:nvPr/>
        </p:nvSpPr>
        <p:spPr bwMode="auto">
          <a:xfrm>
            <a:off x="8653939" y="578207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rPr>
              <a:t>U</a:t>
            </a:r>
          </a:p>
        </p:txBody>
      </p:sp>
      <p:sp>
        <p:nvSpPr>
          <p:cNvPr id="129057" name="Text Box 33"/>
          <p:cNvSpPr txBox="1">
            <a:spLocks noChangeArrowheads="1"/>
          </p:cNvSpPr>
          <p:nvPr/>
        </p:nvSpPr>
        <p:spPr bwMode="auto">
          <a:xfrm>
            <a:off x="9669780" y="5791729"/>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Ộ</a:t>
            </a:r>
          </a:p>
        </p:txBody>
      </p:sp>
      <p:sp>
        <p:nvSpPr>
          <p:cNvPr id="129058" name="Text Box 34"/>
          <p:cNvSpPr txBox="1">
            <a:spLocks noChangeArrowheads="1"/>
          </p:cNvSpPr>
          <p:nvPr/>
        </p:nvSpPr>
        <p:spPr bwMode="auto">
          <a:xfrm>
            <a:off x="10801350" y="5791729"/>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2000" fill="hold"/>
                                        <p:tgtEl>
                                          <p:spTgt spid="129029"/>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29036"/>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129037"/>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129038"/>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129039"/>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129040"/>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129041"/>
                                        </p:tgtEl>
                                        <p:attrNameLst>
                                          <p:attrName>r</p:attrName>
                                        </p:attrNameLst>
                                      </p:cBhvr>
                                    </p:animRot>
                                  </p:childTnLst>
                                </p:cTn>
                              </p:par>
                              <p:par>
                                <p:cTn id="19" presetID="8" presetClass="emph" presetSubtype="0" fill="hold" grpId="0" nodeType="withEffect">
                                  <p:stCondLst>
                                    <p:cond delay="0"/>
                                  </p:stCondLst>
                                  <p:childTnLst>
                                    <p:animRot by="21600000">
                                      <p:cBhvr>
                                        <p:cTn id="20" dur="2000" fill="hold"/>
                                        <p:tgtEl>
                                          <p:spTgt spid="129042"/>
                                        </p:tgtEl>
                                        <p:attrNameLst>
                                          <p:attrName>r</p:attrName>
                                        </p:attrNameLst>
                                      </p:cBhvr>
                                    </p:animRot>
                                  </p:childTnLst>
                                </p:cTn>
                              </p:par>
                              <p:par>
                                <p:cTn id="21" presetID="8" presetClass="emph" presetSubtype="0" fill="hold" grpId="0" nodeType="withEffect">
                                  <p:stCondLst>
                                    <p:cond delay="0"/>
                                  </p:stCondLst>
                                  <p:childTnLst>
                                    <p:animRot by="21600000">
                                      <p:cBhvr>
                                        <p:cTn id="22" dur="2000" fill="hold"/>
                                        <p:tgtEl>
                                          <p:spTgt spid="129043"/>
                                        </p:tgtEl>
                                        <p:attrNameLst>
                                          <p:attrName>r</p:attrName>
                                        </p:attrNameLst>
                                      </p:cBhvr>
                                    </p:animRot>
                                  </p:childTnLst>
                                </p:cTn>
                              </p:par>
                              <p:par>
                                <p:cTn id="23" presetID="8" presetClass="emph" presetSubtype="0" fill="hold" grpId="0" nodeType="withEffect">
                                  <p:stCondLst>
                                    <p:cond delay="0"/>
                                  </p:stCondLst>
                                  <p:childTnLst>
                                    <p:animRot by="21600000">
                                      <p:cBhvr>
                                        <p:cTn id="24" dur="2000" fill="hold"/>
                                        <p:tgtEl>
                                          <p:spTgt spid="129044"/>
                                        </p:tgtEl>
                                        <p:attrNameLst>
                                          <p:attrName>r</p:attrName>
                                        </p:attrNameLst>
                                      </p:cBhvr>
                                    </p:animRot>
                                  </p:childTnLst>
                                </p:cTn>
                              </p:par>
                              <p:par>
                                <p:cTn id="25" presetID="8" presetClass="emph" presetSubtype="0" fill="hold" grpId="0" nodeType="withEffect">
                                  <p:stCondLst>
                                    <p:cond delay="0"/>
                                  </p:stCondLst>
                                  <p:childTnLst>
                                    <p:animRot by="21600000">
                                      <p:cBhvr>
                                        <p:cTn id="26" dur="2000" fill="hold"/>
                                        <p:tgtEl>
                                          <p:spTgt spid="129045"/>
                                        </p:tgtEl>
                                        <p:attrNameLst>
                                          <p:attrName>r</p:attrName>
                                        </p:attrNameLst>
                                      </p:cBhvr>
                                    </p:animRot>
                                  </p:childTnLst>
                                </p:cTn>
                              </p:par>
                              <p:par>
                                <p:cTn id="27" presetID="8" presetClass="emph" presetSubtype="0" fill="hold" grpId="0" nodeType="withEffect">
                                  <p:stCondLst>
                                    <p:cond delay="0"/>
                                  </p:stCondLst>
                                  <p:childTnLst>
                                    <p:animRot by="21600000">
                                      <p:cBhvr>
                                        <p:cTn id="28" dur="2000" fill="hold"/>
                                        <p:tgtEl>
                                          <p:spTgt spid="129051"/>
                                        </p:tgtEl>
                                        <p:attrNameLst>
                                          <p:attrName>r</p:attrName>
                                        </p:attrNameLst>
                                      </p:cBhvr>
                                    </p:animRo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29035"/>
                                        </p:tgtEl>
                                        <p:attrNameLst>
                                          <p:attrName>style.visibility</p:attrName>
                                        </p:attrNameLst>
                                      </p:cBhvr>
                                      <p:to>
                                        <p:strVal val="visible"/>
                                      </p:to>
                                    </p:set>
                                    <p:animEffect transition="in" filter="box(in)">
                                      <p:cBhvr>
                                        <p:cTn id="33" dur="500"/>
                                        <p:tgtEl>
                                          <p:spTgt spid="129035"/>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29046"/>
                                        </p:tgtEl>
                                        <p:attrNameLst>
                                          <p:attrName>style.visibility</p:attrName>
                                        </p:attrNameLst>
                                      </p:cBhvr>
                                      <p:to>
                                        <p:strVal val="visible"/>
                                      </p:to>
                                    </p:set>
                                    <p:animEffect transition="in" filter="box(in)">
                                      <p:cBhvr>
                                        <p:cTn id="36" dur="500"/>
                                        <p:tgtEl>
                                          <p:spTgt spid="129046"/>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129047"/>
                                        </p:tgtEl>
                                        <p:attrNameLst>
                                          <p:attrName>style.visibility</p:attrName>
                                        </p:attrNameLst>
                                      </p:cBhvr>
                                      <p:to>
                                        <p:strVal val="visible"/>
                                      </p:to>
                                    </p:set>
                                    <p:animEffect transition="in" filter="box(in)">
                                      <p:cBhvr>
                                        <p:cTn id="39" dur="500"/>
                                        <p:tgtEl>
                                          <p:spTgt spid="129047"/>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129048"/>
                                        </p:tgtEl>
                                        <p:attrNameLst>
                                          <p:attrName>style.visibility</p:attrName>
                                        </p:attrNameLst>
                                      </p:cBhvr>
                                      <p:to>
                                        <p:strVal val="visible"/>
                                      </p:to>
                                    </p:set>
                                    <p:animEffect transition="in" filter="box(in)">
                                      <p:cBhvr>
                                        <p:cTn id="42" dur="500"/>
                                        <p:tgtEl>
                                          <p:spTgt spid="129048"/>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129049"/>
                                        </p:tgtEl>
                                        <p:attrNameLst>
                                          <p:attrName>style.visibility</p:attrName>
                                        </p:attrNameLst>
                                      </p:cBhvr>
                                      <p:to>
                                        <p:strVal val="visible"/>
                                      </p:to>
                                    </p:set>
                                    <p:animEffect transition="in" filter="box(in)">
                                      <p:cBhvr>
                                        <p:cTn id="45" dur="500"/>
                                        <p:tgtEl>
                                          <p:spTgt spid="129049"/>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129050"/>
                                        </p:tgtEl>
                                        <p:attrNameLst>
                                          <p:attrName>style.visibility</p:attrName>
                                        </p:attrNameLst>
                                      </p:cBhvr>
                                      <p:to>
                                        <p:strVal val="visible"/>
                                      </p:to>
                                    </p:set>
                                    <p:animEffect transition="in" filter="box(in)">
                                      <p:cBhvr>
                                        <p:cTn id="48" dur="500"/>
                                        <p:tgtEl>
                                          <p:spTgt spid="129050"/>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129052"/>
                                        </p:tgtEl>
                                        <p:attrNameLst>
                                          <p:attrName>style.visibility</p:attrName>
                                        </p:attrNameLst>
                                      </p:cBhvr>
                                      <p:to>
                                        <p:strVal val="visible"/>
                                      </p:to>
                                    </p:set>
                                    <p:animEffect transition="in" filter="box(in)">
                                      <p:cBhvr>
                                        <p:cTn id="51" dur="500"/>
                                        <p:tgtEl>
                                          <p:spTgt spid="129052"/>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129053"/>
                                        </p:tgtEl>
                                        <p:attrNameLst>
                                          <p:attrName>style.visibility</p:attrName>
                                        </p:attrNameLst>
                                      </p:cBhvr>
                                      <p:to>
                                        <p:strVal val="visible"/>
                                      </p:to>
                                    </p:set>
                                    <p:animEffect transition="in" filter="box(in)">
                                      <p:cBhvr>
                                        <p:cTn id="54" dur="500"/>
                                        <p:tgtEl>
                                          <p:spTgt spid="129053"/>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129056"/>
                                        </p:tgtEl>
                                        <p:attrNameLst>
                                          <p:attrName>style.visibility</p:attrName>
                                        </p:attrNameLst>
                                      </p:cBhvr>
                                      <p:to>
                                        <p:strVal val="visible"/>
                                      </p:to>
                                    </p:set>
                                    <p:animEffect transition="in" filter="box(in)">
                                      <p:cBhvr>
                                        <p:cTn id="57" dur="500"/>
                                        <p:tgtEl>
                                          <p:spTgt spid="129056"/>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129057"/>
                                        </p:tgtEl>
                                        <p:attrNameLst>
                                          <p:attrName>style.visibility</p:attrName>
                                        </p:attrNameLst>
                                      </p:cBhvr>
                                      <p:to>
                                        <p:strVal val="visible"/>
                                      </p:to>
                                    </p:set>
                                    <p:animEffect transition="in" filter="box(in)">
                                      <p:cBhvr>
                                        <p:cTn id="60" dur="500"/>
                                        <p:tgtEl>
                                          <p:spTgt spid="129057"/>
                                        </p:tgtEl>
                                      </p:cBhvr>
                                    </p:animEffect>
                                  </p:childTnLst>
                                </p:cTn>
                              </p:par>
                              <p:par>
                                <p:cTn id="61" presetID="4" presetClass="entr" presetSubtype="16" fill="hold" grpId="0" nodeType="withEffect">
                                  <p:stCondLst>
                                    <p:cond delay="0"/>
                                  </p:stCondLst>
                                  <p:childTnLst>
                                    <p:set>
                                      <p:cBhvr>
                                        <p:cTn id="62" dur="1" fill="hold">
                                          <p:stCondLst>
                                            <p:cond delay="0"/>
                                          </p:stCondLst>
                                        </p:cTn>
                                        <p:tgtEl>
                                          <p:spTgt spid="129058"/>
                                        </p:tgtEl>
                                        <p:attrNameLst>
                                          <p:attrName>style.visibility</p:attrName>
                                        </p:attrNameLst>
                                      </p:cBhvr>
                                      <p:to>
                                        <p:strVal val="visible"/>
                                      </p:to>
                                    </p:set>
                                    <p:animEffect transition="in" filter="box(in)">
                                      <p:cBhvr>
                                        <p:cTn id="63" dur="500"/>
                                        <p:tgtEl>
                                          <p:spTgt spid="129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p:bldP spid="129035" grpId="0"/>
      <p:bldP spid="129036" grpId="0" animBg="1"/>
      <p:bldP spid="129037" grpId="0" animBg="1"/>
      <p:bldP spid="129038" grpId="0" animBg="1"/>
      <p:bldP spid="129039" grpId="0" animBg="1"/>
      <p:bldP spid="129040" grpId="0" animBg="1"/>
      <p:bldP spid="129041" grpId="0" animBg="1"/>
      <p:bldP spid="129042" grpId="0" animBg="1"/>
      <p:bldP spid="129043" grpId="0" animBg="1"/>
      <p:bldP spid="129044" grpId="0" animBg="1"/>
      <p:bldP spid="129045" grpId="0" animBg="1"/>
      <p:bldP spid="129046" grpId="0"/>
      <p:bldP spid="129047" grpId="0"/>
      <p:bldP spid="129048" grpId="0"/>
      <p:bldP spid="129049" grpId="0"/>
      <p:bldP spid="129050" grpId="0"/>
      <p:bldP spid="129051" grpId="0" animBg="1"/>
      <p:bldP spid="129052" grpId="0"/>
      <p:bldP spid="129053" grpId="0"/>
      <p:bldP spid="129056" grpId="0"/>
      <p:bldP spid="129057" grpId="0"/>
      <p:bldP spid="12905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5235" name="Group 3"/>
          <p:cNvGrpSpPr>
            <a:grpSpLocks/>
          </p:cNvGrpSpPr>
          <p:nvPr/>
        </p:nvGrpSpPr>
        <p:grpSpPr bwMode="auto">
          <a:xfrm>
            <a:off x="925830" y="3397816"/>
            <a:ext cx="2571750" cy="1390015"/>
            <a:chOff x="576" y="1056"/>
            <a:chExt cx="1200" cy="864"/>
          </a:xfrm>
        </p:grpSpPr>
        <p:sp>
          <p:nvSpPr>
            <p:cNvPr id="35930" name="Freeform 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FF00"/>
            </a:solidFill>
            <a:ln w="9525">
              <a:solidFill>
                <a:srgbClr val="0000FF"/>
              </a:solidFill>
              <a:round/>
              <a:headEnd/>
              <a:tailEnd/>
            </a:ln>
          </p:spPr>
          <p:txBody>
            <a:bodyPr/>
            <a:lstStyle/>
            <a:p>
              <a:endParaRPr lang="en-US"/>
            </a:p>
          </p:txBody>
        </p:sp>
        <p:sp>
          <p:nvSpPr>
            <p:cNvPr id="35931" name="Freeform 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FF00"/>
            </a:solidFill>
            <a:ln w="0">
              <a:solidFill>
                <a:srgbClr val="0000FF"/>
              </a:solidFill>
              <a:prstDash val="solid"/>
              <a:round/>
              <a:headEnd/>
              <a:tailEnd/>
            </a:ln>
          </p:spPr>
          <p:txBody>
            <a:bodyPr/>
            <a:lstStyle/>
            <a:p>
              <a:endParaRPr lang="en-US"/>
            </a:p>
          </p:txBody>
        </p:sp>
        <p:sp>
          <p:nvSpPr>
            <p:cNvPr id="35932" name="Freeform 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FF00"/>
            </a:solidFill>
            <a:ln w="9525">
              <a:solidFill>
                <a:srgbClr val="0000FF"/>
              </a:solidFill>
              <a:round/>
              <a:headEnd/>
              <a:tailEnd/>
            </a:ln>
          </p:spPr>
          <p:txBody>
            <a:bodyPr/>
            <a:lstStyle/>
            <a:p>
              <a:endParaRPr lang="en-US"/>
            </a:p>
          </p:txBody>
        </p:sp>
        <p:sp>
          <p:nvSpPr>
            <p:cNvPr id="35933" name="Freeform 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FF00"/>
            </a:solidFill>
            <a:ln w="0">
              <a:solidFill>
                <a:srgbClr val="0000FF"/>
              </a:solidFill>
              <a:prstDash val="solid"/>
              <a:round/>
              <a:headEnd/>
              <a:tailEnd/>
            </a:ln>
          </p:spPr>
          <p:txBody>
            <a:bodyPr/>
            <a:lstStyle/>
            <a:p>
              <a:endParaRPr lang="en-US"/>
            </a:p>
          </p:txBody>
        </p:sp>
        <p:sp>
          <p:nvSpPr>
            <p:cNvPr id="35934" name="Freeform 8"/>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FF00"/>
            </a:solidFill>
            <a:ln w="9525">
              <a:solidFill>
                <a:srgbClr val="0000FF"/>
              </a:solidFill>
              <a:round/>
              <a:headEnd/>
              <a:tailEnd/>
            </a:ln>
          </p:spPr>
          <p:txBody>
            <a:bodyPr/>
            <a:lstStyle/>
            <a:p>
              <a:endParaRPr lang="en-US"/>
            </a:p>
          </p:txBody>
        </p:sp>
        <p:sp>
          <p:nvSpPr>
            <p:cNvPr id="35935" name="Freeform 9"/>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FF00"/>
            </a:solidFill>
            <a:ln w="9525">
              <a:solidFill>
                <a:srgbClr val="0000FF"/>
              </a:solidFill>
              <a:round/>
              <a:headEnd/>
              <a:tailEnd/>
            </a:ln>
          </p:spPr>
          <p:txBody>
            <a:bodyPr/>
            <a:lstStyle/>
            <a:p>
              <a:endParaRPr lang="en-US"/>
            </a:p>
          </p:txBody>
        </p:sp>
        <p:sp>
          <p:nvSpPr>
            <p:cNvPr id="35936" name="Freeform 10"/>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FF00"/>
            </a:solidFill>
            <a:ln w="9525">
              <a:solidFill>
                <a:srgbClr val="0000FF"/>
              </a:solidFill>
              <a:round/>
              <a:headEnd/>
              <a:tailEnd/>
            </a:ln>
          </p:spPr>
          <p:txBody>
            <a:bodyPr/>
            <a:lstStyle/>
            <a:p>
              <a:endParaRPr lang="en-US"/>
            </a:p>
          </p:txBody>
        </p:sp>
      </p:grpSp>
      <p:grpSp>
        <p:nvGrpSpPr>
          <p:cNvPr id="95243" name="Group 11"/>
          <p:cNvGrpSpPr>
            <a:grpSpLocks/>
          </p:cNvGrpSpPr>
          <p:nvPr/>
        </p:nvGrpSpPr>
        <p:grpSpPr bwMode="auto">
          <a:xfrm>
            <a:off x="925830" y="3109837"/>
            <a:ext cx="2571750" cy="1621684"/>
            <a:chOff x="432" y="3744"/>
            <a:chExt cx="1200" cy="1008"/>
          </a:xfrm>
        </p:grpSpPr>
        <p:grpSp>
          <p:nvGrpSpPr>
            <p:cNvPr id="35925" name="Group 12"/>
            <p:cNvGrpSpPr>
              <a:grpSpLocks/>
            </p:cNvGrpSpPr>
            <p:nvPr/>
          </p:nvGrpSpPr>
          <p:grpSpPr bwMode="auto">
            <a:xfrm>
              <a:off x="432" y="3914"/>
              <a:ext cx="1200" cy="310"/>
              <a:chOff x="432" y="3936"/>
              <a:chExt cx="1200" cy="310"/>
            </a:xfrm>
          </p:grpSpPr>
          <p:sp>
            <p:nvSpPr>
              <p:cNvPr id="35927" name="Freeform 13"/>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FF00"/>
              </a:solidFill>
              <a:ln w="0">
                <a:solidFill>
                  <a:srgbClr val="0000FF"/>
                </a:solidFill>
                <a:prstDash val="solid"/>
                <a:round/>
                <a:headEnd/>
                <a:tailEnd/>
              </a:ln>
            </p:spPr>
            <p:txBody>
              <a:bodyPr/>
              <a:lstStyle/>
              <a:p>
                <a:endParaRPr lang="en-US"/>
              </a:p>
            </p:txBody>
          </p:sp>
          <p:sp>
            <p:nvSpPr>
              <p:cNvPr id="35928" name="Freeform 14"/>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FF00"/>
              </a:solidFill>
              <a:ln w="9525">
                <a:solidFill>
                  <a:srgbClr val="0000FF"/>
                </a:solidFill>
                <a:round/>
                <a:headEnd/>
                <a:tailEnd/>
              </a:ln>
            </p:spPr>
            <p:txBody>
              <a:bodyPr/>
              <a:lstStyle/>
              <a:p>
                <a:endParaRPr lang="en-US"/>
              </a:p>
            </p:txBody>
          </p:sp>
          <p:sp>
            <p:nvSpPr>
              <p:cNvPr id="35929" name="Freeform 15"/>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FF00"/>
              </a:solidFill>
              <a:ln w="9525">
                <a:solidFill>
                  <a:srgbClr val="0000FF"/>
                </a:solidFill>
                <a:round/>
                <a:headEnd/>
                <a:tailEnd/>
              </a:ln>
            </p:spPr>
            <p:txBody>
              <a:bodyPr/>
              <a:lstStyle/>
              <a:p>
                <a:endParaRPr lang="en-US"/>
              </a:p>
            </p:txBody>
          </p:sp>
        </p:grpSp>
        <p:sp>
          <p:nvSpPr>
            <p:cNvPr id="35926" name="Freeform 16"/>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sp>
        <p:nvSpPr>
          <p:cNvPr id="35845" name="WordArt 17"/>
          <p:cNvSpPr>
            <a:spLocks noChangeArrowheads="1" noChangeShapeType="1" noTextEdit="1"/>
          </p:cNvSpPr>
          <p:nvPr/>
        </p:nvSpPr>
        <p:spPr bwMode="auto">
          <a:xfrm rot="185152">
            <a:off x="1840947" y="772231"/>
            <a:ext cx="8945404" cy="3088922"/>
          </a:xfrm>
          <a:prstGeom prst="rect">
            <a:avLst/>
          </a:prstGeom>
        </p:spPr>
        <p:txBody>
          <a:bodyPr spcFirstLastPara="1" wrap="none" lIns="110249" tIns="55125" rIns="110249" bIns="55125" fromWordArt="1">
            <a:prstTxWarp prst="textArchUp">
              <a:avLst>
                <a:gd name="adj" fmla="val 10861343"/>
              </a:avLst>
            </a:prstTxWarp>
            <a:scene3d>
              <a:camera prst="legacyObliqueTopRight"/>
              <a:lightRig rig="legacyFlat3" dir="b"/>
            </a:scene3d>
            <a:sp3d extrusionH="430200" prstMaterial="legacyMatte">
              <a:extrusionClr>
                <a:srgbClr val="0000FF"/>
              </a:extrusionClr>
            </a:sp3d>
          </a:bodyPr>
          <a:lstStyle/>
          <a:p>
            <a:pPr algn="ctr"/>
            <a:r>
              <a:rPr lang="en-US" sz="4800" kern="10">
                <a:ln w="9525">
                  <a:round/>
                  <a:headEnd/>
                  <a:tailEnd/>
                </a:ln>
                <a:gradFill rotWithShape="1">
                  <a:gsLst>
                    <a:gs pos="0">
                      <a:srgbClr val="0000FF"/>
                    </a:gs>
                    <a:gs pos="100000">
                      <a:srgbClr val="00FFFF"/>
                    </a:gs>
                  </a:gsLst>
                  <a:lin ang="5400000" scaled="1"/>
                </a:gradFill>
                <a:latin typeface=".VnRevueH"/>
              </a:rPr>
              <a:t>chiÕc hép kú diÖu</a:t>
            </a:r>
          </a:p>
        </p:txBody>
      </p:sp>
      <p:grpSp>
        <p:nvGrpSpPr>
          <p:cNvPr id="95250" name="Group 18"/>
          <p:cNvGrpSpPr>
            <a:grpSpLocks/>
          </p:cNvGrpSpPr>
          <p:nvPr/>
        </p:nvGrpSpPr>
        <p:grpSpPr bwMode="auto">
          <a:xfrm>
            <a:off x="2070259" y="2075372"/>
            <a:ext cx="2571750" cy="1390015"/>
            <a:chOff x="576" y="1056"/>
            <a:chExt cx="1200" cy="864"/>
          </a:xfrm>
        </p:grpSpPr>
        <p:sp>
          <p:nvSpPr>
            <p:cNvPr id="35918" name="Freeform 19"/>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0000"/>
            </a:solidFill>
            <a:ln w="9525">
              <a:solidFill>
                <a:srgbClr val="0000FF"/>
              </a:solidFill>
              <a:round/>
              <a:headEnd/>
              <a:tailEnd/>
            </a:ln>
          </p:spPr>
          <p:txBody>
            <a:bodyPr/>
            <a:lstStyle/>
            <a:p>
              <a:endParaRPr lang="en-US"/>
            </a:p>
          </p:txBody>
        </p:sp>
        <p:sp>
          <p:nvSpPr>
            <p:cNvPr id="35919" name="Freeform 20"/>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0000"/>
            </a:solidFill>
            <a:ln w="0">
              <a:solidFill>
                <a:srgbClr val="0000FF"/>
              </a:solidFill>
              <a:prstDash val="solid"/>
              <a:round/>
              <a:headEnd/>
              <a:tailEnd/>
            </a:ln>
          </p:spPr>
          <p:txBody>
            <a:bodyPr/>
            <a:lstStyle/>
            <a:p>
              <a:endParaRPr lang="en-US"/>
            </a:p>
          </p:txBody>
        </p:sp>
        <p:sp>
          <p:nvSpPr>
            <p:cNvPr id="35920" name="Freeform 21"/>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0000"/>
            </a:solidFill>
            <a:ln w="9525">
              <a:solidFill>
                <a:srgbClr val="0000FF"/>
              </a:solidFill>
              <a:round/>
              <a:headEnd/>
              <a:tailEnd/>
            </a:ln>
          </p:spPr>
          <p:txBody>
            <a:bodyPr/>
            <a:lstStyle/>
            <a:p>
              <a:endParaRPr lang="en-US"/>
            </a:p>
          </p:txBody>
        </p:sp>
        <p:sp>
          <p:nvSpPr>
            <p:cNvPr id="35921" name="Freeform 22"/>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0000"/>
            </a:solidFill>
            <a:ln w="0">
              <a:solidFill>
                <a:srgbClr val="0000FF"/>
              </a:solidFill>
              <a:prstDash val="solid"/>
              <a:round/>
              <a:headEnd/>
              <a:tailEnd/>
            </a:ln>
          </p:spPr>
          <p:txBody>
            <a:bodyPr/>
            <a:lstStyle/>
            <a:p>
              <a:endParaRPr lang="en-US"/>
            </a:p>
          </p:txBody>
        </p:sp>
        <p:sp>
          <p:nvSpPr>
            <p:cNvPr id="35922" name="Freeform 23"/>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0000"/>
            </a:solidFill>
            <a:ln w="9525">
              <a:solidFill>
                <a:srgbClr val="0000FF"/>
              </a:solidFill>
              <a:round/>
              <a:headEnd/>
              <a:tailEnd/>
            </a:ln>
          </p:spPr>
          <p:txBody>
            <a:bodyPr/>
            <a:lstStyle/>
            <a:p>
              <a:endParaRPr lang="en-US"/>
            </a:p>
          </p:txBody>
        </p:sp>
        <p:sp>
          <p:nvSpPr>
            <p:cNvPr id="35923" name="Freeform 24"/>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0000"/>
            </a:solidFill>
            <a:ln w="9525">
              <a:solidFill>
                <a:srgbClr val="0000FF"/>
              </a:solidFill>
              <a:round/>
              <a:headEnd/>
              <a:tailEnd/>
            </a:ln>
          </p:spPr>
          <p:txBody>
            <a:bodyPr/>
            <a:lstStyle/>
            <a:p>
              <a:endParaRPr lang="en-US"/>
            </a:p>
          </p:txBody>
        </p:sp>
        <p:sp>
          <p:nvSpPr>
            <p:cNvPr id="35924" name="Freeform 25"/>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noFill/>
            <a:ln w="9525">
              <a:solidFill>
                <a:srgbClr val="0000FF"/>
              </a:solidFill>
              <a:round/>
              <a:headEnd/>
              <a:tailEnd/>
            </a:ln>
          </p:spPr>
          <p:txBody>
            <a:bodyPr/>
            <a:lstStyle/>
            <a:p>
              <a:endParaRPr lang="en-US"/>
            </a:p>
          </p:txBody>
        </p:sp>
      </p:grpSp>
      <p:grpSp>
        <p:nvGrpSpPr>
          <p:cNvPr id="95258" name="Group 26"/>
          <p:cNvGrpSpPr>
            <a:grpSpLocks/>
          </p:cNvGrpSpPr>
          <p:nvPr/>
        </p:nvGrpSpPr>
        <p:grpSpPr bwMode="auto">
          <a:xfrm>
            <a:off x="2070259" y="1766477"/>
            <a:ext cx="2571750" cy="1621684"/>
            <a:chOff x="1008" y="2064"/>
            <a:chExt cx="1200" cy="1008"/>
          </a:xfrm>
        </p:grpSpPr>
        <p:grpSp>
          <p:nvGrpSpPr>
            <p:cNvPr id="35913" name="Group 27"/>
            <p:cNvGrpSpPr>
              <a:grpSpLocks/>
            </p:cNvGrpSpPr>
            <p:nvPr/>
          </p:nvGrpSpPr>
          <p:grpSpPr bwMode="auto">
            <a:xfrm>
              <a:off x="1008" y="2256"/>
              <a:ext cx="1200" cy="310"/>
              <a:chOff x="432" y="432"/>
              <a:chExt cx="1200" cy="310"/>
            </a:xfrm>
          </p:grpSpPr>
          <p:sp>
            <p:nvSpPr>
              <p:cNvPr id="35915" name="Freeform 28"/>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0000"/>
              </a:solidFill>
              <a:ln w="0">
                <a:solidFill>
                  <a:srgbClr val="0000FF"/>
                </a:solidFill>
                <a:prstDash val="solid"/>
                <a:round/>
                <a:headEnd/>
                <a:tailEnd/>
              </a:ln>
            </p:spPr>
            <p:txBody>
              <a:bodyPr/>
              <a:lstStyle/>
              <a:p>
                <a:endParaRPr lang="en-US"/>
              </a:p>
            </p:txBody>
          </p:sp>
          <p:sp>
            <p:nvSpPr>
              <p:cNvPr id="35916" name="Freeform 29"/>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0000"/>
              </a:solidFill>
              <a:ln w="9525">
                <a:solidFill>
                  <a:srgbClr val="0000FF"/>
                </a:solidFill>
                <a:round/>
                <a:headEnd/>
                <a:tailEnd/>
              </a:ln>
            </p:spPr>
            <p:txBody>
              <a:bodyPr/>
              <a:lstStyle/>
              <a:p>
                <a:endParaRPr lang="en-US"/>
              </a:p>
            </p:txBody>
          </p:sp>
          <p:sp>
            <p:nvSpPr>
              <p:cNvPr id="35917" name="Freeform 30"/>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0000"/>
              </a:solidFill>
              <a:ln w="9525">
                <a:solidFill>
                  <a:srgbClr val="0000FF"/>
                </a:solidFill>
                <a:round/>
                <a:headEnd/>
                <a:tailEnd/>
              </a:ln>
            </p:spPr>
            <p:txBody>
              <a:bodyPr/>
              <a:lstStyle/>
              <a:p>
                <a:endParaRPr lang="en-US"/>
              </a:p>
            </p:txBody>
          </p:sp>
        </p:grpSp>
        <p:sp>
          <p:nvSpPr>
            <p:cNvPr id="35914" name="Freeform 31"/>
            <p:cNvSpPr>
              <a:spLocks/>
            </p:cNvSpPr>
            <p:nvPr/>
          </p:nvSpPr>
          <p:spPr bwMode="auto">
            <a:xfrm>
              <a:off x="1056" y="206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95264" name="Group 32"/>
          <p:cNvGrpSpPr>
            <a:grpSpLocks/>
          </p:cNvGrpSpPr>
          <p:nvPr/>
        </p:nvGrpSpPr>
        <p:grpSpPr bwMode="auto">
          <a:xfrm>
            <a:off x="7715250" y="1776132"/>
            <a:ext cx="2571750" cy="1390015"/>
            <a:chOff x="576" y="1056"/>
            <a:chExt cx="1200" cy="864"/>
          </a:xfrm>
        </p:grpSpPr>
        <p:sp>
          <p:nvSpPr>
            <p:cNvPr id="35906" name="Freeform 33"/>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66FFFF"/>
            </a:solidFill>
            <a:ln w="9525">
              <a:solidFill>
                <a:srgbClr val="0000FF"/>
              </a:solidFill>
              <a:round/>
              <a:headEnd/>
              <a:tailEnd/>
            </a:ln>
          </p:spPr>
          <p:txBody>
            <a:bodyPr/>
            <a:lstStyle/>
            <a:p>
              <a:endParaRPr lang="en-US"/>
            </a:p>
          </p:txBody>
        </p:sp>
        <p:sp>
          <p:nvSpPr>
            <p:cNvPr id="35907" name="Freeform 3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66FFFF"/>
            </a:solidFill>
            <a:ln w="0">
              <a:solidFill>
                <a:srgbClr val="0000FF"/>
              </a:solidFill>
              <a:prstDash val="solid"/>
              <a:round/>
              <a:headEnd/>
              <a:tailEnd/>
            </a:ln>
          </p:spPr>
          <p:txBody>
            <a:bodyPr/>
            <a:lstStyle/>
            <a:p>
              <a:endParaRPr lang="en-US"/>
            </a:p>
          </p:txBody>
        </p:sp>
        <p:sp>
          <p:nvSpPr>
            <p:cNvPr id="35908" name="Freeform 35"/>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66FFFF"/>
            </a:solidFill>
            <a:ln w="9525">
              <a:solidFill>
                <a:srgbClr val="0000FF"/>
              </a:solidFill>
              <a:round/>
              <a:headEnd/>
              <a:tailEnd/>
            </a:ln>
          </p:spPr>
          <p:txBody>
            <a:bodyPr/>
            <a:lstStyle/>
            <a:p>
              <a:endParaRPr lang="en-US"/>
            </a:p>
          </p:txBody>
        </p:sp>
        <p:sp>
          <p:nvSpPr>
            <p:cNvPr id="35909" name="Freeform 3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66FFFF"/>
            </a:solidFill>
            <a:ln w="0">
              <a:solidFill>
                <a:srgbClr val="0000FF"/>
              </a:solidFill>
              <a:prstDash val="solid"/>
              <a:round/>
              <a:headEnd/>
              <a:tailEnd/>
            </a:ln>
          </p:spPr>
          <p:txBody>
            <a:bodyPr/>
            <a:lstStyle/>
            <a:p>
              <a:endParaRPr lang="en-US"/>
            </a:p>
          </p:txBody>
        </p:sp>
        <p:sp>
          <p:nvSpPr>
            <p:cNvPr id="35910" name="Freeform 37"/>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66FFFF"/>
            </a:solidFill>
            <a:ln w="9525">
              <a:solidFill>
                <a:srgbClr val="0000FF"/>
              </a:solidFill>
              <a:round/>
              <a:headEnd/>
              <a:tailEnd/>
            </a:ln>
          </p:spPr>
          <p:txBody>
            <a:bodyPr/>
            <a:lstStyle/>
            <a:p>
              <a:endParaRPr lang="en-US"/>
            </a:p>
          </p:txBody>
        </p:sp>
        <p:sp>
          <p:nvSpPr>
            <p:cNvPr id="35911" name="Freeform 38"/>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66FFFF"/>
            </a:solidFill>
            <a:ln w="9525">
              <a:solidFill>
                <a:srgbClr val="0000FF"/>
              </a:solidFill>
              <a:round/>
              <a:headEnd/>
              <a:tailEnd/>
            </a:ln>
          </p:spPr>
          <p:txBody>
            <a:bodyPr/>
            <a:lstStyle/>
            <a:p>
              <a:endParaRPr lang="en-US"/>
            </a:p>
          </p:txBody>
        </p:sp>
        <p:sp>
          <p:nvSpPr>
            <p:cNvPr id="35912" name="Freeform 39"/>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66FFFF"/>
            </a:solidFill>
            <a:ln w="9525">
              <a:solidFill>
                <a:srgbClr val="0000FF"/>
              </a:solidFill>
              <a:round/>
              <a:headEnd/>
              <a:tailEnd/>
            </a:ln>
          </p:spPr>
          <p:txBody>
            <a:bodyPr/>
            <a:lstStyle/>
            <a:p>
              <a:endParaRPr lang="en-US"/>
            </a:p>
          </p:txBody>
        </p:sp>
      </p:grpSp>
      <p:grpSp>
        <p:nvGrpSpPr>
          <p:cNvPr id="95272" name="Group 40"/>
          <p:cNvGrpSpPr>
            <a:grpSpLocks/>
          </p:cNvGrpSpPr>
          <p:nvPr/>
        </p:nvGrpSpPr>
        <p:grpSpPr bwMode="auto">
          <a:xfrm>
            <a:off x="7728109" y="1467238"/>
            <a:ext cx="2571750" cy="1621684"/>
            <a:chOff x="3120" y="1296"/>
            <a:chExt cx="1200" cy="1008"/>
          </a:xfrm>
        </p:grpSpPr>
        <p:grpSp>
          <p:nvGrpSpPr>
            <p:cNvPr id="35901" name="Group 41"/>
            <p:cNvGrpSpPr>
              <a:grpSpLocks/>
            </p:cNvGrpSpPr>
            <p:nvPr/>
          </p:nvGrpSpPr>
          <p:grpSpPr bwMode="auto">
            <a:xfrm>
              <a:off x="3120" y="1488"/>
              <a:ext cx="1200" cy="310"/>
              <a:chOff x="432" y="432"/>
              <a:chExt cx="1200" cy="310"/>
            </a:xfrm>
          </p:grpSpPr>
          <p:sp>
            <p:nvSpPr>
              <p:cNvPr id="35903" name="Freeform 42"/>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FFFF"/>
              </a:solidFill>
              <a:ln w="0">
                <a:solidFill>
                  <a:srgbClr val="0000FF"/>
                </a:solidFill>
                <a:prstDash val="solid"/>
                <a:round/>
                <a:headEnd/>
                <a:tailEnd/>
              </a:ln>
            </p:spPr>
            <p:txBody>
              <a:bodyPr/>
              <a:lstStyle/>
              <a:p>
                <a:endParaRPr lang="en-US"/>
              </a:p>
            </p:txBody>
          </p:sp>
          <p:sp>
            <p:nvSpPr>
              <p:cNvPr id="35904" name="Freeform 43"/>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FFFF"/>
              </a:solidFill>
              <a:ln w="9525">
                <a:solidFill>
                  <a:srgbClr val="0000FF"/>
                </a:solidFill>
                <a:round/>
                <a:headEnd/>
                <a:tailEnd/>
              </a:ln>
            </p:spPr>
            <p:txBody>
              <a:bodyPr/>
              <a:lstStyle/>
              <a:p>
                <a:endParaRPr lang="en-US"/>
              </a:p>
            </p:txBody>
          </p:sp>
          <p:sp>
            <p:nvSpPr>
              <p:cNvPr id="35905" name="Freeform 44"/>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FFFF"/>
              </a:solidFill>
              <a:ln w="9525">
                <a:solidFill>
                  <a:srgbClr val="0000FF"/>
                </a:solidFill>
                <a:round/>
                <a:headEnd/>
                <a:tailEnd/>
              </a:ln>
            </p:spPr>
            <p:txBody>
              <a:bodyPr/>
              <a:lstStyle/>
              <a:p>
                <a:endParaRPr lang="en-US"/>
              </a:p>
            </p:txBody>
          </p:sp>
        </p:grpSp>
        <p:sp>
          <p:nvSpPr>
            <p:cNvPr id="35902" name="Freeform 45"/>
            <p:cNvSpPr>
              <a:spLocks/>
            </p:cNvSpPr>
            <p:nvPr/>
          </p:nvSpPr>
          <p:spPr bwMode="auto">
            <a:xfrm>
              <a:off x="3168" y="1296"/>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95278" name="Group 46"/>
          <p:cNvGrpSpPr>
            <a:grpSpLocks/>
          </p:cNvGrpSpPr>
          <p:nvPr/>
        </p:nvGrpSpPr>
        <p:grpSpPr bwMode="auto">
          <a:xfrm>
            <a:off x="4937760" y="3552263"/>
            <a:ext cx="2571750" cy="1390015"/>
            <a:chOff x="576" y="1056"/>
            <a:chExt cx="1200" cy="864"/>
          </a:xfrm>
        </p:grpSpPr>
        <p:sp>
          <p:nvSpPr>
            <p:cNvPr id="35894" name="Freeform 47"/>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CC0099"/>
            </a:solidFill>
            <a:ln w="9525">
              <a:solidFill>
                <a:srgbClr val="0000FF"/>
              </a:solidFill>
              <a:round/>
              <a:headEnd/>
              <a:tailEnd/>
            </a:ln>
          </p:spPr>
          <p:txBody>
            <a:bodyPr/>
            <a:lstStyle/>
            <a:p>
              <a:endParaRPr lang="en-US"/>
            </a:p>
          </p:txBody>
        </p:sp>
        <p:sp>
          <p:nvSpPr>
            <p:cNvPr id="35895" name="Freeform 48"/>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CC0099"/>
            </a:solidFill>
            <a:ln w="0">
              <a:solidFill>
                <a:srgbClr val="0000FF"/>
              </a:solidFill>
              <a:prstDash val="solid"/>
              <a:round/>
              <a:headEnd/>
              <a:tailEnd/>
            </a:ln>
          </p:spPr>
          <p:txBody>
            <a:bodyPr/>
            <a:lstStyle/>
            <a:p>
              <a:endParaRPr lang="en-US"/>
            </a:p>
          </p:txBody>
        </p:sp>
        <p:sp>
          <p:nvSpPr>
            <p:cNvPr id="35896" name="Freeform 49"/>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CC0099"/>
            </a:solidFill>
            <a:ln w="9525">
              <a:solidFill>
                <a:srgbClr val="0000FF"/>
              </a:solidFill>
              <a:round/>
              <a:headEnd/>
              <a:tailEnd/>
            </a:ln>
          </p:spPr>
          <p:txBody>
            <a:bodyPr/>
            <a:lstStyle/>
            <a:p>
              <a:endParaRPr lang="en-US"/>
            </a:p>
          </p:txBody>
        </p:sp>
        <p:sp>
          <p:nvSpPr>
            <p:cNvPr id="35897" name="Freeform 50"/>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CC0099"/>
            </a:solidFill>
            <a:ln w="0">
              <a:solidFill>
                <a:srgbClr val="0000FF"/>
              </a:solidFill>
              <a:prstDash val="solid"/>
              <a:round/>
              <a:headEnd/>
              <a:tailEnd/>
            </a:ln>
          </p:spPr>
          <p:txBody>
            <a:bodyPr/>
            <a:lstStyle/>
            <a:p>
              <a:endParaRPr lang="en-US"/>
            </a:p>
          </p:txBody>
        </p:sp>
        <p:sp>
          <p:nvSpPr>
            <p:cNvPr id="35898" name="Freeform 51"/>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CC0099"/>
            </a:solidFill>
            <a:ln w="9525">
              <a:solidFill>
                <a:srgbClr val="0000FF"/>
              </a:solidFill>
              <a:round/>
              <a:headEnd/>
              <a:tailEnd/>
            </a:ln>
          </p:spPr>
          <p:txBody>
            <a:bodyPr/>
            <a:lstStyle/>
            <a:p>
              <a:endParaRPr lang="en-US"/>
            </a:p>
          </p:txBody>
        </p:sp>
        <p:sp>
          <p:nvSpPr>
            <p:cNvPr id="35899" name="Freeform 52"/>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CC0099"/>
            </a:solidFill>
            <a:ln w="9525">
              <a:solidFill>
                <a:srgbClr val="0000FF"/>
              </a:solidFill>
              <a:round/>
              <a:headEnd/>
              <a:tailEnd/>
            </a:ln>
          </p:spPr>
          <p:txBody>
            <a:bodyPr/>
            <a:lstStyle/>
            <a:p>
              <a:endParaRPr lang="en-US"/>
            </a:p>
          </p:txBody>
        </p:sp>
        <p:sp>
          <p:nvSpPr>
            <p:cNvPr id="35900" name="Freeform 53"/>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CC0099"/>
            </a:solidFill>
            <a:ln w="9525">
              <a:solidFill>
                <a:srgbClr val="0000FF"/>
              </a:solidFill>
              <a:round/>
              <a:headEnd/>
              <a:tailEnd/>
            </a:ln>
          </p:spPr>
          <p:txBody>
            <a:bodyPr/>
            <a:lstStyle/>
            <a:p>
              <a:endParaRPr lang="en-US"/>
            </a:p>
          </p:txBody>
        </p:sp>
      </p:grpSp>
      <p:grpSp>
        <p:nvGrpSpPr>
          <p:cNvPr id="95286" name="Group 54"/>
          <p:cNvGrpSpPr>
            <a:grpSpLocks/>
          </p:cNvGrpSpPr>
          <p:nvPr/>
        </p:nvGrpSpPr>
        <p:grpSpPr bwMode="auto">
          <a:xfrm>
            <a:off x="4937760" y="3243368"/>
            <a:ext cx="2571750" cy="1621684"/>
            <a:chOff x="2304" y="3744"/>
            <a:chExt cx="1200" cy="1008"/>
          </a:xfrm>
        </p:grpSpPr>
        <p:grpSp>
          <p:nvGrpSpPr>
            <p:cNvPr id="35889" name="Group 55"/>
            <p:cNvGrpSpPr>
              <a:grpSpLocks/>
            </p:cNvGrpSpPr>
            <p:nvPr/>
          </p:nvGrpSpPr>
          <p:grpSpPr bwMode="auto">
            <a:xfrm>
              <a:off x="2304" y="3936"/>
              <a:ext cx="1200" cy="310"/>
              <a:chOff x="432" y="432"/>
              <a:chExt cx="1200" cy="310"/>
            </a:xfrm>
          </p:grpSpPr>
          <p:sp>
            <p:nvSpPr>
              <p:cNvPr id="35891" name="Freeform 56"/>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0099"/>
              </a:solidFill>
              <a:ln w="0">
                <a:solidFill>
                  <a:srgbClr val="0000FF"/>
                </a:solidFill>
                <a:prstDash val="solid"/>
                <a:round/>
                <a:headEnd/>
                <a:tailEnd/>
              </a:ln>
            </p:spPr>
            <p:txBody>
              <a:bodyPr/>
              <a:lstStyle/>
              <a:p>
                <a:endParaRPr lang="en-US"/>
              </a:p>
            </p:txBody>
          </p:sp>
          <p:sp>
            <p:nvSpPr>
              <p:cNvPr id="35892" name="Freeform 57"/>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0099"/>
              </a:solidFill>
              <a:ln w="9525">
                <a:solidFill>
                  <a:srgbClr val="0000FF"/>
                </a:solidFill>
                <a:round/>
                <a:headEnd/>
                <a:tailEnd/>
              </a:ln>
            </p:spPr>
            <p:txBody>
              <a:bodyPr/>
              <a:lstStyle/>
              <a:p>
                <a:endParaRPr lang="en-US"/>
              </a:p>
            </p:txBody>
          </p:sp>
          <p:sp>
            <p:nvSpPr>
              <p:cNvPr id="35893" name="Freeform 58"/>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0099"/>
              </a:solidFill>
              <a:ln w="9525">
                <a:solidFill>
                  <a:srgbClr val="0000FF"/>
                </a:solidFill>
                <a:round/>
                <a:headEnd/>
                <a:tailEnd/>
              </a:ln>
            </p:spPr>
            <p:txBody>
              <a:bodyPr/>
              <a:lstStyle/>
              <a:p>
                <a:endParaRPr lang="en-US"/>
              </a:p>
            </p:txBody>
          </p:sp>
        </p:grpSp>
        <p:sp>
          <p:nvSpPr>
            <p:cNvPr id="35890" name="Freeform 59"/>
            <p:cNvSpPr>
              <a:spLocks/>
            </p:cNvSpPr>
            <p:nvPr/>
          </p:nvSpPr>
          <p:spPr bwMode="auto">
            <a:xfrm>
              <a:off x="2352"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95292" name="Group 60"/>
          <p:cNvGrpSpPr>
            <a:grpSpLocks/>
          </p:cNvGrpSpPr>
          <p:nvPr/>
        </p:nvGrpSpPr>
        <p:grpSpPr bwMode="auto">
          <a:xfrm>
            <a:off x="8949690" y="3629486"/>
            <a:ext cx="2571750" cy="1390015"/>
            <a:chOff x="576" y="1056"/>
            <a:chExt cx="1200" cy="864"/>
          </a:xfrm>
        </p:grpSpPr>
        <p:sp>
          <p:nvSpPr>
            <p:cNvPr id="35882" name="Freeform 61"/>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6600"/>
            </a:solidFill>
            <a:ln w="9525">
              <a:solidFill>
                <a:srgbClr val="0000FF"/>
              </a:solidFill>
              <a:round/>
              <a:headEnd/>
              <a:tailEnd/>
            </a:ln>
          </p:spPr>
          <p:txBody>
            <a:bodyPr/>
            <a:lstStyle/>
            <a:p>
              <a:endParaRPr lang="en-US"/>
            </a:p>
          </p:txBody>
        </p:sp>
        <p:sp>
          <p:nvSpPr>
            <p:cNvPr id="35883" name="Freeform 62"/>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6600"/>
            </a:solidFill>
            <a:ln w="0">
              <a:solidFill>
                <a:srgbClr val="0000FF"/>
              </a:solidFill>
              <a:prstDash val="solid"/>
              <a:round/>
              <a:headEnd/>
              <a:tailEnd/>
            </a:ln>
          </p:spPr>
          <p:txBody>
            <a:bodyPr/>
            <a:lstStyle/>
            <a:p>
              <a:endParaRPr lang="en-US"/>
            </a:p>
          </p:txBody>
        </p:sp>
        <p:sp>
          <p:nvSpPr>
            <p:cNvPr id="35884" name="Freeform 63"/>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6600"/>
            </a:solidFill>
            <a:ln w="9525">
              <a:solidFill>
                <a:srgbClr val="0000FF"/>
              </a:solidFill>
              <a:round/>
              <a:headEnd/>
              <a:tailEnd/>
            </a:ln>
          </p:spPr>
          <p:txBody>
            <a:bodyPr/>
            <a:lstStyle/>
            <a:p>
              <a:endParaRPr lang="en-US"/>
            </a:p>
          </p:txBody>
        </p:sp>
        <p:sp>
          <p:nvSpPr>
            <p:cNvPr id="35885" name="Freeform 64"/>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6600"/>
            </a:solidFill>
            <a:ln w="0">
              <a:solidFill>
                <a:srgbClr val="0000FF"/>
              </a:solidFill>
              <a:prstDash val="solid"/>
              <a:round/>
              <a:headEnd/>
              <a:tailEnd/>
            </a:ln>
          </p:spPr>
          <p:txBody>
            <a:bodyPr/>
            <a:lstStyle/>
            <a:p>
              <a:endParaRPr lang="en-US"/>
            </a:p>
          </p:txBody>
        </p:sp>
        <p:sp>
          <p:nvSpPr>
            <p:cNvPr id="35886" name="Freeform 65"/>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6600"/>
            </a:solidFill>
            <a:ln w="9525">
              <a:solidFill>
                <a:srgbClr val="0000FF"/>
              </a:solidFill>
              <a:round/>
              <a:headEnd/>
              <a:tailEnd/>
            </a:ln>
          </p:spPr>
          <p:txBody>
            <a:bodyPr/>
            <a:lstStyle/>
            <a:p>
              <a:endParaRPr lang="en-US"/>
            </a:p>
          </p:txBody>
        </p:sp>
        <p:sp>
          <p:nvSpPr>
            <p:cNvPr id="35887" name="Freeform 66"/>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6600"/>
            </a:solidFill>
            <a:ln w="9525">
              <a:solidFill>
                <a:srgbClr val="0000FF"/>
              </a:solidFill>
              <a:round/>
              <a:headEnd/>
              <a:tailEnd/>
            </a:ln>
          </p:spPr>
          <p:txBody>
            <a:bodyPr/>
            <a:lstStyle/>
            <a:p>
              <a:endParaRPr lang="en-US"/>
            </a:p>
          </p:txBody>
        </p:sp>
        <p:sp>
          <p:nvSpPr>
            <p:cNvPr id="35888" name="Freeform 67"/>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6600"/>
            </a:solidFill>
            <a:ln w="9525">
              <a:solidFill>
                <a:srgbClr val="0000FF"/>
              </a:solidFill>
              <a:round/>
              <a:headEnd/>
              <a:tailEnd/>
            </a:ln>
          </p:spPr>
          <p:txBody>
            <a:bodyPr/>
            <a:lstStyle/>
            <a:p>
              <a:endParaRPr lang="en-US"/>
            </a:p>
          </p:txBody>
        </p:sp>
      </p:grpSp>
      <p:grpSp>
        <p:nvGrpSpPr>
          <p:cNvPr id="95300" name="Group 68"/>
          <p:cNvGrpSpPr>
            <a:grpSpLocks/>
          </p:cNvGrpSpPr>
          <p:nvPr/>
        </p:nvGrpSpPr>
        <p:grpSpPr bwMode="auto">
          <a:xfrm>
            <a:off x="8962549" y="3431600"/>
            <a:ext cx="2571750" cy="1621684"/>
            <a:chOff x="4182" y="2544"/>
            <a:chExt cx="1200" cy="1008"/>
          </a:xfrm>
        </p:grpSpPr>
        <p:grpSp>
          <p:nvGrpSpPr>
            <p:cNvPr id="35877" name="Group 69"/>
            <p:cNvGrpSpPr>
              <a:grpSpLocks/>
            </p:cNvGrpSpPr>
            <p:nvPr/>
          </p:nvGrpSpPr>
          <p:grpSpPr bwMode="auto">
            <a:xfrm>
              <a:off x="4182" y="2666"/>
              <a:ext cx="1200" cy="310"/>
              <a:chOff x="432" y="432"/>
              <a:chExt cx="1200" cy="310"/>
            </a:xfrm>
          </p:grpSpPr>
          <p:sp>
            <p:nvSpPr>
              <p:cNvPr id="35879" name="Freeform 70"/>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6600"/>
              </a:solidFill>
              <a:ln w="0">
                <a:solidFill>
                  <a:srgbClr val="0000FF"/>
                </a:solidFill>
                <a:prstDash val="solid"/>
                <a:round/>
                <a:headEnd/>
                <a:tailEnd/>
              </a:ln>
            </p:spPr>
            <p:txBody>
              <a:bodyPr/>
              <a:lstStyle/>
              <a:p>
                <a:endParaRPr lang="en-US"/>
              </a:p>
            </p:txBody>
          </p:sp>
          <p:sp>
            <p:nvSpPr>
              <p:cNvPr id="35880" name="Freeform 71"/>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6600"/>
              </a:solidFill>
              <a:ln w="9525">
                <a:solidFill>
                  <a:srgbClr val="0000FF"/>
                </a:solidFill>
                <a:round/>
                <a:headEnd/>
                <a:tailEnd/>
              </a:ln>
            </p:spPr>
            <p:txBody>
              <a:bodyPr/>
              <a:lstStyle/>
              <a:p>
                <a:endParaRPr lang="en-US"/>
              </a:p>
            </p:txBody>
          </p:sp>
          <p:sp>
            <p:nvSpPr>
              <p:cNvPr id="35881" name="Freeform 72"/>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6600"/>
              </a:solidFill>
              <a:ln w="9525">
                <a:solidFill>
                  <a:srgbClr val="0000FF"/>
                </a:solidFill>
                <a:round/>
                <a:headEnd/>
                <a:tailEnd/>
              </a:ln>
            </p:spPr>
            <p:txBody>
              <a:bodyPr/>
              <a:lstStyle/>
              <a:p>
                <a:endParaRPr lang="en-US"/>
              </a:p>
            </p:txBody>
          </p:sp>
        </p:grpSp>
        <p:sp>
          <p:nvSpPr>
            <p:cNvPr id="35878" name="Freeform 73"/>
            <p:cNvSpPr>
              <a:spLocks/>
            </p:cNvSpPr>
            <p:nvPr/>
          </p:nvSpPr>
          <p:spPr bwMode="auto">
            <a:xfrm>
              <a:off x="4230" y="25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95306" name="Group 74"/>
          <p:cNvGrpSpPr>
            <a:grpSpLocks/>
          </p:cNvGrpSpPr>
          <p:nvPr/>
        </p:nvGrpSpPr>
        <p:grpSpPr bwMode="auto">
          <a:xfrm>
            <a:off x="4937760" y="1853355"/>
            <a:ext cx="2571750" cy="1390015"/>
            <a:chOff x="576" y="1056"/>
            <a:chExt cx="1200" cy="864"/>
          </a:xfrm>
        </p:grpSpPr>
        <p:sp>
          <p:nvSpPr>
            <p:cNvPr id="35870" name="Freeform 7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993300"/>
            </a:solidFill>
            <a:ln w="9525">
              <a:solidFill>
                <a:srgbClr val="0000FF"/>
              </a:solidFill>
              <a:round/>
              <a:headEnd/>
              <a:tailEnd/>
            </a:ln>
          </p:spPr>
          <p:txBody>
            <a:bodyPr/>
            <a:lstStyle/>
            <a:p>
              <a:endParaRPr lang="en-US"/>
            </a:p>
          </p:txBody>
        </p:sp>
        <p:sp>
          <p:nvSpPr>
            <p:cNvPr id="35871" name="Freeform 76"/>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993300"/>
            </a:solidFill>
            <a:ln w="0">
              <a:solidFill>
                <a:srgbClr val="0000FF"/>
              </a:solidFill>
              <a:prstDash val="solid"/>
              <a:round/>
              <a:headEnd/>
              <a:tailEnd/>
            </a:ln>
          </p:spPr>
          <p:txBody>
            <a:bodyPr/>
            <a:lstStyle/>
            <a:p>
              <a:endParaRPr lang="en-US"/>
            </a:p>
          </p:txBody>
        </p:sp>
        <p:sp>
          <p:nvSpPr>
            <p:cNvPr id="35872" name="Freeform 7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993300"/>
            </a:solidFill>
            <a:ln w="9525">
              <a:solidFill>
                <a:srgbClr val="0000FF"/>
              </a:solidFill>
              <a:round/>
              <a:headEnd/>
              <a:tailEnd/>
            </a:ln>
          </p:spPr>
          <p:txBody>
            <a:bodyPr/>
            <a:lstStyle/>
            <a:p>
              <a:endParaRPr lang="en-US"/>
            </a:p>
          </p:txBody>
        </p:sp>
        <p:sp>
          <p:nvSpPr>
            <p:cNvPr id="35873" name="Freeform 78"/>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993300"/>
            </a:solidFill>
            <a:ln w="0">
              <a:solidFill>
                <a:srgbClr val="0000FF"/>
              </a:solidFill>
              <a:prstDash val="solid"/>
              <a:round/>
              <a:headEnd/>
              <a:tailEnd/>
            </a:ln>
          </p:spPr>
          <p:txBody>
            <a:bodyPr/>
            <a:lstStyle/>
            <a:p>
              <a:endParaRPr lang="en-US"/>
            </a:p>
          </p:txBody>
        </p:sp>
        <p:sp>
          <p:nvSpPr>
            <p:cNvPr id="35874" name="Freeform 79"/>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993300"/>
            </a:solidFill>
            <a:ln w="9525">
              <a:solidFill>
                <a:srgbClr val="0000FF"/>
              </a:solidFill>
              <a:round/>
              <a:headEnd/>
              <a:tailEnd/>
            </a:ln>
          </p:spPr>
          <p:txBody>
            <a:bodyPr/>
            <a:lstStyle/>
            <a:p>
              <a:endParaRPr lang="en-US"/>
            </a:p>
          </p:txBody>
        </p:sp>
        <p:sp>
          <p:nvSpPr>
            <p:cNvPr id="35875" name="Freeform 80"/>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993300"/>
            </a:solidFill>
            <a:ln w="9525">
              <a:solidFill>
                <a:srgbClr val="0000FF"/>
              </a:solidFill>
              <a:round/>
              <a:headEnd/>
              <a:tailEnd/>
            </a:ln>
          </p:spPr>
          <p:txBody>
            <a:bodyPr/>
            <a:lstStyle/>
            <a:p>
              <a:endParaRPr lang="en-US"/>
            </a:p>
          </p:txBody>
        </p:sp>
        <p:sp>
          <p:nvSpPr>
            <p:cNvPr id="35876" name="Freeform 81"/>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993300"/>
            </a:solidFill>
            <a:ln w="9525">
              <a:solidFill>
                <a:srgbClr val="0000FF"/>
              </a:solidFill>
              <a:round/>
              <a:headEnd/>
              <a:tailEnd/>
            </a:ln>
          </p:spPr>
          <p:txBody>
            <a:bodyPr/>
            <a:lstStyle/>
            <a:p>
              <a:endParaRPr lang="en-US"/>
            </a:p>
          </p:txBody>
        </p:sp>
      </p:grpSp>
      <p:grpSp>
        <p:nvGrpSpPr>
          <p:cNvPr id="95314" name="Group 82"/>
          <p:cNvGrpSpPr>
            <a:grpSpLocks/>
          </p:cNvGrpSpPr>
          <p:nvPr/>
        </p:nvGrpSpPr>
        <p:grpSpPr bwMode="auto">
          <a:xfrm>
            <a:off x="4937760" y="1573420"/>
            <a:ext cx="2571750" cy="1621684"/>
            <a:chOff x="432" y="3744"/>
            <a:chExt cx="1200" cy="1008"/>
          </a:xfrm>
        </p:grpSpPr>
        <p:grpSp>
          <p:nvGrpSpPr>
            <p:cNvPr id="35865" name="Group 83"/>
            <p:cNvGrpSpPr>
              <a:grpSpLocks/>
            </p:cNvGrpSpPr>
            <p:nvPr/>
          </p:nvGrpSpPr>
          <p:grpSpPr bwMode="auto">
            <a:xfrm>
              <a:off x="432" y="3914"/>
              <a:ext cx="1200" cy="310"/>
              <a:chOff x="432" y="3936"/>
              <a:chExt cx="1200" cy="310"/>
            </a:xfrm>
          </p:grpSpPr>
          <p:sp>
            <p:nvSpPr>
              <p:cNvPr id="35867" name="Freeform 84"/>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993300"/>
              </a:solidFill>
              <a:ln w="0">
                <a:solidFill>
                  <a:srgbClr val="0000FF"/>
                </a:solidFill>
                <a:prstDash val="solid"/>
                <a:round/>
                <a:headEnd/>
                <a:tailEnd/>
              </a:ln>
            </p:spPr>
            <p:txBody>
              <a:bodyPr/>
              <a:lstStyle/>
              <a:p>
                <a:endParaRPr lang="en-US"/>
              </a:p>
            </p:txBody>
          </p:sp>
          <p:sp>
            <p:nvSpPr>
              <p:cNvPr id="35868" name="Freeform 85"/>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993300"/>
              </a:solidFill>
              <a:ln w="9525">
                <a:solidFill>
                  <a:srgbClr val="0000FF"/>
                </a:solidFill>
                <a:round/>
                <a:headEnd/>
                <a:tailEnd/>
              </a:ln>
            </p:spPr>
            <p:txBody>
              <a:bodyPr/>
              <a:lstStyle/>
              <a:p>
                <a:endParaRPr lang="en-US"/>
              </a:p>
            </p:txBody>
          </p:sp>
          <p:sp>
            <p:nvSpPr>
              <p:cNvPr id="35869" name="Freeform 86"/>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993300"/>
              </a:solidFill>
              <a:ln w="9525">
                <a:solidFill>
                  <a:srgbClr val="0000FF"/>
                </a:solidFill>
                <a:round/>
                <a:headEnd/>
                <a:tailEnd/>
              </a:ln>
            </p:spPr>
            <p:txBody>
              <a:bodyPr/>
              <a:lstStyle/>
              <a:p>
                <a:endParaRPr lang="en-US"/>
              </a:p>
            </p:txBody>
          </p:sp>
        </p:grpSp>
        <p:sp>
          <p:nvSpPr>
            <p:cNvPr id="35866" name="Freeform 87"/>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993300"/>
            </a:solidFill>
            <a:ln w="9525" cap="flat" cmpd="sng">
              <a:solidFill>
                <a:schemeClr val="tx1"/>
              </a:solidFill>
              <a:prstDash val="solid"/>
              <a:round/>
              <a:headEnd/>
              <a:tailEnd/>
            </a:ln>
            <a:effectLst/>
          </p:spPr>
          <p:txBody>
            <a:bodyPr wrap="none" anchor="ctr"/>
            <a:lstStyle/>
            <a:p>
              <a:endParaRPr lang="en-US"/>
            </a:p>
          </p:txBody>
        </p:sp>
      </p:grpSp>
      <p:sp>
        <p:nvSpPr>
          <p:cNvPr id="35856" name="Rectangle 88"/>
          <p:cNvSpPr>
            <a:spLocks noChangeArrowheads="1"/>
          </p:cNvSpPr>
          <p:nvPr/>
        </p:nvSpPr>
        <p:spPr bwMode="auto">
          <a:xfrm>
            <a:off x="18516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5857" name="Text Box 89"/>
          <p:cNvSpPr txBox="1">
            <a:spLocks noChangeArrowheads="1"/>
          </p:cNvSpPr>
          <p:nvPr/>
        </p:nvSpPr>
        <p:spPr bwMode="auto">
          <a:xfrm>
            <a:off x="1903095"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rPr>
              <a:t>B</a:t>
            </a:r>
          </a:p>
        </p:txBody>
      </p:sp>
      <p:sp>
        <p:nvSpPr>
          <p:cNvPr id="35858" name="Text Box 90"/>
          <p:cNvSpPr txBox="1">
            <a:spLocks noChangeArrowheads="1"/>
          </p:cNvSpPr>
          <p:nvPr/>
        </p:nvSpPr>
        <p:spPr bwMode="auto">
          <a:xfrm>
            <a:off x="4114800" y="5714507"/>
            <a:ext cx="514350" cy="388326"/>
          </a:xfrm>
          <a:prstGeom prst="rect">
            <a:avLst/>
          </a:prstGeom>
          <a:noFill/>
          <a:ln w="9525">
            <a:noFill/>
            <a:miter lim="800000"/>
            <a:headEnd/>
            <a:tailEnd/>
          </a:ln>
          <a:effectLst/>
        </p:spPr>
        <p:txBody>
          <a:bodyPr lIns="110249" tIns="55125" rIns="110249" bIns="55125">
            <a:spAutoFit/>
          </a:bodyPr>
          <a:lstStyle/>
          <a:p>
            <a:pPr>
              <a:spcBef>
                <a:spcPct val="50000"/>
              </a:spcBef>
            </a:pPr>
            <a:endParaRPr lang="en-US"/>
          </a:p>
        </p:txBody>
      </p:sp>
      <p:sp>
        <p:nvSpPr>
          <p:cNvPr id="35859" name="Text Box 92"/>
          <p:cNvSpPr txBox="1">
            <a:spLocks noChangeArrowheads="1"/>
          </p:cNvSpPr>
          <p:nvPr/>
        </p:nvSpPr>
        <p:spPr bwMode="auto">
          <a:xfrm>
            <a:off x="4011930" y="5637284"/>
            <a:ext cx="1131570" cy="388326"/>
          </a:xfrm>
          <a:prstGeom prst="rect">
            <a:avLst/>
          </a:prstGeom>
          <a:noFill/>
          <a:ln w="9525">
            <a:noFill/>
            <a:miter lim="800000"/>
            <a:headEnd/>
            <a:tailEnd/>
          </a:ln>
          <a:effectLst/>
        </p:spPr>
        <p:txBody>
          <a:bodyPr lIns="110249" tIns="55125" rIns="110249" bIns="55125">
            <a:spAutoFit/>
          </a:bodyPr>
          <a:lstStyle/>
          <a:p>
            <a:pPr>
              <a:spcBef>
                <a:spcPct val="50000"/>
              </a:spcBef>
            </a:pPr>
            <a:endParaRPr lang="en-US"/>
          </a:p>
        </p:txBody>
      </p:sp>
      <p:sp>
        <p:nvSpPr>
          <p:cNvPr id="35860" name="Rectangle 93"/>
          <p:cNvSpPr>
            <a:spLocks noChangeArrowheads="1"/>
          </p:cNvSpPr>
          <p:nvPr/>
        </p:nvSpPr>
        <p:spPr bwMode="auto">
          <a:xfrm>
            <a:off x="339471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pPr algn="ctr"/>
            <a:r>
              <a:rPr lang="en-US"/>
              <a:t> </a:t>
            </a:r>
          </a:p>
        </p:txBody>
      </p:sp>
      <p:sp>
        <p:nvSpPr>
          <p:cNvPr id="35861" name="Rectangle 94"/>
          <p:cNvSpPr>
            <a:spLocks noChangeArrowheads="1"/>
          </p:cNvSpPr>
          <p:nvPr/>
        </p:nvSpPr>
        <p:spPr bwMode="auto">
          <a:xfrm>
            <a:off x="648081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5862" name="Rectangle 95"/>
          <p:cNvSpPr>
            <a:spLocks noChangeArrowheads="1"/>
          </p:cNvSpPr>
          <p:nvPr/>
        </p:nvSpPr>
        <p:spPr bwMode="auto">
          <a:xfrm>
            <a:off x="49377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5863" name="Rectangle 96"/>
          <p:cNvSpPr>
            <a:spLocks noChangeArrowheads="1"/>
          </p:cNvSpPr>
          <p:nvPr/>
        </p:nvSpPr>
        <p:spPr bwMode="auto">
          <a:xfrm>
            <a:off x="956691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5864" name="Rectangle 97"/>
          <p:cNvSpPr>
            <a:spLocks noChangeArrowheads="1"/>
          </p:cNvSpPr>
          <p:nvPr/>
        </p:nvSpPr>
        <p:spPr bwMode="auto">
          <a:xfrm>
            <a:off x="80238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repeatCount="3000" fill="hold" nodeType="withEffect">
                                  <p:stCondLst>
                                    <p:cond delay="0"/>
                                  </p:stCondLst>
                                  <p:childTnLst>
                                    <p:set>
                                      <p:cBhvr>
                                        <p:cTn id="6" dur="1" fill="hold">
                                          <p:stCondLst>
                                            <p:cond delay="0"/>
                                          </p:stCondLst>
                                        </p:cTn>
                                        <p:tgtEl>
                                          <p:spTgt spid="95250"/>
                                        </p:tgtEl>
                                        <p:attrNameLst>
                                          <p:attrName>style.visibility</p:attrName>
                                        </p:attrNameLst>
                                      </p:cBhvr>
                                      <p:to>
                                        <p:strVal val="visible"/>
                                      </p:to>
                                    </p:set>
                                    <p:anim calcmode="lin" valueType="num">
                                      <p:cBhvr>
                                        <p:cTn id="7" dur="1000" fill="hold"/>
                                        <p:tgtEl>
                                          <p:spTgt spid="95250"/>
                                        </p:tgtEl>
                                        <p:attrNameLst>
                                          <p:attrName>ppt_w</p:attrName>
                                        </p:attrNameLst>
                                      </p:cBhvr>
                                      <p:tavLst>
                                        <p:tav tm="0">
                                          <p:val>
                                            <p:fltVal val="0"/>
                                          </p:val>
                                        </p:tav>
                                        <p:tav tm="100000">
                                          <p:val>
                                            <p:strVal val="#ppt_w"/>
                                          </p:val>
                                        </p:tav>
                                      </p:tavLst>
                                    </p:anim>
                                    <p:anim calcmode="lin" valueType="num">
                                      <p:cBhvr>
                                        <p:cTn id="8" dur="1000" fill="hold"/>
                                        <p:tgtEl>
                                          <p:spTgt spid="95250"/>
                                        </p:tgtEl>
                                        <p:attrNameLst>
                                          <p:attrName>ppt_h</p:attrName>
                                        </p:attrNameLst>
                                      </p:cBhvr>
                                      <p:tavLst>
                                        <p:tav tm="0">
                                          <p:val>
                                            <p:strVal val="#ppt_h"/>
                                          </p:val>
                                        </p:tav>
                                        <p:tav tm="100000">
                                          <p:val>
                                            <p:strVal val="#ppt_h"/>
                                          </p:val>
                                        </p:tav>
                                      </p:tavLst>
                                    </p:anim>
                                  </p:childTnLst>
                                </p:cTn>
                              </p:par>
                              <p:par>
                                <p:cTn id="9" presetID="17" presetClass="entr" presetSubtype="10" repeatCount="3000" fill="hold" nodeType="withEffect">
                                  <p:stCondLst>
                                    <p:cond delay="0"/>
                                  </p:stCondLst>
                                  <p:childTnLst>
                                    <p:set>
                                      <p:cBhvr>
                                        <p:cTn id="10" dur="1" fill="hold">
                                          <p:stCondLst>
                                            <p:cond delay="0"/>
                                          </p:stCondLst>
                                        </p:cTn>
                                        <p:tgtEl>
                                          <p:spTgt spid="95258"/>
                                        </p:tgtEl>
                                        <p:attrNameLst>
                                          <p:attrName>style.visibility</p:attrName>
                                        </p:attrNameLst>
                                      </p:cBhvr>
                                      <p:to>
                                        <p:strVal val="visible"/>
                                      </p:to>
                                    </p:set>
                                    <p:anim calcmode="lin" valueType="num">
                                      <p:cBhvr>
                                        <p:cTn id="11" dur="1000" fill="hold"/>
                                        <p:tgtEl>
                                          <p:spTgt spid="95258"/>
                                        </p:tgtEl>
                                        <p:attrNameLst>
                                          <p:attrName>ppt_w</p:attrName>
                                        </p:attrNameLst>
                                      </p:cBhvr>
                                      <p:tavLst>
                                        <p:tav tm="0">
                                          <p:val>
                                            <p:fltVal val="0"/>
                                          </p:val>
                                        </p:tav>
                                        <p:tav tm="100000">
                                          <p:val>
                                            <p:strVal val="#ppt_w"/>
                                          </p:val>
                                        </p:tav>
                                      </p:tavLst>
                                    </p:anim>
                                    <p:anim calcmode="lin" valueType="num">
                                      <p:cBhvr>
                                        <p:cTn id="12" dur="1000" fill="hold"/>
                                        <p:tgtEl>
                                          <p:spTgt spid="95258"/>
                                        </p:tgtEl>
                                        <p:attrNameLst>
                                          <p:attrName>ppt_h</p:attrName>
                                        </p:attrNameLst>
                                      </p:cBhvr>
                                      <p:tavLst>
                                        <p:tav tm="0">
                                          <p:val>
                                            <p:strVal val="#ppt_h"/>
                                          </p:val>
                                        </p:tav>
                                        <p:tav tm="100000">
                                          <p:val>
                                            <p:strVal val="#ppt_h"/>
                                          </p:val>
                                        </p:tav>
                                      </p:tavLst>
                                    </p:anim>
                                  </p:childTnLst>
                                </p:cTn>
                              </p:par>
                              <p:par>
                                <p:cTn id="13" presetID="17" presetClass="entr" presetSubtype="10" repeatCount="3000" fill="hold" nodeType="withEffect">
                                  <p:stCondLst>
                                    <p:cond delay="0"/>
                                  </p:stCondLst>
                                  <p:childTnLst>
                                    <p:set>
                                      <p:cBhvr>
                                        <p:cTn id="14" dur="1" fill="hold">
                                          <p:stCondLst>
                                            <p:cond delay="0"/>
                                          </p:stCondLst>
                                        </p:cTn>
                                        <p:tgtEl>
                                          <p:spTgt spid="95264"/>
                                        </p:tgtEl>
                                        <p:attrNameLst>
                                          <p:attrName>style.visibility</p:attrName>
                                        </p:attrNameLst>
                                      </p:cBhvr>
                                      <p:to>
                                        <p:strVal val="visible"/>
                                      </p:to>
                                    </p:set>
                                    <p:anim calcmode="lin" valueType="num">
                                      <p:cBhvr>
                                        <p:cTn id="15" dur="1000" fill="hold"/>
                                        <p:tgtEl>
                                          <p:spTgt spid="95264"/>
                                        </p:tgtEl>
                                        <p:attrNameLst>
                                          <p:attrName>ppt_w</p:attrName>
                                        </p:attrNameLst>
                                      </p:cBhvr>
                                      <p:tavLst>
                                        <p:tav tm="0">
                                          <p:val>
                                            <p:fltVal val="0"/>
                                          </p:val>
                                        </p:tav>
                                        <p:tav tm="100000">
                                          <p:val>
                                            <p:strVal val="#ppt_w"/>
                                          </p:val>
                                        </p:tav>
                                      </p:tavLst>
                                    </p:anim>
                                    <p:anim calcmode="lin" valueType="num">
                                      <p:cBhvr>
                                        <p:cTn id="16" dur="1000" fill="hold"/>
                                        <p:tgtEl>
                                          <p:spTgt spid="95264"/>
                                        </p:tgtEl>
                                        <p:attrNameLst>
                                          <p:attrName>ppt_h</p:attrName>
                                        </p:attrNameLst>
                                      </p:cBhvr>
                                      <p:tavLst>
                                        <p:tav tm="0">
                                          <p:val>
                                            <p:strVal val="#ppt_h"/>
                                          </p:val>
                                        </p:tav>
                                        <p:tav tm="100000">
                                          <p:val>
                                            <p:strVal val="#ppt_h"/>
                                          </p:val>
                                        </p:tav>
                                      </p:tavLst>
                                    </p:anim>
                                  </p:childTnLst>
                                </p:cTn>
                              </p:par>
                              <p:par>
                                <p:cTn id="17" presetID="17" presetClass="entr" presetSubtype="10" repeatCount="3000" fill="hold" nodeType="withEffect">
                                  <p:stCondLst>
                                    <p:cond delay="0"/>
                                  </p:stCondLst>
                                  <p:childTnLst>
                                    <p:set>
                                      <p:cBhvr>
                                        <p:cTn id="18" dur="1" fill="hold">
                                          <p:stCondLst>
                                            <p:cond delay="0"/>
                                          </p:stCondLst>
                                        </p:cTn>
                                        <p:tgtEl>
                                          <p:spTgt spid="95272"/>
                                        </p:tgtEl>
                                        <p:attrNameLst>
                                          <p:attrName>style.visibility</p:attrName>
                                        </p:attrNameLst>
                                      </p:cBhvr>
                                      <p:to>
                                        <p:strVal val="visible"/>
                                      </p:to>
                                    </p:set>
                                    <p:anim calcmode="lin" valueType="num">
                                      <p:cBhvr>
                                        <p:cTn id="19" dur="1000" fill="hold"/>
                                        <p:tgtEl>
                                          <p:spTgt spid="95272"/>
                                        </p:tgtEl>
                                        <p:attrNameLst>
                                          <p:attrName>ppt_w</p:attrName>
                                        </p:attrNameLst>
                                      </p:cBhvr>
                                      <p:tavLst>
                                        <p:tav tm="0">
                                          <p:val>
                                            <p:fltVal val="0"/>
                                          </p:val>
                                        </p:tav>
                                        <p:tav tm="100000">
                                          <p:val>
                                            <p:strVal val="#ppt_w"/>
                                          </p:val>
                                        </p:tav>
                                      </p:tavLst>
                                    </p:anim>
                                    <p:anim calcmode="lin" valueType="num">
                                      <p:cBhvr>
                                        <p:cTn id="20" dur="1000" fill="hold"/>
                                        <p:tgtEl>
                                          <p:spTgt spid="95272"/>
                                        </p:tgtEl>
                                        <p:attrNameLst>
                                          <p:attrName>ppt_h</p:attrName>
                                        </p:attrNameLst>
                                      </p:cBhvr>
                                      <p:tavLst>
                                        <p:tav tm="0">
                                          <p:val>
                                            <p:strVal val="#ppt_h"/>
                                          </p:val>
                                        </p:tav>
                                        <p:tav tm="100000">
                                          <p:val>
                                            <p:strVal val="#ppt_h"/>
                                          </p:val>
                                        </p:tav>
                                      </p:tavLst>
                                    </p:anim>
                                  </p:childTnLst>
                                </p:cTn>
                              </p:par>
                              <p:par>
                                <p:cTn id="21" presetID="17" presetClass="entr" presetSubtype="10" repeatCount="3000" fill="hold" nodeType="withEffect">
                                  <p:stCondLst>
                                    <p:cond delay="0"/>
                                  </p:stCondLst>
                                  <p:childTnLst>
                                    <p:set>
                                      <p:cBhvr>
                                        <p:cTn id="22" dur="1" fill="hold">
                                          <p:stCondLst>
                                            <p:cond delay="0"/>
                                          </p:stCondLst>
                                        </p:cTn>
                                        <p:tgtEl>
                                          <p:spTgt spid="95292"/>
                                        </p:tgtEl>
                                        <p:attrNameLst>
                                          <p:attrName>style.visibility</p:attrName>
                                        </p:attrNameLst>
                                      </p:cBhvr>
                                      <p:to>
                                        <p:strVal val="visible"/>
                                      </p:to>
                                    </p:set>
                                    <p:anim calcmode="lin" valueType="num">
                                      <p:cBhvr>
                                        <p:cTn id="23" dur="1000" fill="hold"/>
                                        <p:tgtEl>
                                          <p:spTgt spid="95292"/>
                                        </p:tgtEl>
                                        <p:attrNameLst>
                                          <p:attrName>ppt_w</p:attrName>
                                        </p:attrNameLst>
                                      </p:cBhvr>
                                      <p:tavLst>
                                        <p:tav tm="0">
                                          <p:val>
                                            <p:fltVal val="0"/>
                                          </p:val>
                                        </p:tav>
                                        <p:tav tm="100000">
                                          <p:val>
                                            <p:strVal val="#ppt_w"/>
                                          </p:val>
                                        </p:tav>
                                      </p:tavLst>
                                    </p:anim>
                                    <p:anim calcmode="lin" valueType="num">
                                      <p:cBhvr>
                                        <p:cTn id="24" dur="1000" fill="hold"/>
                                        <p:tgtEl>
                                          <p:spTgt spid="95292"/>
                                        </p:tgtEl>
                                        <p:attrNameLst>
                                          <p:attrName>ppt_h</p:attrName>
                                        </p:attrNameLst>
                                      </p:cBhvr>
                                      <p:tavLst>
                                        <p:tav tm="0">
                                          <p:val>
                                            <p:strVal val="#ppt_h"/>
                                          </p:val>
                                        </p:tav>
                                        <p:tav tm="100000">
                                          <p:val>
                                            <p:strVal val="#ppt_h"/>
                                          </p:val>
                                        </p:tav>
                                      </p:tavLst>
                                    </p:anim>
                                  </p:childTnLst>
                                </p:cTn>
                              </p:par>
                              <p:par>
                                <p:cTn id="25" presetID="17" presetClass="entr" presetSubtype="10" repeatCount="3000" fill="hold" nodeType="withEffect">
                                  <p:stCondLst>
                                    <p:cond delay="0"/>
                                  </p:stCondLst>
                                  <p:childTnLst>
                                    <p:set>
                                      <p:cBhvr>
                                        <p:cTn id="26" dur="1" fill="hold">
                                          <p:stCondLst>
                                            <p:cond delay="0"/>
                                          </p:stCondLst>
                                        </p:cTn>
                                        <p:tgtEl>
                                          <p:spTgt spid="95278"/>
                                        </p:tgtEl>
                                        <p:attrNameLst>
                                          <p:attrName>style.visibility</p:attrName>
                                        </p:attrNameLst>
                                      </p:cBhvr>
                                      <p:to>
                                        <p:strVal val="visible"/>
                                      </p:to>
                                    </p:set>
                                    <p:anim calcmode="lin" valueType="num">
                                      <p:cBhvr>
                                        <p:cTn id="27" dur="1000" fill="hold"/>
                                        <p:tgtEl>
                                          <p:spTgt spid="95278"/>
                                        </p:tgtEl>
                                        <p:attrNameLst>
                                          <p:attrName>ppt_w</p:attrName>
                                        </p:attrNameLst>
                                      </p:cBhvr>
                                      <p:tavLst>
                                        <p:tav tm="0">
                                          <p:val>
                                            <p:fltVal val="0"/>
                                          </p:val>
                                        </p:tav>
                                        <p:tav tm="100000">
                                          <p:val>
                                            <p:strVal val="#ppt_w"/>
                                          </p:val>
                                        </p:tav>
                                      </p:tavLst>
                                    </p:anim>
                                    <p:anim calcmode="lin" valueType="num">
                                      <p:cBhvr>
                                        <p:cTn id="28" dur="1000" fill="hold"/>
                                        <p:tgtEl>
                                          <p:spTgt spid="95278"/>
                                        </p:tgtEl>
                                        <p:attrNameLst>
                                          <p:attrName>ppt_h</p:attrName>
                                        </p:attrNameLst>
                                      </p:cBhvr>
                                      <p:tavLst>
                                        <p:tav tm="0">
                                          <p:val>
                                            <p:strVal val="#ppt_h"/>
                                          </p:val>
                                        </p:tav>
                                        <p:tav tm="100000">
                                          <p:val>
                                            <p:strVal val="#ppt_h"/>
                                          </p:val>
                                        </p:tav>
                                      </p:tavLst>
                                    </p:anim>
                                  </p:childTnLst>
                                </p:cTn>
                              </p:par>
                              <p:par>
                                <p:cTn id="29" presetID="17" presetClass="entr" presetSubtype="10" repeatCount="3000" fill="hold" nodeType="withEffect">
                                  <p:stCondLst>
                                    <p:cond delay="0"/>
                                  </p:stCondLst>
                                  <p:childTnLst>
                                    <p:set>
                                      <p:cBhvr>
                                        <p:cTn id="30" dur="1" fill="hold">
                                          <p:stCondLst>
                                            <p:cond delay="0"/>
                                          </p:stCondLst>
                                        </p:cTn>
                                        <p:tgtEl>
                                          <p:spTgt spid="95286"/>
                                        </p:tgtEl>
                                        <p:attrNameLst>
                                          <p:attrName>style.visibility</p:attrName>
                                        </p:attrNameLst>
                                      </p:cBhvr>
                                      <p:to>
                                        <p:strVal val="visible"/>
                                      </p:to>
                                    </p:set>
                                    <p:anim calcmode="lin" valueType="num">
                                      <p:cBhvr>
                                        <p:cTn id="31" dur="1000" fill="hold"/>
                                        <p:tgtEl>
                                          <p:spTgt spid="95286"/>
                                        </p:tgtEl>
                                        <p:attrNameLst>
                                          <p:attrName>ppt_w</p:attrName>
                                        </p:attrNameLst>
                                      </p:cBhvr>
                                      <p:tavLst>
                                        <p:tav tm="0">
                                          <p:val>
                                            <p:fltVal val="0"/>
                                          </p:val>
                                        </p:tav>
                                        <p:tav tm="100000">
                                          <p:val>
                                            <p:strVal val="#ppt_w"/>
                                          </p:val>
                                        </p:tav>
                                      </p:tavLst>
                                    </p:anim>
                                    <p:anim calcmode="lin" valueType="num">
                                      <p:cBhvr>
                                        <p:cTn id="32" dur="1000" fill="hold"/>
                                        <p:tgtEl>
                                          <p:spTgt spid="95286"/>
                                        </p:tgtEl>
                                        <p:attrNameLst>
                                          <p:attrName>ppt_h</p:attrName>
                                        </p:attrNameLst>
                                      </p:cBhvr>
                                      <p:tavLst>
                                        <p:tav tm="0">
                                          <p:val>
                                            <p:strVal val="#ppt_h"/>
                                          </p:val>
                                        </p:tav>
                                        <p:tav tm="100000">
                                          <p:val>
                                            <p:strVal val="#ppt_h"/>
                                          </p:val>
                                        </p:tav>
                                      </p:tavLst>
                                    </p:anim>
                                  </p:childTnLst>
                                </p:cTn>
                              </p:par>
                              <p:par>
                                <p:cTn id="33" presetID="17" presetClass="entr" presetSubtype="10" repeatCount="3000" fill="hold" nodeType="withEffect">
                                  <p:stCondLst>
                                    <p:cond delay="0"/>
                                  </p:stCondLst>
                                  <p:childTnLst>
                                    <p:set>
                                      <p:cBhvr>
                                        <p:cTn id="34" dur="1" fill="hold">
                                          <p:stCondLst>
                                            <p:cond delay="0"/>
                                          </p:stCondLst>
                                        </p:cTn>
                                        <p:tgtEl>
                                          <p:spTgt spid="95235"/>
                                        </p:tgtEl>
                                        <p:attrNameLst>
                                          <p:attrName>style.visibility</p:attrName>
                                        </p:attrNameLst>
                                      </p:cBhvr>
                                      <p:to>
                                        <p:strVal val="visible"/>
                                      </p:to>
                                    </p:set>
                                    <p:anim calcmode="lin" valueType="num">
                                      <p:cBhvr>
                                        <p:cTn id="35" dur="1000" fill="hold"/>
                                        <p:tgtEl>
                                          <p:spTgt spid="95235"/>
                                        </p:tgtEl>
                                        <p:attrNameLst>
                                          <p:attrName>ppt_w</p:attrName>
                                        </p:attrNameLst>
                                      </p:cBhvr>
                                      <p:tavLst>
                                        <p:tav tm="0">
                                          <p:val>
                                            <p:fltVal val="0"/>
                                          </p:val>
                                        </p:tav>
                                        <p:tav tm="100000">
                                          <p:val>
                                            <p:strVal val="#ppt_w"/>
                                          </p:val>
                                        </p:tav>
                                      </p:tavLst>
                                    </p:anim>
                                    <p:anim calcmode="lin" valueType="num">
                                      <p:cBhvr>
                                        <p:cTn id="36" dur="1000" fill="hold"/>
                                        <p:tgtEl>
                                          <p:spTgt spid="95235"/>
                                        </p:tgtEl>
                                        <p:attrNameLst>
                                          <p:attrName>ppt_h</p:attrName>
                                        </p:attrNameLst>
                                      </p:cBhvr>
                                      <p:tavLst>
                                        <p:tav tm="0">
                                          <p:val>
                                            <p:strVal val="#ppt_h"/>
                                          </p:val>
                                        </p:tav>
                                        <p:tav tm="100000">
                                          <p:val>
                                            <p:strVal val="#ppt_h"/>
                                          </p:val>
                                        </p:tav>
                                      </p:tavLst>
                                    </p:anim>
                                  </p:childTnLst>
                                </p:cTn>
                              </p:par>
                              <p:par>
                                <p:cTn id="37" presetID="17" presetClass="entr" presetSubtype="10" repeatCount="3000" fill="hold" nodeType="withEffect">
                                  <p:stCondLst>
                                    <p:cond delay="0"/>
                                  </p:stCondLst>
                                  <p:childTnLst>
                                    <p:set>
                                      <p:cBhvr>
                                        <p:cTn id="38" dur="1" fill="hold">
                                          <p:stCondLst>
                                            <p:cond delay="0"/>
                                          </p:stCondLst>
                                        </p:cTn>
                                        <p:tgtEl>
                                          <p:spTgt spid="95243"/>
                                        </p:tgtEl>
                                        <p:attrNameLst>
                                          <p:attrName>style.visibility</p:attrName>
                                        </p:attrNameLst>
                                      </p:cBhvr>
                                      <p:to>
                                        <p:strVal val="visible"/>
                                      </p:to>
                                    </p:set>
                                    <p:anim calcmode="lin" valueType="num">
                                      <p:cBhvr>
                                        <p:cTn id="39" dur="1000" fill="hold"/>
                                        <p:tgtEl>
                                          <p:spTgt spid="95243"/>
                                        </p:tgtEl>
                                        <p:attrNameLst>
                                          <p:attrName>ppt_w</p:attrName>
                                        </p:attrNameLst>
                                      </p:cBhvr>
                                      <p:tavLst>
                                        <p:tav tm="0">
                                          <p:val>
                                            <p:fltVal val="0"/>
                                          </p:val>
                                        </p:tav>
                                        <p:tav tm="100000">
                                          <p:val>
                                            <p:strVal val="#ppt_w"/>
                                          </p:val>
                                        </p:tav>
                                      </p:tavLst>
                                    </p:anim>
                                    <p:anim calcmode="lin" valueType="num">
                                      <p:cBhvr>
                                        <p:cTn id="40" dur="1000" fill="hold"/>
                                        <p:tgtEl>
                                          <p:spTgt spid="95243"/>
                                        </p:tgtEl>
                                        <p:attrNameLst>
                                          <p:attrName>ppt_h</p:attrName>
                                        </p:attrNameLst>
                                      </p:cBhvr>
                                      <p:tavLst>
                                        <p:tav tm="0">
                                          <p:val>
                                            <p:strVal val="#ppt_h"/>
                                          </p:val>
                                        </p:tav>
                                        <p:tav tm="100000">
                                          <p:val>
                                            <p:strVal val="#ppt_h"/>
                                          </p:val>
                                        </p:tav>
                                      </p:tavLst>
                                    </p:anim>
                                  </p:childTnLst>
                                </p:cTn>
                              </p:par>
                              <p:par>
                                <p:cTn id="41" presetID="17" presetClass="entr" presetSubtype="10" repeatCount="3000" fill="hold" nodeType="withEffect">
                                  <p:stCondLst>
                                    <p:cond delay="0"/>
                                  </p:stCondLst>
                                  <p:childTnLst>
                                    <p:set>
                                      <p:cBhvr>
                                        <p:cTn id="42" dur="1" fill="hold">
                                          <p:stCondLst>
                                            <p:cond delay="0"/>
                                          </p:stCondLst>
                                        </p:cTn>
                                        <p:tgtEl>
                                          <p:spTgt spid="95300"/>
                                        </p:tgtEl>
                                        <p:attrNameLst>
                                          <p:attrName>style.visibility</p:attrName>
                                        </p:attrNameLst>
                                      </p:cBhvr>
                                      <p:to>
                                        <p:strVal val="visible"/>
                                      </p:to>
                                    </p:set>
                                    <p:anim calcmode="lin" valueType="num">
                                      <p:cBhvr>
                                        <p:cTn id="43" dur="1000" fill="hold"/>
                                        <p:tgtEl>
                                          <p:spTgt spid="95300"/>
                                        </p:tgtEl>
                                        <p:attrNameLst>
                                          <p:attrName>ppt_w</p:attrName>
                                        </p:attrNameLst>
                                      </p:cBhvr>
                                      <p:tavLst>
                                        <p:tav tm="0">
                                          <p:val>
                                            <p:fltVal val="0"/>
                                          </p:val>
                                        </p:tav>
                                        <p:tav tm="100000">
                                          <p:val>
                                            <p:strVal val="#ppt_w"/>
                                          </p:val>
                                        </p:tav>
                                      </p:tavLst>
                                    </p:anim>
                                    <p:anim calcmode="lin" valueType="num">
                                      <p:cBhvr>
                                        <p:cTn id="44" dur="1000" fill="hold"/>
                                        <p:tgtEl>
                                          <p:spTgt spid="95300"/>
                                        </p:tgtEl>
                                        <p:attrNameLst>
                                          <p:attrName>ppt_h</p:attrName>
                                        </p:attrNameLst>
                                      </p:cBhvr>
                                      <p:tavLst>
                                        <p:tav tm="0">
                                          <p:val>
                                            <p:strVal val="#ppt_h"/>
                                          </p:val>
                                        </p:tav>
                                        <p:tav tm="100000">
                                          <p:val>
                                            <p:strVal val="#ppt_h"/>
                                          </p:val>
                                        </p:tav>
                                      </p:tavLst>
                                    </p:anim>
                                  </p:childTnLst>
                                </p:cTn>
                              </p:par>
                              <p:par>
                                <p:cTn id="45" presetID="17" presetClass="entr" presetSubtype="10" repeatCount="3000" fill="hold" nodeType="withEffect">
                                  <p:stCondLst>
                                    <p:cond delay="0"/>
                                  </p:stCondLst>
                                  <p:childTnLst>
                                    <p:set>
                                      <p:cBhvr>
                                        <p:cTn id="46" dur="1" fill="hold">
                                          <p:stCondLst>
                                            <p:cond delay="0"/>
                                          </p:stCondLst>
                                        </p:cTn>
                                        <p:tgtEl>
                                          <p:spTgt spid="95306"/>
                                        </p:tgtEl>
                                        <p:attrNameLst>
                                          <p:attrName>style.visibility</p:attrName>
                                        </p:attrNameLst>
                                      </p:cBhvr>
                                      <p:to>
                                        <p:strVal val="visible"/>
                                      </p:to>
                                    </p:set>
                                    <p:anim calcmode="lin" valueType="num">
                                      <p:cBhvr>
                                        <p:cTn id="47" dur="1000" fill="hold"/>
                                        <p:tgtEl>
                                          <p:spTgt spid="95306"/>
                                        </p:tgtEl>
                                        <p:attrNameLst>
                                          <p:attrName>ppt_w</p:attrName>
                                        </p:attrNameLst>
                                      </p:cBhvr>
                                      <p:tavLst>
                                        <p:tav tm="0">
                                          <p:val>
                                            <p:fltVal val="0"/>
                                          </p:val>
                                        </p:tav>
                                        <p:tav tm="100000">
                                          <p:val>
                                            <p:strVal val="#ppt_w"/>
                                          </p:val>
                                        </p:tav>
                                      </p:tavLst>
                                    </p:anim>
                                    <p:anim calcmode="lin" valueType="num">
                                      <p:cBhvr>
                                        <p:cTn id="48" dur="1000" fill="hold"/>
                                        <p:tgtEl>
                                          <p:spTgt spid="95306"/>
                                        </p:tgtEl>
                                        <p:attrNameLst>
                                          <p:attrName>ppt_h</p:attrName>
                                        </p:attrNameLst>
                                      </p:cBhvr>
                                      <p:tavLst>
                                        <p:tav tm="0">
                                          <p:val>
                                            <p:strVal val="#ppt_h"/>
                                          </p:val>
                                        </p:tav>
                                        <p:tav tm="100000">
                                          <p:val>
                                            <p:strVal val="#ppt_h"/>
                                          </p:val>
                                        </p:tav>
                                      </p:tavLst>
                                    </p:anim>
                                  </p:childTnLst>
                                </p:cTn>
                              </p:par>
                              <p:par>
                                <p:cTn id="49" presetID="17" presetClass="entr" presetSubtype="10" repeatCount="3000" fill="hold" nodeType="withEffect">
                                  <p:stCondLst>
                                    <p:cond delay="0"/>
                                  </p:stCondLst>
                                  <p:childTnLst>
                                    <p:set>
                                      <p:cBhvr>
                                        <p:cTn id="50" dur="1" fill="hold">
                                          <p:stCondLst>
                                            <p:cond delay="0"/>
                                          </p:stCondLst>
                                        </p:cTn>
                                        <p:tgtEl>
                                          <p:spTgt spid="95314"/>
                                        </p:tgtEl>
                                        <p:attrNameLst>
                                          <p:attrName>style.visibility</p:attrName>
                                        </p:attrNameLst>
                                      </p:cBhvr>
                                      <p:to>
                                        <p:strVal val="visible"/>
                                      </p:to>
                                    </p:set>
                                    <p:anim calcmode="lin" valueType="num">
                                      <p:cBhvr>
                                        <p:cTn id="51" dur="1000" fill="hold"/>
                                        <p:tgtEl>
                                          <p:spTgt spid="95314"/>
                                        </p:tgtEl>
                                        <p:attrNameLst>
                                          <p:attrName>ppt_w</p:attrName>
                                        </p:attrNameLst>
                                      </p:cBhvr>
                                      <p:tavLst>
                                        <p:tav tm="0">
                                          <p:val>
                                            <p:fltVal val="0"/>
                                          </p:val>
                                        </p:tav>
                                        <p:tav tm="100000">
                                          <p:val>
                                            <p:strVal val="#ppt_w"/>
                                          </p:val>
                                        </p:tav>
                                      </p:tavLst>
                                    </p:anim>
                                    <p:anim calcmode="lin" valueType="num">
                                      <p:cBhvr>
                                        <p:cTn id="52" dur="1000" fill="hold"/>
                                        <p:tgtEl>
                                          <p:spTgt spid="953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1" name="AutoShape 3"/>
          <p:cNvSpPr>
            <a:spLocks noChangeArrowheads="1"/>
          </p:cNvSpPr>
          <p:nvPr/>
        </p:nvSpPr>
        <p:spPr bwMode="auto">
          <a:xfrm>
            <a:off x="925830" y="1003902"/>
            <a:ext cx="9978390" cy="4223735"/>
          </a:xfrm>
          <a:prstGeom prst="cloudCallout">
            <a:avLst>
              <a:gd name="adj1" fmla="val -34148"/>
              <a:gd name="adj2" fmla="val 72458"/>
            </a:avLst>
          </a:prstGeom>
          <a:solidFill>
            <a:srgbClr val="3399FF"/>
          </a:solidFill>
          <a:ln w="9525">
            <a:solidFill>
              <a:schemeClr val="tx1"/>
            </a:solidFill>
            <a:round/>
            <a:headEnd/>
            <a:tailEnd/>
          </a:ln>
          <a:effectLst/>
        </p:spPr>
        <p:txBody>
          <a:bodyPr lIns="110249" tIns="55125" rIns="110249" bIns="55125"/>
          <a:lstStyle/>
          <a:p>
            <a:pPr algn="ctr"/>
            <a:endParaRPr lang="en-US" sz="3900">
              <a:solidFill>
                <a:srgbClr val="FF0066"/>
              </a:solidFill>
              <a:latin typeface="Arial" charset="0"/>
              <a:cs typeface="Arial" charset="0"/>
            </a:endParaRPr>
          </a:p>
          <a:p>
            <a:pPr algn="ctr"/>
            <a:endParaRPr lang="en-US" sz="3900">
              <a:solidFill>
                <a:srgbClr val="FF0066"/>
              </a:solidFill>
              <a:latin typeface="Arial" charset="0"/>
              <a:cs typeface="Arial" charset="0"/>
            </a:endParaRPr>
          </a:p>
        </p:txBody>
      </p:sp>
      <p:sp>
        <p:nvSpPr>
          <p:cNvPr id="36868" name="Text Box 4"/>
          <p:cNvSpPr txBox="1">
            <a:spLocks noChangeArrowheads="1"/>
          </p:cNvSpPr>
          <p:nvPr/>
        </p:nvSpPr>
        <p:spPr bwMode="auto">
          <a:xfrm>
            <a:off x="2743200" y="1544461"/>
            <a:ext cx="6926580" cy="2558150"/>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5300" b="1">
                <a:solidFill>
                  <a:schemeClr val="bg1"/>
                </a:solidFill>
                <a:latin typeface="Arial" pitchFamily="34" charset="0"/>
                <a:cs typeface="Arial" pitchFamily="34" charset="0"/>
              </a:rPr>
              <a:t>Các cao nguyên ở Tây Nguyên có đặc điểm này.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3000" fill="hold" grpId="0" nodeType="withEffect">
                                  <p:stCondLst>
                                    <p:cond delay="0"/>
                                  </p:stCondLst>
                                  <p:childTnLst>
                                    <p:animScale>
                                      <p:cBhvr>
                                        <p:cTn id="6" dur="2000" fill="hold"/>
                                        <p:tgtEl>
                                          <p:spTgt spid="1710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AutoShape 3"/>
          <p:cNvSpPr>
            <a:spLocks noChangeArrowheads="1"/>
          </p:cNvSpPr>
          <p:nvPr/>
        </p:nvSpPr>
        <p:spPr bwMode="auto">
          <a:xfrm>
            <a:off x="838200" y="350837"/>
            <a:ext cx="10820400" cy="4495800"/>
          </a:xfrm>
          <a:prstGeom prst="cloudCallout">
            <a:avLst>
              <a:gd name="adj1" fmla="val -26208"/>
              <a:gd name="adj2" fmla="val 61574"/>
            </a:avLst>
          </a:prstGeom>
          <a:solidFill>
            <a:srgbClr val="3399FF"/>
          </a:solidFill>
          <a:ln w="9525">
            <a:solidFill>
              <a:schemeClr val="tx1"/>
            </a:solidFill>
            <a:round/>
            <a:headEnd/>
            <a:tailEnd/>
          </a:ln>
          <a:effectLst/>
        </p:spPr>
        <p:txBody>
          <a:bodyPr lIns="110249" tIns="55125" rIns="110249" bIns="55125"/>
          <a:lstStyle/>
          <a:p>
            <a:pPr algn="ctr"/>
            <a:endParaRPr lang="en-US" sz="3900">
              <a:solidFill>
                <a:srgbClr val="FF0066"/>
              </a:solidFill>
              <a:latin typeface="Arial" charset="0"/>
              <a:cs typeface="Arial" charset="0"/>
            </a:endParaRPr>
          </a:p>
          <a:p>
            <a:pPr algn="ctr"/>
            <a:endParaRPr lang="en-US" sz="3900">
              <a:solidFill>
                <a:srgbClr val="FF0066"/>
              </a:solidFill>
              <a:latin typeface="Arial" charset="0"/>
              <a:cs typeface="Arial" charset="0"/>
            </a:endParaRPr>
          </a:p>
        </p:txBody>
      </p:sp>
      <p:sp>
        <p:nvSpPr>
          <p:cNvPr id="37892" name="Text Box 4"/>
          <p:cNvSpPr txBox="1">
            <a:spLocks noChangeArrowheads="1"/>
          </p:cNvSpPr>
          <p:nvPr/>
        </p:nvSpPr>
        <p:spPr bwMode="auto">
          <a:xfrm>
            <a:off x="2895600" y="1544463"/>
            <a:ext cx="6774180" cy="2788983"/>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5800" b="1">
                <a:solidFill>
                  <a:schemeClr val="bg1"/>
                </a:solidFill>
                <a:latin typeface="Arial" pitchFamily="34" charset="0"/>
                <a:cs typeface="Arial" pitchFamily="34" charset="0"/>
              </a:rPr>
              <a:t>Các cao nguyên ở Tây Nguyên có đặc điểm này.</a:t>
            </a:r>
          </a:p>
        </p:txBody>
      </p:sp>
      <p:sp>
        <p:nvSpPr>
          <p:cNvPr id="173061" name="Rectangle 5"/>
          <p:cNvSpPr>
            <a:spLocks noChangeArrowheads="1"/>
          </p:cNvSpPr>
          <p:nvPr/>
        </p:nvSpPr>
        <p:spPr bwMode="auto">
          <a:xfrm>
            <a:off x="317611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3062" name="Text Box 6"/>
          <p:cNvSpPr txBox="1">
            <a:spLocks noChangeArrowheads="1"/>
          </p:cNvSpPr>
          <p:nvPr/>
        </p:nvSpPr>
        <p:spPr bwMode="auto">
          <a:xfrm>
            <a:off x="3201829"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X</a:t>
            </a:r>
          </a:p>
        </p:txBody>
      </p:sp>
      <p:sp>
        <p:nvSpPr>
          <p:cNvPr id="173063" name="Rectangle 7"/>
          <p:cNvSpPr>
            <a:spLocks noChangeArrowheads="1"/>
          </p:cNvSpPr>
          <p:nvPr/>
        </p:nvSpPr>
        <p:spPr bwMode="auto">
          <a:xfrm>
            <a:off x="420481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3064" name="Rectangle 8"/>
          <p:cNvSpPr>
            <a:spLocks noChangeArrowheads="1"/>
          </p:cNvSpPr>
          <p:nvPr/>
        </p:nvSpPr>
        <p:spPr bwMode="auto">
          <a:xfrm>
            <a:off x="523351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3065" name="Rectangle 9"/>
          <p:cNvSpPr>
            <a:spLocks noChangeArrowheads="1"/>
          </p:cNvSpPr>
          <p:nvPr/>
        </p:nvSpPr>
        <p:spPr bwMode="auto">
          <a:xfrm>
            <a:off x="626221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3066" name="Rectangle 10"/>
          <p:cNvSpPr>
            <a:spLocks noChangeArrowheads="1"/>
          </p:cNvSpPr>
          <p:nvPr/>
        </p:nvSpPr>
        <p:spPr bwMode="auto">
          <a:xfrm>
            <a:off x="729091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3067" name="Rectangle 11"/>
          <p:cNvSpPr>
            <a:spLocks noChangeArrowheads="1"/>
          </p:cNvSpPr>
          <p:nvPr/>
        </p:nvSpPr>
        <p:spPr bwMode="auto">
          <a:xfrm>
            <a:off x="831961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3068" name="Text Box 12"/>
          <p:cNvSpPr txBox="1">
            <a:spLocks noChangeArrowheads="1"/>
          </p:cNvSpPr>
          <p:nvPr/>
        </p:nvSpPr>
        <p:spPr bwMode="auto">
          <a:xfrm>
            <a:off x="4204811" y="5743465"/>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Ế</a:t>
            </a:r>
          </a:p>
        </p:txBody>
      </p:sp>
      <p:sp>
        <p:nvSpPr>
          <p:cNvPr id="173069" name="Text Box 13"/>
          <p:cNvSpPr txBox="1">
            <a:spLocks noChangeArrowheads="1"/>
          </p:cNvSpPr>
          <p:nvPr/>
        </p:nvSpPr>
        <p:spPr bwMode="auto">
          <a:xfrm>
            <a:off x="5207794" y="5753117"/>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P</a:t>
            </a:r>
          </a:p>
        </p:txBody>
      </p:sp>
      <p:sp>
        <p:nvSpPr>
          <p:cNvPr id="173070" name="Text Box 14"/>
          <p:cNvSpPr txBox="1">
            <a:spLocks noChangeArrowheads="1"/>
          </p:cNvSpPr>
          <p:nvPr/>
        </p:nvSpPr>
        <p:spPr bwMode="auto">
          <a:xfrm>
            <a:off x="6262211" y="5753117"/>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T</a:t>
            </a:r>
          </a:p>
        </p:txBody>
      </p:sp>
      <p:sp>
        <p:nvSpPr>
          <p:cNvPr id="173071" name="Text Box 15"/>
          <p:cNvSpPr txBox="1">
            <a:spLocks noChangeArrowheads="1"/>
          </p:cNvSpPr>
          <p:nvPr/>
        </p:nvSpPr>
        <p:spPr bwMode="auto">
          <a:xfrm>
            <a:off x="7290911"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Ầ</a:t>
            </a:r>
          </a:p>
        </p:txBody>
      </p:sp>
      <p:sp>
        <p:nvSpPr>
          <p:cNvPr id="173072" name="Text Box 16"/>
          <p:cNvSpPr txBox="1">
            <a:spLocks noChangeArrowheads="1"/>
          </p:cNvSpPr>
          <p:nvPr/>
        </p:nvSpPr>
        <p:spPr bwMode="auto">
          <a:xfrm>
            <a:off x="8332470"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N</a:t>
            </a:r>
          </a:p>
        </p:txBody>
      </p:sp>
      <p:sp>
        <p:nvSpPr>
          <p:cNvPr id="173073" name="Rectangle 17"/>
          <p:cNvSpPr>
            <a:spLocks noChangeArrowheads="1"/>
          </p:cNvSpPr>
          <p:nvPr/>
        </p:nvSpPr>
        <p:spPr bwMode="auto">
          <a:xfrm>
            <a:off x="934831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3074" name="Text Box 18"/>
          <p:cNvSpPr txBox="1">
            <a:spLocks noChangeArrowheads="1"/>
          </p:cNvSpPr>
          <p:nvPr/>
        </p:nvSpPr>
        <p:spPr bwMode="auto">
          <a:xfrm>
            <a:off x="9361170"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2000" fill="hold"/>
                                        <p:tgtEl>
                                          <p:spTgt spid="173061"/>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73063"/>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173064"/>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173065"/>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173066"/>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173067"/>
                                        </p:tgtEl>
                                        <p:attrNameLst>
                                          <p:attrName>r</p:attrName>
                                        </p:attrNameLst>
                                      </p:cBhvr>
                                    </p:animRot>
                                  </p:childTnLst>
                                </p:cTn>
                              </p:par>
                              <p:par>
                                <p:cTn id="17" presetID="8" presetClass="emph" presetSubtype="0" fill="hold" grpId="0" nodeType="withEffect">
                                  <p:stCondLst>
                                    <p:cond delay="0"/>
                                  </p:stCondLst>
                                  <p:childTnLst>
                                    <p:animRot by="21600000">
                                      <p:cBhvr>
                                        <p:cTn id="18" dur="2000" fill="hold"/>
                                        <p:tgtEl>
                                          <p:spTgt spid="173073"/>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73062"/>
                                        </p:tgtEl>
                                        <p:attrNameLst>
                                          <p:attrName>style.visibility</p:attrName>
                                        </p:attrNameLst>
                                      </p:cBhvr>
                                      <p:to>
                                        <p:strVal val="visible"/>
                                      </p:to>
                                    </p:set>
                                    <p:animEffect transition="in" filter="box(in)">
                                      <p:cBhvr>
                                        <p:cTn id="23" dur="500"/>
                                        <p:tgtEl>
                                          <p:spTgt spid="173062"/>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73068"/>
                                        </p:tgtEl>
                                        <p:attrNameLst>
                                          <p:attrName>style.visibility</p:attrName>
                                        </p:attrNameLst>
                                      </p:cBhvr>
                                      <p:to>
                                        <p:strVal val="visible"/>
                                      </p:to>
                                    </p:set>
                                    <p:animEffect transition="in" filter="box(in)">
                                      <p:cBhvr>
                                        <p:cTn id="26" dur="500"/>
                                        <p:tgtEl>
                                          <p:spTgt spid="173068"/>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173069"/>
                                        </p:tgtEl>
                                        <p:attrNameLst>
                                          <p:attrName>style.visibility</p:attrName>
                                        </p:attrNameLst>
                                      </p:cBhvr>
                                      <p:to>
                                        <p:strVal val="visible"/>
                                      </p:to>
                                    </p:set>
                                    <p:animEffect transition="in" filter="box(in)">
                                      <p:cBhvr>
                                        <p:cTn id="29" dur="500"/>
                                        <p:tgtEl>
                                          <p:spTgt spid="173069"/>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73070"/>
                                        </p:tgtEl>
                                        <p:attrNameLst>
                                          <p:attrName>style.visibility</p:attrName>
                                        </p:attrNameLst>
                                      </p:cBhvr>
                                      <p:to>
                                        <p:strVal val="visible"/>
                                      </p:to>
                                    </p:set>
                                    <p:animEffect transition="in" filter="box(in)">
                                      <p:cBhvr>
                                        <p:cTn id="32" dur="500"/>
                                        <p:tgtEl>
                                          <p:spTgt spid="173070"/>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73071"/>
                                        </p:tgtEl>
                                        <p:attrNameLst>
                                          <p:attrName>style.visibility</p:attrName>
                                        </p:attrNameLst>
                                      </p:cBhvr>
                                      <p:to>
                                        <p:strVal val="visible"/>
                                      </p:to>
                                    </p:set>
                                    <p:animEffect transition="in" filter="box(in)">
                                      <p:cBhvr>
                                        <p:cTn id="35" dur="500"/>
                                        <p:tgtEl>
                                          <p:spTgt spid="173071"/>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73072"/>
                                        </p:tgtEl>
                                        <p:attrNameLst>
                                          <p:attrName>style.visibility</p:attrName>
                                        </p:attrNameLst>
                                      </p:cBhvr>
                                      <p:to>
                                        <p:strVal val="visible"/>
                                      </p:to>
                                    </p:set>
                                    <p:animEffect transition="in" filter="box(in)">
                                      <p:cBhvr>
                                        <p:cTn id="38" dur="500"/>
                                        <p:tgtEl>
                                          <p:spTgt spid="173072"/>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73074"/>
                                        </p:tgtEl>
                                        <p:attrNameLst>
                                          <p:attrName>style.visibility</p:attrName>
                                        </p:attrNameLst>
                                      </p:cBhvr>
                                      <p:to>
                                        <p:strVal val="visible"/>
                                      </p:to>
                                    </p:set>
                                    <p:animEffect transition="in" filter="box(in)">
                                      <p:cBhvr>
                                        <p:cTn id="41" dur="500"/>
                                        <p:tgtEl>
                                          <p:spTgt spid="17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1" grpId="0" animBg="1"/>
      <p:bldP spid="173062" grpId="0"/>
      <p:bldP spid="173063" grpId="0" animBg="1"/>
      <p:bldP spid="173064" grpId="0" animBg="1"/>
      <p:bldP spid="173065" grpId="0" animBg="1"/>
      <p:bldP spid="173066" grpId="0" animBg="1"/>
      <p:bldP spid="173067" grpId="0" animBg="1"/>
      <p:bldP spid="173068" grpId="0"/>
      <p:bldP spid="173069" grpId="0"/>
      <p:bldP spid="173070" grpId="0"/>
      <p:bldP spid="173071" grpId="0"/>
      <p:bldP spid="173072" grpId="0"/>
      <p:bldP spid="173073" grpId="0" animBg="1"/>
      <p:bldP spid="173074"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5171" name="Group 3"/>
          <p:cNvGrpSpPr>
            <a:grpSpLocks/>
          </p:cNvGrpSpPr>
          <p:nvPr/>
        </p:nvGrpSpPr>
        <p:grpSpPr bwMode="auto">
          <a:xfrm>
            <a:off x="925830" y="3397816"/>
            <a:ext cx="2571750" cy="1390015"/>
            <a:chOff x="576" y="1056"/>
            <a:chExt cx="1200" cy="864"/>
          </a:xfrm>
        </p:grpSpPr>
        <p:sp>
          <p:nvSpPr>
            <p:cNvPr id="39001" name="Freeform 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FF00"/>
            </a:solidFill>
            <a:ln w="9525">
              <a:solidFill>
                <a:srgbClr val="0000FF"/>
              </a:solidFill>
              <a:round/>
              <a:headEnd/>
              <a:tailEnd/>
            </a:ln>
          </p:spPr>
          <p:txBody>
            <a:bodyPr/>
            <a:lstStyle/>
            <a:p>
              <a:endParaRPr lang="en-US"/>
            </a:p>
          </p:txBody>
        </p:sp>
        <p:sp>
          <p:nvSpPr>
            <p:cNvPr id="39002" name="Freeform 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FF00"/>
            </a:solidFill>
            <a:ln w="0">
              <a:solidFill>
                <a:srgbClr val="0000FF"/>
              </a:solidFill>
              <a:prstDash val="solid"/>
              <a:round/>
              <a:headEnd/>
              <a:tailEnd/>
            </a:ln>
          </p:spPr>
          <p:txBody>
            <a:bodyPr/>
            <a:lstStyle/>
            <a:p>
              <a:endParaRPr lang="en-US"/>
            </a:p>
          </p:txBody>
        </p:sp>
        <p:sp>
          <p:nvSpPr>
            <p:cNvPr id="39003" name="Freeform 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FF00"/>
            </a:solidFill>
            <a:ln w="9525">
              <a:solidFill>
                <a:srgbClr val="0000FF"/>
              </a:solidFill>
              <a:round/>
              <a:headEnd/>
              <a:tailEnd/>
            </a:ln>
          </p:spPr>
          <p:txBody>
            <a:bodyPr/>
            <a:lstStyle/>
            <a:p>
              <a:endParaRPr lang="en-US"/>
            </a:p>
          </p:txBody>
        </p:sp>
        <p:sp>
          <p:nvSpPr>
            <p:cNvPr id="39004" name="Freeform 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FF00"/>
            </a:solidFill>
            <a:ln w="0">
              <a:solidFill>
                <a:srgbClr val="0000FF"/>
              </a:solidFill>
              <a:prstDash val="solid"/>
              <a:round/>
              <a:headEnd/>
              <a:tailEnd/>
            </a:ln>
          </p:spPr>
          <p:txBody>
            <a:bodyPr/>
            <a:lstStyle/>
            <a:p>
              <a:endParaRPr lang="en-US"/>
            </a:p>
          </p:txBody>
        </p:sp>
        <p:sp>
          <p:nvSpPr>
            <p:cNvPr id="39005" name="Freeform 8"/>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FF00"/>
            </a:solidFill>
            <a:ln w="9525">
              <a:solidFill>
                <a:srgbClr val="0000FF"/>
              </a:solidFill>
              <a:round/>
              <a:headEnd/>
              <a:tailEnd/>
            </a:ln>
          </p:spPr>
          <p:txBody>
            <a:bodyPr/>
            <a:lstStyle/>
            <a:p>
              <a:endParaRPr lang="en-US"/>
            </a:p>
          </p:txBody>
        </p:sp>
        <p:sp>
          <p:nvSpPr>
            <p:cNvPr id="39006" name="Freeform 9"/>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FF00"/>
            </a:solidFill>
            <a:ln w="9525">
              <a:solidFill>
                <a:srgbClr val="0000FF"/>
              </a:solidFill>
              <a:round/>
              <a:headEnd/>
              <a:tailEnd/>
            </a:ln>
          </p:spPr>
          <p:txBody>
            <a:bodyPr/>
            <a:lstStyle/>
            <a:p>
              <a:endParaRPr lang="en-US"/>
            </a:p>
          </p:txBody>
        </p:sp>
        <p:sp>
          <p:nvSpPr>
            <p:cNvPr id="39007" name="Freeform 10"/>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FF00"/>
            </a:solidFill>
            <a:ln w="9525">
              <a:solidFill>
                <a:srgbClr val="0000FF"/>
              </a:solidFill>
              <a:round/>
              <a:headEnd/>
              <a:tailEnd/>
            </a:ln>
          </p:spPr>
          <p:txBody>
            <a:bodyPr/>
            <a:lstStyle/>
            <a:p>
              <a:endParaRPr lang="en-US"/>
            </a:p>
          </p:txBody>
        </p:sp>
      </p:grpSp>
      <p:grpSp>
        <p:nvGrpSpPr>
          <p:cNvPr id="135179" name="Group 11"/>
          <p:cNvGrpSpPr>
            <a:grpSpLocks/>
          </p:cNvGrpSpPr>
          <p:nvPr/>
        </p:nvGrpSpPr>
        <p:grpSpPr bwMode="auto">
          <a:xfrm>
            <a:off x="925830" y="3109837"/>
            <a:ext cx="2571750" cy="1621684"/>
            <a:chOff x="432" y="3744"/>
            <a:chExt cx="1200" cy="1008"/>
          </a:xfrm>
        </p:grpSpPr>
        <p:grpSp>
          <p:nvGrpSpPr>
            <p:cNvPr id="38996" name="Group 12"/>
            <p:cNvGrpSpPr>
              <a:grpSpLocks/>
            </p:cNvGrpSpPr>
            <p:nvPr/>
          </p:nvGrpSpPr>
          <p:grpSpPr bwMode="auto">
            <a:xfrm>
              <a:off x="432" y="3914"/>
              <a:ext cx="1200" cy="310"/>
              <a:chOff x="432" y="3936"/>
              <a:chExt cx="1200" cy="310"/>
            </a:xfrm>
          </p:grpSpPr>
          <p:sp>
            <p:nvSpPr>
              <p:cNvPr id="38998" name="Freeform 13"/>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FF00"/>
              </a:solidFill>
              <a:ln w="0">
                <a:solidFill>
                  <a:srgbClr val="0000FF"/>
                </a:solidFill>
                <a:prstDash val="solid"/>
                <a:round/>
                <a:headEnd/>
                <a:tailEnd/>
              </a:ln>
            </p:spPr>
            <p:txBody>
              <a:bodyPr/>
              <a:lstStyle/>
              <a:p>
                <a:endParaRPr lang="en-US"/>
              </a:p>
            </p:txBody>
          </p:sp>
          <p:sp>
            <p:nvSpPr>
              <p:cNvPr id="38999" name="Freeform 14"/>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FF00"/>
              </a:solidFill>
              <a:ln w="9525">
                <a:solidFill>
                  <a:srgbClr val="0000FF"/>
                </a:solidFill>
                <a:round/>
                <a:headEnd/>
                <a:tailEnd/>
              </a:ln>
            </p:spPr>
            <p:txBody>
              <a:bodyPr/>
              <a:lstStyle/>
              <a:p>
                <a:endParaRPr lang="en-US"/>
              </a:p>
            </p:txBody>
          </p:sp>
          <p:sp>
            <p:nvSpPr>
              <p:cNvPr id="39000" name="Freeform 15"/>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FF00"/>
              </a:solidFill>
              <a:ln w="9525">
                <a:solidFill>
                  <a:srgbClr val="0000FF"/>
                </a:solidFill>
                <a:round/>
                <a:headEnd/>
                <a:tailEnd/>
              </a:ln>
            </p:spPr>
            <p:txBody>
              <a:bodyPr/>
              <a:lstStyle/>
              <a:p>
                <a:endParaRPr lang="en-US"/>
              </a:p>
            </p:txBody>
          </p:sp>
        </p:grpSp>
        <p:sp>
          <p:nvSpPr>
            <p:cNvPr id="38997" name="Freeform 16"/>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sp>
        <p:nvSpPr>
          <p:cNvPr id="38917" name="WordArt 17"/>
          <p:cNvSpPr>
            <a:spLocks noChangeArrowheads="1" noChangeShapeType="1" noTextEdit="1"/>
          </p:cNvSpPr>
          <p:nvPr/>
        </p:nvSpPr>
        <p:spPr bwMode="auto">
          <a:xfrm rot="185152">
            <a:off x="1840947" y="772231"/>
            <a:ext cx="8945404" cy="3088922"/>
          </a:xfrm>
          <a:prstGeom prst="rect">
            <a:avLst/>
          </a:prstGeom>
        </p:spPr>
        <p:txBody>
          <a:bodyPr spcFirstLastPara="1" wrap="none" lIns="110249" tIns="55125" rIns="110249" bIns="55125" fromWordArt="1">
            <a:prstTxWarp prst="textArchUp">
              <a:avLst>
                <a:gd name="adj" fmla="val 10861343"/>
              </a:avLst>
            </a:prstTxWarp>
            <a:scene3d>
              <a:camera prst="legacyObliqueTopRight"/>
              <a:lightRig rig="legacyFlat3" dir="b"/>
            </a:scene3d>
            <a:sp3d extrusionH="430200" prstMaterial="legacyMatte">
              <a:extrusionClr>
                <a:srgbClr val="0000FF"/>
              </a:extrusionClr>
            </a:sp3d>
          </a:bodyPr>
          <a:lstStyle/>
          <a:p>
            <a:pPr algn="ctr"/>
            <a:r>
              <a:rPr lang="en-US" sz="4800" kern="10">
                <a:ln w="9525">
                  <a:round/>
                  <a:headEnd/>
                  <a:tailEnd/>
                </a:ln>
                <a:gradFill rotWithShape="1">
                  <a:gsLst>
                    <a:gs pos="0">
                      <a:srgbClr val="0000FF"/>
                    </a:gs>
                    <a:gs pos="100000">
                      <a:srgbClr val="00FFFF"/>
                    </a:gs>
                  </a:gsLst>
                  <a:lin ang="5400000" scaled="1"/>
                </a:gradFill>
                <a:latin typeface=".VnRevueH"/>
              </a:rPr>
              <a:t>chiÕc hép kú diÖu</a:t>
            </a:r>
          </a:p>
        </p:txBody>
      </p:sp>
      <p:grpSp>
        <p:nvGrpSpPr>
          <p:cNvPr id="135186" name="Group 18"/>
          <p:cNvGrpSpPr>
            <a:grpSpLocks/>
          </p:cNvGrpSpPr>
          <p:nvPr/>
        </p:nvGrpSpPr>
        <p:grpSpPr bwMode="auto">
          <a:xfrm>
            <a:off x="2070259" y="2075372"/>
            <a:ext cx="2571750" cy="1390015"/>
            <a:chOff x="576" y="1056"/>
            <a:chExt cx="1200" cy="864"/>
          </a:xfrm>
        </p:grpSpPr>
        <p:sp>
          <p:nvSpPr>
            <p:cNvPr id="38989" name="Freeform 19"/>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0000"/>
            </a:solidFill>
            <a:ln w="9525">
              <a:solidFill>
                <a:srgbClr val="0000FF"/>
              </a:solidFill>
              <a:round/>
              <a:headEnd/>
              <a:tailEnd/>
            </a:ln>
          </p:spPr>
          <p:txBody>
            <a:bodyPr/>
            <a:lstStyle/>
            <a:p>
              <a:endParaRPr lang="en-US"/>
            </a:p>
          </p:txBody>
        </p:sp>
        <p:sp>
          <p:nvSpPr>
            <p:cNvPr id="38990" name="Freeform 20"/>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0000"/>
            </a:solidFill>
            <a:ln w="0">
              <a:solidFill>
                <a:srgbClr val="0000FF"/>
              </a:solidFill>
              <a:prstDash val="solid"/>
              <a:round/>
              <a:headEnd/>
              <a:tailEnd/>
            </a:ln>
          </p:spPr>
          <p:txBody>
            <a:bodyPr/>
            <a:lstStyle/>
            <a:p>
              <a:endParaRPr lang="en-US"/>
            </a:p>
          </p:txBody>
        </p:sp>
        <p:sp>
          <p:nvSpPr>
            <p:cNvPr id="38991" name="Freeform 21"/>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0000"/>
            </a:solidFill>
            <a:ln w="9525">
              <a:solidFill>
                <a:srgbClr val="0000FF"/>
              </a:solidFill>
              <a:round/>
              <a:headEnd/>
              <a:tailEnd/>
            </a:ln>
          </p:spPr>
          <p:txBody>
            <a:bodyPr/>
            <a:lstStyle/>
            <a:p>
              <a:endParaRPr lang="en-US"/>
            </a:p>
          </p:txBody>
        </p:sp>
        <p:sp>
          <p:nvSpPr>
            <p:cNvPr id="38992" name="Freeform 22"/>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0000"/>
            </a:solidFill>
            <a:ln w="0">
              <a:solidFill>
                <a:srgbClr val="0000FF"/>
              </a:solidFill>
              <a:prstDash val="solid"/>
              <a:round/>
              <a:headEnd/>
              <a:tailEnd/>
            </a:ln>
          </p:spPr>
          <p:txBody>
            <a:bodyPr/>
            <a:lstStyle/>
            <a:p>
              <a:endParaRPr lang="en-US"/>
            </a:p>
          </p:txBody>
        </p:sp>
        <p:sp>
          <p:nvSpPr>
            <p:cNvPr id="38993" name="Freeform 23"/>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0000"/>
            </a:solidFill>
            <a:ln w="9525">
              <a:solidFill>
                <a:srgbClr val="0000FF"/>
              </a:solidFill>
              <a:round/>
              <a:headEnd/>
              <a:tailEnd/>
            </a:ln>
          </p:spPr>
          <p:txBody>
            <a:bodyPr/>
            <a:lstStyle/>
            <a:p>
              <a:endParaRPr lang="en-US"/>
            </a:p>
          </p:txBody>
        </p:sp>
        <p:sp>
          <p:nvSpPr>
            <p:cNvPr id="38994" name="Freeform 24"/>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0000"/>
            </a:solidFill>
            <a:ln w="9525">
              <a:solidFill>
                <a:srgbClr val="0000FF"/>
              </a:solidFill>
              <a:round/>
              <a:headEnd/>
              <a:tailEnd/>
            </a:ln>
          </p:spPr>
          <p:txBody>
            <a:bodyPr/>
            <a:lstStyle/>
            <a:p>
              <a:endParaRPr lang="en-US"/>
            </a:p>
          </p:txBody>
        </p:sp>
        <p:sp>
          <p:nvSpPr>
            <p:cNvPr id="38995" name="Freeform 25"/>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noFill/>
            <a:ln w="9525">
              <a:solidFill>
                <a:srgbClr val="0000FF"/>
              </a:solidFill>
              <a:round/>
              <a:headEnd/>
              <a:tailEnd/>
            </a:ln>
          </p:spPr>
          <p:txBody>
            <a:bodyPr/>
            <a:lstStyle/>
            <a:p>
              <a:endParaRPr lang="en-US"/>
            </a:p>
          </p:txBody>
        </p:sp>
      </p:grpSp>
      <p:grpSp>
        <p:nvGrpSpPr>
          <p:cNvPr id="135194" name="Group 26"/>
          <p:cNvGrpSpPr>
            <a:grpSpLocks/>
          </p:cNvGrpSpPr>
          <p:nvPr/>
        </p:nvGrpSpPr>
        <p:grpSpPr bwMode="auto">
          <a:xfrm>
            <a:off x="2070259" y="1766477"/>
            <a:ext cx="2571750" cy="1621684"/>
            <a:chOff x="1008" y="2064"/>
            <a:chExt cx="1200" cy="1008"/>
          </a:xfrm>
        </p:grpSpPr>
        <p:grpSp>
          <p:nvGrpSpPr>
            <p:cNvPr id="38984" name="Group 27"/>
            <p:cNvGrpSpPr>
              <a:grpSpLocks/>
            </p:cNvGrpSpPr>
            <p:nvPr/>
          </p:nvGrpSpPr>
          <p:grpSpPr bwMode="auto">
            <a:xfrm>
              <a:off x="1008" y="2256"/>
              <a:ext cx="1200" cy="310"/>
              <a:chOff x="432" y="432"/>
              <a:chExt cx="1200" cy="310"/>
            </a:xfrm>
          </p:grpSpPr>
          <p:sp>
            <p:nvSpPr>
              <p:cNvPr id="38986" name="Freeform 28"/>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0000"/>
              </a:solidFill>
              <a:ln w="0">
                <a:solidFill>
                  <a:srgbClr val="0000FF"/>
                </a:solidFill>
                <a:prstDash val="solid"/>
                <a:round/>
                <a:headEnd/>
                <a:tailEnd/>
              </a:ln>
            </p:spPr>
            <p:txBody>
              <a:bodyPr/>
              <a:lstStyle/>
              <a:p>
                <a:endParaRPr lang="en-US"/>
              </a:p>
            </p:txBody>
          </p:sp>
          <p:sp>
            <p:nvSpPr>
              <p:cNvPr id="38987" name="Freeform 29"/>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0000"/>
              </a:solidFill>
              <a:ln w="9525">
                <a:solidFill>
                  <a:srgbClr val="0000FF"/>
                </a:solidFill>
                <a:round/>
                <a:headEnd/>
                <a:tailEnd/>
              </a:ln>
            </p:spPr>
            <p:txBody>
              <a:bodyPr/>
              <a:lstStyle/>
              <a:p>
                <a:endParaRPr lang="en-US"/>
              </a:p>
            </p:txBody>
          </p:sp>
          <p:sp>
            <p:nvSpPr>
              <p:cNvPr id="38988" name="Freeform 30"/>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0000"/>
              </a:solidFill>
              <a:ln w="9525">
                <a:solidFill>
                  <a:srgbClr val="0000FF"/>
                </a:solidFill>
                <a:round/>
                <a:headEnd/>
                <a:tailEnd/>
              </a:ln>
            </p:spPr>
            <p:txBody>
              <a:bodyPr/>
              <a:lstStyle/>
              <a:p>
                <a:endParaRPr lang="en-US"/>
              </a:p>
            </p:txBody>
          </p:sp>
        </p:grpSp>
        <p:sp>
          <p:nvSpPr>
            <p:cNvPr id="38985" name="Freeform 31"/>
            <p:cNvSpPr>
              <a:spLocks/>
            </p:cNvSpPr>
            <p:nvPr/>
          </p:nvSpPr>
          <p:spPr bwMode="auto">
            <a:xfrm>
              <a:off x="1056" y="206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35200" name="Group 32"/>
          <p:cNvGrpSpPr>
            <a:grpSpLocks/>
          </p:cNvGrpSpPr>
          <p:nvPr/>
        </p:nvGrpSpPr>
        <p:grpSpPr bwMode="auto">
          <a:xfrm>
            <a:off x="7715250" y="1776132"/>
            <a:ext cx="2571750" cy="1390015"/>
            <a:chOff x="576" y="1056"/>
            <a:chExt cx="1200" cy="864"/>
          </a:xfrm>
        </p:grpSpPr>
        <p:sp>
          <p:nvSpPr>
            <p:cNvPr id="38977" name="Freeform 33"/>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66FFFF"/>
            </a:solidFill>
            <a:ln w="9525">
              <a:solidFill>
                <a:srgbClr val="0000FF"/>
              </a:solidFill>
              <a:round/>
              <a:headEnd/>
              <a:tailEnd/>
            </a:ln>
          </p:spPr>
          <p:txBody>
            <a:bodyPr/>
            <a:lstStyle/>
            <a:p>
              <a:endParaRPr lang="en-US"/>
            </a:p>
          </p:txBody>
        </p:sp>
        <p:sp>
          <p:nvSpPr>
            <p:cNvPr id="38978" name="Freeform 3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66FFFF"/>
            </a:solidFill>
            <a:ln w="0">
              <a:solidFill>
                <a:srgbClr val="0000FF"/>
              </a:solidFill>
              <a:prstDash val="solid"/>
              <a:round/>
              <a:headEnd/>
              <a:tailEnd/>
            </a:ln>
          </p:spPr>
          <p:txBody>
            <a:bodyPr/>
            <a:lstStyle/>
            <a:p>
              <a:endParaRPr lang="en-US"/>
            </a:p>
          </p:txBody>
        </p:sp>
        <p:sp>
          <p:nvSpPr>
            <p:cNvPr id="38979" name="Freeform 35"/>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66FFFF"/>
            </a:solidFill>
            <a:ln w="9525">
              <a:solidFill>
                <a:srgbClr val="0000FF"/>
              </a:solidFill>
              <a:round/>
              <a:headEnd/>
              <a:tailEnd/>
            </a:ln>
          </p:spPr>
          <p:txBody>
            <a:bodyPr/>
            <a:lstStyle/>
            <a:p>
              <a:endParaRPr lang="en-US"/>
            </a:p>
          </p:txBody>
        </p:sp>
        <p:sp>
          <p:nvSpPr>
            <p:cNvPr id="38980" name="Freeform 3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66FFFF"/>
            </a:solidFill>
            <a:ln w="0">
              <a:solidFill>
                <a:srgbClr val="0000FF"/>
              </a:solidFill>
              <a:prstDash val="solid"/>
              <a:round/>
              <a:headEnd/>
              <a:tailEnd/>
            </a:ln>
          </p:spPr>
          <p:txBody>
            <a:bodyPr/>
            <a:lstStyle/>
            <a:p>
              <a:endParaRPr lang="en-US"/>
            </a:p>
          </p:txBody>
        </p:sp>
        <p:sp>
          <p:nvSpPr>
            <p:cNvPr id="38981" name="Freeform 37"/>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66FFFF"/>
            </a:solidFill>
            <a:ln w="9525">
              <a:solidFill>
                <a:srgbClr val="0000FF"/>
              </a:solidFill>
              <a:round/>
              <a:headEnd/>
              <a:tailEnd/>
            </a:ln>
          </p:spPr>
          <p:txBody>
            <a:bodyPr/>
            <a:lstStyle/>
            <a:p>
              <a:endParaRPr lang="en-US"/>
            </a:p>
          </p:txBody>
        </p:sp>
        <p:sp>
          <p:nvSpPr>
            <p:cNvPr id="38982" name="Freeform 38"/>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66FFFF"/>
            </a:solidFill>
            <a:ln w="9525">
              <a:solidFill>
                <a:srgbClr val="0000FF"/>
              </a:solidFill>
              <a:round/>
              <a:headEnd/>
              <a:tailEnd/>
            </a:ln>
          </p:spPr>
          <p:txBody>
            <a:bodyPr/>
            <a:lstStyle/>
            <a:p>
              <a:endParaRPr lang="en-US"/>
            </a:p>
          </p:txBody>
        </p:sp>
        <p:sp>
          <p:nvSpPr>
            <p:cNvPr id="38983" name="Freeform 39"/>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66FFFF"/>
            </a:solidFill>
            <a:ln w="9525">
              <a:solidFill>
                <a:srgbClr val="0000FF"/>
              </a:solidFill>
              <a:round/>
              <a:headEnd/>
              <a:tailEnd/>
            </a:ln>
          </p:spPr>
          <p:txBody>
            <a:bodyPr/>
            <a:lstStyle/>
            <a:p>
              <a:endParaRPr lang="en-US"/>
            </a:p>
          </p:txBody>
        </p:sp>
      </p:grpSp>
      <p:grpSp>
        <p:nvGrpSpPr>
          <p:cNvPr id="135208" name="Group 40"/>
          <p:cNvGrpSpPr>
            <a:grpSpLocks/>
          </p:cNvGrpSpPr>
          <p:nvPr/>
        </p:nvGrpSpPr>
        <p:grpSpPr bwMode="auto">
          <a:xfrm>
            <a:off x="7728109" y="1467238"/>
            <a:ext cx="2571750" cy="1621684"/>
            <a:chOff x="3120" y="1296"/>
            <a:chExt cx="1200" cy="1008"/>
          </a:xfrm>
        </p:grpSpPr>
        <p:grpSp>
          <p:nvGrpSpPr>
            <p:cNvPr id="38972" name="Group 41"/>
            <p:cNvGrpSpPr>
              <a:grpSpLocks/>
            </p:cNvGrpSpPr>
            <p:nvPr/>
          </p:nvGrpSpPr>
          <p:grpSpPr bwMode="auto">
            <a:xfrm>
              <a:off x="3120" y="1488"/>
              <a:ext cx="1200" cy="310"/>
              <a:chOff x="432" y="432"/>
              <a:chExt cx="1200" cy="310"/>
            </a:xfrm>
          </p:grpSpPr>
          <p:sp>
            <p:nvSpPr>
              <p:cNvPr id="38974" name="Freeform 42"/>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FFFF"/>
              </a:solidFill>
              <a:ln w="0">
                <a:solidFill>
                  <a:srgbClr val="0000FF"/>
                </a:solidFill>
                <a:prstDash val="solid"/>
                <a:round/>
                <a:headEnd/>
                <a:tailEnd/>
              </a:ln>
            </p:spPr>
            <p:txBody>
              <a:bodyPr/>
              <a:lstStyle/>
              <a:p>
                <a:endParaRPr lang="en-US"/>
              </a:p>
            </p:txBody>
          </p:sp>
          <p:sp>
            <p:nvSpPr>
              <p:cNvPr id="38975" name="Freeform 43"/>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FFFF"/>
              </a:solidFill>
              <a:ln w="9525">
                <a:solidFill>
                  <a:srgbClr val="0000FF"/>
                </a:solidFill>
                <a:round/>
                <a:headEnd/>
                <a:tailEnd/>
              </a:ln>
            </p:spPr>
            <p:txBody>
              <a:bodyPr/>
              <a:lstStyle/>
              <a:p>
                <a:endParaRPr lang="en-US"/>
              </a:p>
            </p:txBody>
          </p:sp>
          <p:sp>
            <p:nvSpPr>
              <p:cNvPr id="38976" name="Freeform 44"/>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FFFF"/>
              </a:solidFill>
              <a:ln w="9525">
                <a:solidFill>
                  <a:srgbClr val="0000FF"/>
                </a:solidFill>
                <a:round/>
                <a:headEnd/>
                <a:tailEnd/>
              </a:ln>
            </p:spPr>
            <p:txBody>
              <a:bodyPr/>
              <a:lstStyle/>
              <a:p>
                <a:endParaRPr lang="en-US"/>
              </a:p>
            </p:txBody>
          </p:sp>
        </p:grpSp>
        <p:sp>
          <p:nvSpPr>
            <p:cNvPr id="38973" name="Freeform 45"/>
            <p:cNvSpPr>
              <a:spLocks/>
            </p:cNvSpPr>
            <p:nvPr/>
          </p:nvSpPr>
          <p:spPr bwMode="auto">
            <a:xfrm>
              <a:off x="3168" y="1296"/>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35214" name="Group 46"/>
          <p:cNvGrpSpPr>
            <a:grpSpLocks/>
          </p:cNvGrpSpPr>
          <p:nvPr/>
        </p:nvGrpSpPr>
        <p:grpSpPr bwMode="auto">
          <a:xfrm>
            <a:off x="4937760" y="3552263"/>
            <a:ext cx="2571750" cy="1390015"/>
            <a:chOff x="576" y="1056"/>
            <a:chExt cx="1200" cy="864"/>
          </a:xfrm>
        </p:grpSpPr>
        <p:sp>
          <p:nvSpPr>
            <p:cNvPr id="38965" name="Freeform 47"/>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CC0099"/>
            </a:solidFill>
            <a:ln w="9525">
              <a:solidFill>
                <a:srgbClr val="0000FF"/>
              </a:solidFill>
              <a:round/>
              <a:headEnd/>
              <a:tailEnd/>
            </a:ln>
          </p:spPr>
          <p:txBody>
            <a:bodyPr/>
            <a:lstStyle/>
            <a:p>
              <a:endParaRPr lang="en-US"/>
            </a:p>
          </p:txBody>
        </p:sp>
        <p:sp>
          <p:nvSpPr>
            <p:cNvPr id="38966" name="Freeform 48"/>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CC0099"/>
            </a:solidFill>
            <a:ln w="0">
              <a:solidFill>
                <a:srgbClr val="0000FF"/>
              </a:solidFill>
              <a:prstDash val="solid"/>
              <a:round/>
              <a:headEnd/>
              <a:tailEnd/>
            </a:ln>
          </p:spPr>
          <p:txBody>
            <a:bodyPr/>
            <a:lstStyle/>
            <a:p>
              <a:endParaRPr lang="en-US"/>
            </a:p>
          </p:txBody>
        </p:sp>
        <p:sp>
          <p:nvSpPr>
            <p:cNvPr id="38967" name="Freeform 49"/>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CC0099"/>
            </a:solidFill>
            <a:ln w="9525">
              <a:solidFill>
                <a:srgbClr val="0000FF"/>
              </a:solidFill>
              <a:round/>
              <a:headEnd/>
              <a:tailEnd/>
            </a:ln>
          </p:spPr>
          <p:txBody>
            <a:bodyPr/>
            <a:lstStyle/>
            <a:p>
              <a:endParaRPr lang="en-US"/>
            </a:p>
          </p:txBody>
        </p:sp>
        <p:sp>
          <p:nvSpPr>
            <p:cNvPr id="38968" name="Freeform 50"/>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CC0099"/>
            </a:solidFill>
            <a:ln w="0">
              <a:solidFill>
                <a:srgbClr val="0000FF"/>
              </a:solidFill>
              <a:prstDash val="solid"/>
              <a:round/>
              <a:headEnd/>
              <a:tailEnd/>
            </a:ln>
          </p:spPr>
          <p:txBody>
            <a:bodyPr/>
            <a:lstStyle/>
            <a:p>
              <a:endParaRPr lang="en-US"/>
            </a:p>
          </p:txBody>
        </p:sp>
        <p:sp>
          <p:nvSpPr>
            <p:cNvPr id="38969" name="Freeform 51"/>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CC0099"/>
            </a:solidFill>
            <a:ln w="9525">
              <a:solidFill>
                <a:srgbClr val="0000FF"/>
              </a:solidFill>
              <a:round/>
              <a:headEnd/>
              <a:tailEnd/>
            </a:ln>
          </p:spPr>
          <p:txBody>
            <a:bodyPr/>
            <a:lstStyle/>
            <a:p>
              <a:endParaRPr lang="en-US"/>
            </a:p>
          </p:txBody>
        </p:sp>
        <p:sp>
          <p:nvSpPr>
            <p:cNvPr id="38970" name="Freeform 52"/>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CC0099"/>
            </a:solidFill>
            <a:ln w="9525">
              <a:solidFill>
                <a:srgbClr val="0000FF"/>
              </a:solidFill>
              <a:round/>
              <a:headEnd/>
              <a:tailEnd/>
            </a:ln>
          </p:spPr>
          <p:txBody>
            <a:bodyPr/>
            <a:lstStyle/>
            <a:p>
              <a:endParaRPr lang="en-US"/>
            </a:p>
          </p:txBody>
        </p:sp>
        <p:sp>
          <p:nvSpPr>
            <p:cNvPr id="38971" name="Freeform 53"/>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CC0099"/>
            </a:solidFill>
            <a:ln w="9525">
              <a:solidFill>
                <a:srgbClr val="0000FF"/>
              </a:solidFill>
              <a:round/>
              <a:headEnd/>
              <a:tailEnd/>
            </a:ln>
          </p:spPr>
          <p:txBody>
            <a:bodyPr/>
            <a:lstStyle/>
            <a:p>
              <a:endParaRPr lang="en-US"/>
            </a:p>
          </p:txBody>
        </p:sp>
      </p:grpSp>
      <p:grpSp>
        <p:nvGrpSpPr>
          <p:cNvPr id="135222" name="Group 54"/>
          <p:cNvGrpSpPr>
            <a:grpSpLocks/>
          </p:cNvGrpSpPr>
          <p:nvPr/>
        </p:nvGrpSpPr>
        <p:grpSpPr bwMode="auto">
          <a:xfrm>
            <a:off x="4937760" y="3243368"/>
            <a:ext cx="2571750" cy="1621684"/>
            <a:chOff x="2304" y="3744"/>
            <a:chExt cx="1200" cy="1008"/>
          </a:xfrm>
        </p:grpSpPr>
        <p:grpSp>
          <p:nvGrpSpPr>
            <p:cNvPr id="38960" name="Group 55"/>
            <p:cNvGrpSpPr>
              <a:grpSpLocks/>
            </p:cNvGrpSpPr>
            <p:nvPr/>
          </p:nvGrpSpPr>
          <p:grpSpPr bwMode="auto">
            <a:xfrm>
              <a:off x="2304" y="3936"/>
              <a:ext cx="1200" cy="310"/>
              <a:chOff x="432" y="432"/>
              <a:chExt cx="1200" cy="310"/>
            </a:xfrm>
          </p:grpSpPr>
          <p:sp>
            <p:nvSpPr>
              <p:cNvPr id="38962" name="Freeform 56"/>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0099"/>
              </a:solidFill>
              <a:ln w="0">
                <a:solidFill>
                  <a:srgbClr val="0000FF"/>
                </a:solidFill>
                <a:prstDash val="solid"/>
                <a:round/>
                <a:headEnd/>
                <a:tailEnd/>
              </a:ln>
            </p:spPr>
            <p:txBody>
              <a:bodyPr/>
              <a:lstStyle/>
              <a:p>
                <a:endParaRPr lang="en-US"/>
              </a:p>
            </p:txBody>
          </p:sp>
          <p:sp>
            <p:nvSpPr>
              <p:cNvPr id="38963" name="Freeform 57"/>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0099"/>
              </a:solidFill>
              <a:ln w="9525">
                <a:solidFill>
                  <a:srgbClr val="0000FF"/>
                </a:solidFill>
                <a:round/>
                <a:headEnd/>
                <a:tailEnd/>
              </a:ln>
            </p:spPr>
            <p:txBody>
              <a:bodyPr/>
              <a:lstStyle/>
              <a:p>
                <a:endParaRPr lang="en-US"/>
              </a:p>
            </p:txBody>
          </p:sp>
          <p:sp>
            <p:nvSpPr>
              <p:cNvPr id="38964" name="Freeform 58"/>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0099"/>
              </a:solidFill>
              <a:ln w="9525">
                <a:solidFill>
                  <a:srgbClr val="0000FF"/>
                </a:solidFill>
                <a:round/>
                <a:headEnd/>
                <a:tailEnd/>
              </a:ln>
            </p:spPr>
            <p:txBody>
              <a:bodyPr/>
              <a:lstStyle/>
              <a:p>
                <a:endParaRPr lang="en-US"/>
              </a:p>
            </p:txBody>
          </p:sp>
        </p:grpSp>
        <p:sp>
          <p:nvSpPr>
            <p:cNvPr id="38961" name="Freeform 59"/>
            <p:cNvSpPr>
              <a:spLocks/>
            </p:cNvSpPr>
            <p:nvPr/>
          </p:nvSpPr>
          <p:spPr bwMode="auto">
            <a:xfrm>
              <a:off x="2352"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35228" name="Group 60"/>
          <p:cNvGrpSpPr>
            <a:grpSpLocks/>
          </p:cNvGrpSpPr>
          <p:nvPr/>
        </p:nvGrpSpPr>
        <p:grpSpPr bwMode="auto">
          <a:xfrm>
            <a:off x="8949690" y="3629486"/>
            <a:ext cx="2571750" cy="1390015"/>
            <a:chOff x="576" y="1056"/>
            <a:chExt cx="1200" cy="864"/>
          </a:xfrm>
        </p:grpSpPr>
        <p:sp>
          <p:nvSpPr>
            <p:cNvPr id="38953" name="Freeform 61"/>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6600"/>
            </a:solidFill>
            <a:ln w="9525">
              <a:solidFill>
                <a:srgbClr val="0000FF"/>
              </a:solidFill>
              <a:round/>
              <a:headEnd/>
              <a:tailEnd/>
            </a:ln>
          </p:spPr>
          <p:txBody>
            <a:bodyPr/>
            <a:lstStyle/>
            <a:p>
              <a:endParaRPr lang="en-US"/>
            </a:p>
          </p:txBody>
        </p:sp>
        <p:sp>
          <p:nvSpPr>
            <p:cNvPr id="38954" name="Freeform 62"/>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6600"/>
            </a:solidFill>
            <a:ln w="0">
              <a:solidFill>
                <a:srgbClr val="0000FF"/>
              </a:solidFill>
              <a:prstDash val="solid"/>
              <a:round/>
              <a:headEnd/>
              <a:tailEnd/>
            </a:ln>
          </p:spPr>
          <p:txBody>
            <a:bodyPr/>
            <a:lstStyle/>
            <a:p>
              <a:endParaRPr lang="en-US"/>
            </a:p>
          </p:txBody>
        </p:sp>
        <p:sp>
          <p:nvSpPr>
            <p:cNvPr id="38955" name="Freeform 63"/>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6600"/>
            </a:solidFill>
            <a:ln w="9525">
              <a:solidFill>
                <a:srgbClr val="0000FF"/>
              </a:solidFill>
              <a:round/>
              <a:headEnd/>
              <a:tailEnd/>
            </a:ln>
          </p:spPr>
          <p:txBody>
            <a:bodyPr/>
            <a:lstStyle/>
            <a:p>
              <a:endParaRPr lang="en-US"/>
            </a:p>
          </p:txBody>
        </p:sp>
        <p:sp>
          <p:nvSpPr>
            <p:cNvPr id="38956" name="Freeform 64"/>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6600"/>
            </a:solidFill>
            <a:ln w="0">
              <a:solidFill>
                <a:srgbClr val="0000FF"/>
              </a:solidFill>
              <a:prstDash val="solid"/>
              <a:round/>
              <a:headEnd/>
              <a:tailEnd/>
            </a:ln>
          </p:spPr>
          <p:txBody>
            <a:bodyPr/>
            <a:lstStyle/>
            <a:p>
              <a:endParaRPr lang="en-US"/>
            </a:p>
          </p:txBody>
        </p:sp>
        <p:sp>
          <p:nvSpPr>
            <p:cNvPr id="38957" name="Freeform 65"/>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6600"/>
            </a:solidFill>
            <a:ln w="9525">
              <a:solidFill>
                <a:srgbClr val="0000FF"/>
              </a:solidFill>
              <a:round/>
              <a:headEnd/>
              <a:tailEnd/>
            </a:ln>
          </p:spPr>
          <p:txBody>
            <a:bodyPr/>
            <a:lstStyle/>
            <a:p>
              <a:endParaRPr lang="en-US"/>
            </a:p>
          </p:txBody>
        </p:sp>
        <p:sp>
          <p:nvSpPr>
            <p:cNvPr id="38958" name="Freeform 66"/>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6600"/>
            </a:solidFill>
            <a:ln w="9525">
              <a:solidFill>
                <a:srgbClr val="0000FF"/>
              </a:solidFill>
              <a:round/>
              <a:headEnd/>
              <a:tailEnd/>
            </a:ln>
          </p:spPr>
          <p:txBody>
            <a:bodyPr/>
            <a:lstStyle/>
            <a:p>
              <a:endParaRPr lang="en-US"/>
            </a:p>
          </p:txBody>
        </p:sp>
        <p:sp>
          <p:nvSpPr>
            <p:cNvPr id="38959" name="Freeform 67"/>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6600"/>
            </a:solidFill>
            <a:ln w="9525">
              <a:solidFill>
                <a:srgbClr val="0000FF"/>
              </a:solidFill>
              <a:round/>
              <a:headEnd/>
              <a:tailEnd/>
            </a:ln>
          </p:spPr>
          <p:txBody>
            <a:bodyPr/>
            <a:lstStyle/>
            <a:p>
              <a:endParaRPr lang="en-US"/>
            </a:p>
          </p:txBody>
        </p:sp>
      </p:grpSp>
      <p:grpSp>
        <p:nvGrpSpPr>
          <p:cNvPr id="135236" name="Group 68"/>
          <p:cNvGrpSpPr>
            <a:grpSpLocks/>
          </p:cNvGrpSpPr>
          <p:nvPr/>
        </p:nvGrpSpPr>
        <p:grpSpPr bwMode="auto">
          <a:xfrm>
            <a:off x="8962549" y="3431600"/>
            <a:ext cx="2571750" cy="1621684"/>
            <a:chOff x="4182" y="2544"/>
            <a:chExt cx="1200" cy="1008"/>
          </a:xfrm>
        </p:grpSpPr>
        <p:grpSp>
          <p:nvGrpSpPr>
            <p:cNvPr id="38948" name="Group 69"/>
            <p:cNvGrpSpPr>
              <a:grpSpLocks/>
            </p:cNvGrpSpPr>
            <p:nvPr/>
          </p:nvGrpSpPr>
          <p:grpSpPr bwMode="auto">
            <a:xfrm>
              <a:off x="4182" y="2666"/>
              <a:ext cx="1200" cy="310"/>
              <a:chOff x="432" y="432"/>
              <a:chExt cx="1200" cy="310"/>
            </a:xfrm>
          </p:grpSpPr>
          <p:sp>
            <p:nvSpPr>
              <p:cNvPr id="38950" name="Freeform 70"/>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6600"/>
              </a:solidFill>
              <a:ln w="0">
                <a:solidFill>
                  <a:srgbClr val="0000FF"/>
                </a:solidFill>
                <a:prstDash val="solid"/>
                <a:round/>
                <a:headEnd/>
                <a:tailEnd/>
              </a:ln>
            </p:spPr>
            <p:txBody>
              <a:bodyPr/>
              <a:lstStyle/>
              <a:p>
                <a:endParaRPr lang="en-US"/>
              </a:p>
            </p:txBody>
          </p:sp>
          <p:sp>
            <p:nvSpPr>
              <p:cNvPr id="38951" name="Freeform 71"/>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6600"/>
              </a:solidFill>
              <a:ln w="9525">
                <a:solidFill>
                  <a:srgbClr val="0000FF"/>
                </a:solidFill>
                <a:round/>
                <a:headEnd/>
                <a:tailEnd/>
              </a:ln>
            </p:spPr>
            <p:txBody>
              <a:bodyPr/>
              <a:lstStyle/>
              <a:p>
                <a:endParaRPr lang="en-US"/>
              </a:p>
            </p:txBody>
          </p:sp>
          <p:sp>
            <p:nvSpPr>
              <p:cNvPr id="38952" name="Freeform 72"/>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6600"/>
              </a:solidFill>
              <a:ln w="9525">
                <a:solidFill>
                  <a:srgbClr val="0000FF"/>
                </a:solidFill>
                <a:round/>
                <a:headEnd/>
                <a:tailEnd/>
              </a:ln>
            </p:spPr>
            <p:txBody>
              <a:bodyPr/>
              <a:lstStyle/>
              <a:p>
                <a:endParaRPr lang="en-US"/>
              </a:p>
            </p:txBody>
          </p:sp>
        </p:grpSp>
        <p:sp>
          <p:nvSpPr>
            <p:cNvPr id="38949" name="Freeform 73"/>
            <p:cNvSpPr>
              <a:spLocks/>
            </p:cNvSpPr>
            <p:nvPr/>
          </p:nvSpPr>
          <p:spPr bwMode="auto">
            <a:xfrm>
              <a:off x="4230" y="25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35242" name="Group 74"/>
          <p:cNvGrpSpPr>
            <a:grpSpLocks/>
          </p:cNvGrpSpPr>
          <p:nvPr/>
        </p:nvGrpSpPr>
        <p:grpSpPr bwMode="auto">
          <a:xfrm>
            <a:off x="4937760" y="1853355"/>
            <a:ext cx="2571750" cy="1390015"/>
            <a:chOff x="576" y="1056"/>
            <a:chExt cx="1200" cy="864"/>
          </a:xfrm>
        </p:grpSpPr>
        <p:sp>
          <p:nvSpPr>
            <p:cNvPr id="38941" name="Freeform 7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993300"/>
            </a:solidFill>
            <a:ln w="9525">
              <a:solidFill>
                <a:srgbClr val="0000FF"/>
              </a:solidFill>
              <a:round/>
              <a:headEnd/>
              <a:tailEnd/>
            </a:ln>
          </p:spPr>
          <p:txBody>
            <a:bodyPr/>
            <a:lstStyle/>
            <a:p>
              <a:endParaRPr lang="en-US"/>
            </a:p>
          </p:txBody>
        </p:sp>
        <p:sp>
          <p:nvSpPr>
            <p:cNvPr id="38942" name="Freeform 76"/>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993300"/>
            </a:solidFill>
            <a:ln w="0">
              <a:solidFill>
                <a:srgbClr val="0000FF"/>
              </a:solidFill>
              <a:prstDash val="solid"/>
              <a:round/>
              <a:headEnd/>
              <a:tailEnd/>
            </a:ln>
          </p:spPr>
          <p:txBody>
            <a:bodyPr/>
            <a:lstStyle/>
            <a:p>
              <a:endParaRPr lang="en-US"/>
            </a:p>
          </p:txBody>
        </p:sp>
        <p:sp>
          <p:nvSpPr>
            <p:cNvPr id="38943" name="Freeform 7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993300"/>
            </a:solidFill>
            <a:ln w="9525">
              <a:solidFill>
                <a:srgbClr val="0000FF"/>
              </a:solidFill>
              <a:round/>
              <a:headEnd/>
              <a:tailEnd/>
            </a:ln>
          </p:spPr>
          <p:txBody>
            <a:bodyPr/>
            <a:lstStyle/>
            <a:p>
              <a:endParaRPr lang="en-US"/>
            </a:p>
          </p:txBody>
        </p:sp>
        <p:sp>
          <p:nvSpPr>
            <p:cNvPr id="38944" name="Freeform 78"/>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993300"/>
            </a:solidFill>
            <a:ln w="0">
              <a:solidFill>
                <a:srgbClr val="0000FF"/>
              </a:solidFill>
              <a:prstDash val="solid"/>
              <a:round/>
              <a:headEnd/>
              <a:tailEnd/>
            </a:ln>
          </p:spPr>
          <p:txBody>
            <a:bodyPr/>
            <a:lstStyle/>
            <a:p>
              <a:endParaRPr lang="en-US"/>
            </a:p>
          </p:txBody>
        </p:sp>
        <p:sp>
          <p:nvSpPr>
            <p:cNvPr id="38945" name="Freeform 79"/>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993300"/>
            </a:solidFill>
            <a:ln w="9525">
              <a:solidFill>
                <a:srgbClr val="0000FF"/>
              </a:solidFill>
              <a:round/>
              <a:headEnd/>
              <a:tailEnd/>
            </a:ln>
          </p:spPr>
          <p:txBody>
            <a:bodyPr/>
            <a:lstStyle/>
            <a:p>
              <a:endParaRPr lang="en-US"/>
            </a:p>
          </p:txBody>
        </p:sp>
        <p:sp>
          <p:nvSpPr>
            <p:cNvPr id="38946" name="Freeform 80"/>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993300"/>
            </a:solidFill>
            <a:ln w="9525">
              <a:solidFill>
                <a:srgbClr val="0000FF"/>
              </a:solidFill>
              <a:round/>
              <a:headEnd/>
              <a:tailEnd/>
            </a:ln>
          </p:spPr>
          <p:txBody>
            <a:bodyPr/>
            <a:lstStyle/>
            <a:p>
              <a:endParaRPr lang="en-US"/>
            </a:p>
          </p:txBody>
        </p:sp>
        <p:sp>
          <p:nvSpPr>
            <p:cNvPr id="38947" name="Freeform 81"/>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993300"/>
            </a:solidFill>
            <a:ln w="9525">
              <a:solidFill>
                <a:srgbClr val="0000FF"/>
              </a:solidFill>
              <a:round/>
              <a:headEnd/>
              <a:tailEnd/>
            </a:ln>
          </p:spPr>
          <p:txBody>
            <a:bodyPr/>
            <a:lstStyle/>
            <a:p>
              <a:endParaRPr lang="en-US"/>
            </a:p>
          </p:txBody>
        </p:sp>
      </p:grpSp>
      <p:grpSp>
        <p:nvGrpSpPr>
          <p:cNvPr id="135250" name="Group 82"/>
          <p:cNvGrpSpPr>
            <a:grpSpLocks/>
          </p:cNvGrpSpPr>
          <p:nvPr/>
        </p:nvGrpSpPr>
        <p:grpSpPr bwMode="auto">
          <a:xfrm>
            <a:off x="4937760" y="1573420"/>
            <a:ext cx="2571750" cy="1621684"/>
            <a:chOff x="432" y="3744"/>
            <a:chExt cx="1200" cy="1008"/>
          </a:xfrm>
        </p:grpSpPr>
        <p:grpSp>
          <p:nvGrpSpPr>
            <p:cNvPr id="38936" name="Group 83"/>
            <p:cNvGrpSpPr>
              <a:grpSpLocks/>
            </p:cNvGrpSpPr>
            <p:nvPr/>
          </p:nvGrpSpPr>
          <p:grpSpPr bwMode="auto">
            <a:xfrm>
              <a:off x="432" y="3914"/>
              <a:ext cx="1200" cy="310"/>
              <a:chOff x="432" y="3936"/>
              <a:chExt cx="1200" cy="310"/>
            </a:xfrm>
          </p:grpSpPr>
          <p:sp>
            <p:nvSpPr>
              <p:cNvPr id="38938" name="Freeform 84"/>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993300"/>
              </a:solidFill>
              <a:ln w="0">
                <a:solidFill>
                  <a:srgbClr val="0000FF"/>
                </a:solidFill>
                <a:prstDash val="solid"/>
                <a:round/>
                <a:headEnd/>
                <a:tailEnd/>
              </a:ln>
            </p:spPr>
            <p:txBody>
              <a:bodyPr/>
              <a:lstStyle/>
              <a:p>
                <a:endParaRPr lang="en-US"/>
              </a:p>
            </p:txBody>
          </p:sp>
          <p:sp>
            <p:nvSpPr>
              <p:cNvPr id="38939" name="Freeform 85"/>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993300"/>
              </a:solidFill>
              <a:ln w="9525">
                <a:solidFill>
                  <a:srgbClr val="0000FF"/>
                </a:solidFill>
                <a:round/>
                <a:headEnd/>
                <a:tailEnd/>
              </a:ln>
            </p:spPr>
            <p:txBody>
              <a:bodyPr/>
              <a:lstStyle/>
              <a:p>
                <a:endParaRPr lang="en-US"/>
              </a:p>
            </p:txBody>
          </p:sp>
          <p:sp>
            <p:nvSpPr>
              <p:cNvPr id="38940" name="Freeform 86"/>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993300"/>
              </a:solidFill>
              <a:ln w="9525">
                <a:solidFill>
                  <a:srgbClr val="0000FF"/>
                </a:solidFill>
                <a:round/>
                <a:headEnd/>
                <a:tailEnd/>
              </a:ln>
            </p:spPr>
            <p:txBody>
              <a:bodyPr/>
              <a:lstStyle/>
              <a:p>
                <a:endParaRPr lang="en-US"/>
              </a:p>
            </p:txBody>
          </p:sp>
        </p:grpSp>
        <p:sp>
          <p:nvSpPr>
            <p:cNvPr id="38937" name="Freeform 87"/>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993300"/>
            </a:solidFill>
            <a:ln w="9525" cap="flat" cmpd="sng">
              <a:solidFill>
                <a:schemeClr val="tx1"/>
              </a:solidFill>
              <a:prstDash val="solid"/>
              <a:round/>
              <a:headEnd/>
              <a:tailEnd/>
            </a:ln>
            <a:effectLst/>
          </p:spPr>
          <p:txBody>
            <a:bodyPr wrap="none" anchor="ctr"/>
            <a:lstStyle/>
            <a:p>
              <a:endParaRPr lang="en-US"/>
            </a:p>
          </p:txBody>
        </p:sp>
      </p:grpSp>
      <p:sp>
        <p:nvSpPr>
          <p:cNvPr id="38928" name="Rectangle 88"/>
          <p:cNvSpPr>
            <a:spLocks noChangeArrowheads="1"/>
          </p:cNvSpPr>
          <p:nvPr/>
        </p:nvSpPr>
        <p:spPr bwMode="auto">
          <a:xfrm>
            <a:off x="18516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8929" name="Text Box 89"/>
          <p:cNvSpPr txBox="1">
            <a:spLocks noChangeArrowheads="1"/>
          </p:cNvSpPr>
          <p:nvPr/>
        </p:nvSpPr>
        <p:spPr bwMode="auto">
          <a:xfrm>
            <a:off x="1903095"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rPr>
              <a:t>B</a:t>
            </a:r>
          </a:p>
        </p:txBody>
      </p:sp>
      <p:sp>
        <p:nvSpPr>
          <p:cNvPr id="38930" name="Rectangle 90"/>
          <p:cNvSpPr>
            <a:spLocks noChangeArrowheads="1"/>
          </p:cNvSpPr>
          <p:nvPr/>
        </p:nvSpPr>
        <p:spPr bwMode="auto">
          <a:xfrm>
            <a:off x="3368993"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8931" name="Rectangle 92"/>
          <p:cNvSpPr>
            <a:spLocks noChangeArrowheads="1"/>
          </p:cNvSpPr>
          <p:nvPr/>
        </p:nvSpPr>
        <p:spPr bwMode="auto">
          <a:xfrm>
            <a:off x="49377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8932" name="Text Box 93"/>
          <p:cNvSpPr txBox="1">
            <a:spLocks noChangeArrowheads="1"/>
          </p:cNvSpPr>
          <p:nvPr/>
        </p:nvSpPr>
        <p:spPr bwMode="auto">
          <a:xfrm>
            <a:off x="4989195"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rPr>
              <a:t>N</a:t>
            </a:r>
          </a:p>
        </p:txBody>
      </p:sp>
      <p:sp>
        <p:nvSpPr>
          <p:cNvPr id="38933" name="Rectangle 94"/>
          <p:cNvSpPr>
            <a:spLocks noChangeArrowheads="1"/>
          </p:cNvSpPr>
          <p:nvPr/>
        </p:nvSpPr>
        <p:spPr bwMode="auto">
          <a:xfrm>
            <a:off x="956691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8934" name="Rectangle 95"/>
          <p:cNvSpPr>
            <a:spLocks noChangeArrowheads="1"/>
          </p:cNvSpPr>
          <p:nvPr/>
        </p:nvSpPr>
        <p:spPr bwMode="auto">
          <a:xfrm>
            <a:off x="80238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38935" name="Rectangle 96"/>
          <p:cNvSpPr>
            <a:spLocks noChangeArrowheads="1"/>
          </p:cNvSpPr>
          <p:nvPr/>
        </p:nvSpPr>
        <p:spPr bwMode="auto">
          <a:xfrm>
            <a:off x="648081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repeatCount="3000" fill="hold" nodeType="withEffect">
                                  <p:stCondLst>
                                    <p:cond delay="0"/>
                                  </p:stCondLst>
                                  <p:childTnLst>
                                    <p:set>
                                      <p:cBhvr>
                                        <p:cTn id="6" dur="1" fill="hold">
                                          <p:stCondLst>
                                            <p:cond delay="0"/>
                                          </p:stCondLst>
                                        </p:cTn>
                                        <p:tgtEl>
                                          <p:spTgt spid="135186"/>
                                        </p:tgtEl>
                                        <p:attrNameLst>
                                          <p:attrName>style.visibility</p:attrName>
                                        </p:attrNameLst>
                                      </p:cBhvr>
                                      <p:to>
                                        <p:strVal val="visible"/>
                                      </p:to>
                                    </p:set>
                                    <p:anim calcmode="lin" valueType="num">
                                      <p:cBhvr>
                                        <p:cTn id="7" dur="1000" fill="hold"/>
                                        <p:tgtEl>
                                          <p:spTgt spid="135186"/>
                                        </p:tgtEl>
                                        <p:attrNameLst>
                                          <p:attrName>ppt_w</p:attrName>
                                        </p:attrNameLst>
                                      </p:cBhvr>
                                      <p:tavLst>
                                        <p:tav tm="0">
                                          <p:val>
                                            <p:fltVal val="0"/>
                                          </p:val>
                                        </p:tav>
                                        <p:tav tm="100000">
                                          <p:val>
                                            <p:strVal val="#ppt_w"/>
                                          </p:val>
                                        </p:tav>
                                      </p:tavLst>
                                    </p:anim>
                                    <p:anim calcmode="lin" valueType="num">
                                      <p:cBhvr>
                                        <p:cTn id="8" dur="1000" fill="hold"/>
                                        <p:tgtEl>
                                          <p:spTgt spid="135186"/>
                                        </p:tgtEl>
                                        <p:attrNameLst>
                                          <p:attrName>ppt_h</p:attrName>
                                        </p:attrNameLst>
                                      </p:cBhvr>
                                      <p:tavLst>
                                        <p:tav tm="0">
                                          <p:val>
                                            <p:strVal val="#ppt_h"/>
                                          </p:val>
                                        </p:tav>
                                        <p:tav tm="100000">
                                          <p:val>
                                            <p:strVal val="#ppt_h"/>
                                          </p:val>
                                        </p:tav>
                                      </p:tavLst>
                                    </p:anim>
                                  </p:childTnLst>
                                </p:cTn>
                              </p:par>
                              <p:par>
                                <p:cTn id="9" presetID="17" presetClass="entr" presetSubtype="10" repeatCount="3000" fill="hold" nodeType="withEffect">
                                  <p:stCondLst>
                                    <p:cond delay="0"/>
                                  </p:stCondLst>
                                  <p:childTnLst>
                                    <p:set>
                                      <p:cBhvr>
                                        <p:cTn id="10" dur="1" fill="hold">
                                          <p:stCondLst>
                                            <p:cond delay="0"/>
                                          </p:stCondLst>
                                        </p:cTn>
                                        <p:tgtEl>
                                          <p:spTgt spid="135194"/>
                                        </p:tgtEl>
                                        <p:attrNameLst>
                                          <p:attrName>style.visibility</p:attrName>
                                        </p:attrNameLst>
                                      </p:cBhvr>
                                      <p:to>
                                        <p:strVal val="visible"/>
                                      </p:to>
                                    </p:set>
                                    <p:anim calcmode="lin" valueType="num">
                                      <p:cBhvr>
                                        <p:cTn id="11" dur="1000" fill="hold"/>
                                        <p:tgtEl>
                                          <p:spTgt spid="135194"/>
                                        </p:tgtEl>
                                        <p:attrNameLst>
                                          <p:attrName>ppt_w</p:attrName>
                                        </p:attrNameLst>
                                      </p:cBhvr>
                                      <p:tavLst>
                                        <p:tav tm="0">
                                          <p:val>
                                            <p:fltVal val="0"/>
                                          </p:val>
                                        </p:tav>
                                        <p:tav tm="100000">
                                          <p:val>
                                            <p:strVal val="#ppt_w"/>
                                          </p:val>
                                        </p:tav>
                                      </p:tavLst>
                                    </p:anim>
                                    <p:anim calcmode="lin" valueType="num">
                                      <p:cBhvr>
                                        <p:cTn id="12" dur="1000" fill="hold"/>
                                        <p:tgtEl>
                                          <p:spTgt spid="135194"/>
                                        </p:tgtEl>
                                        <p:attrNameLst>
                                          <p:attrName>ppt_h</p:attrName>
                                        </p:attrNameLst>
                                      </p:cBhvr>
                                      <p:tavLst>
                                        <p:tav tm="0">
                                          <p:val>
                                            <p:strVal val="#ppt_h"/>
                                          </p:val>
                                        </p:tav>
                                        <p:tav tm="100000">
                                          <p:val>
                                            <p:strVal val="#ppt_h"/>
                                          </p:val>
                                        </p:tav>
                                      </p:tavLst>
                                    </p:anim>
                                  </p:childTnLst>
                                </p:cTn>
                              </p:par>
                              <p:par>
                                <p:cTn id="13" presetID="17" presetClass="entr" presetSubtype="10" repeatCount="3000" fill="hold" nodeType="withEffect">
                                  <p:stCondLst>
                                    <p:cond delay="0"/>
                                  </p:stCondLst>
                                  <p:childTnLst>
                                    <p:set>
                                      <p:cBhvr>
                                        <p:cTn id="14" dur="1" fill="hold">
                                          <p:stCondLst>
                                            <p:cond delay="0"/>
                                          </p:stCondLst>
                                        </p:cTn>
                                        <p:tgtEl>
                                          <p:spTgt spid="135200"/>
                                        </p:tgtEl>
                                        <p:attrNameLst>
                                          <p:attrName>style.visibility</p:attrName>
                                        </p:attrNameLst>
                                      </p:cBhvr>
                                      <p:to>
                                        <p:strVal val="visible"/>
                                      </p:to>
                                    </p:set>
                                    <p:anim calcmode="lin" valueType="num">
                                      <p:cBhvr>
                                        <p:cTn id="15" dur="1000" fill="hold"/>
                                        <p:tgtEl>
                                          <p:spTgt spid="135200"/>
                                        </p:tgtEl>
                                        <p:attrNameLst>
                                          <p:attrName>ppt_w</p:attrName>
                                        </p:attrNameLst>
                                      </p:cBhvr>
                                      <p:tavLst>
                                        <p:tav tm="0">
                                          <p:val>
                                            <p:fltVal val="0"/>
                                          </p:val>
                                        </p:tav>
                                        <p:tav tm="100000">
                                          <p:val>
                                            <p:strVal val="#ppt_w"/>
                                          </p:val>
                                        </p:tav>
                                      </p:tavLst>
                                    </p:anim>
                                    <p:anim calcmode="lin" valueType="num">
                                      <p:cBhvr>
                                        <p:cTn id="16" dur="1000" fill="hold"/>
                                        <p:tgtEl>
                                          <p:spTgt spid="135200"/>
                                        </p:tgtEl>
                                        <p:attrNameLst>
                                          <p:attrName>ppt_h</p:attrName>
                                        </p:attrNameLst>
                                      </p:cBhvr>
                                      <p:tavLst>
                                        <p:tav tm="0">
                                          <p:val>
                                            <p:strVal val="#ppt_h"/>
                                          </p:val>
                                        </p:tav>
                                        <p:tav tm="100000">
                                          <p:val>
                                            <p:strVal val="#ppt_h"/>
                                          </p:val>
                                        </p:tav>
                                      </p:tavLst>
                                    </p:anim>
                                  </p:childTnLst>
                                </p:cTn>
                              </p:par>
                              <p:par>
                                <p:cTn id="17" presetID="17" presetClass="entr" presetSubtype="10" repeatCount="3000" fill="hold" nodeType="withEffect">
                                  <p:stCondLst>
                                    <p:cond delay="0"/>
                                  </p:stCondLst>
                                  <p:childTnLst>
                                    <p:set>
                                      <p:cBhvr>
                                        <p:cTn id="18" dur="1" fill="hold">
                                          <p:stCondLst>
                                            <p:cond delay="0"/>
                                          </p:stCondLst>
                                        </p:cTn>
                                        <p:tgtEl>
                                          <p:spTgt spid="135208"/>
                                        </p:tgtEl>
                                        <p:attrNameLst>
                                          <p:attrName>style.visibility</p:attrName>
                                        </p:attrNameLst>
                                      </p:cBhvr>
                                      <p:to>
                                        <p:strVal val="visible"/>
                                      </p:to>
                                    </p:set>
                                    <p:anim calcmode="lin" valueType="num">
                                      <p:cBhvr>
                                        <p:cTn id="19" dur="1000" fill="hold"/>
                                        <p:tgtEl>
                                          <p:spTgt spid="135208"/>
                                        </p:tgtEl>
                                        <p:attrNameLst>
                                          <p:attrName>ppt_w</p:attrName>
                                        </p:attrNameLst>
                                      </p:cBhvr>
                                      <p:tavLst>
                                        <p:tav tm="0">
                                          <p:val>
                                            <p:fltVal val="0"/>
                                          </p:val>
                                        </p:tav>
                                        <p:tav tm="100000">
                                          <p:val>
                                            <p:strVal val="#ppt_w"/>
                                          </p:val>
                                        </p:tav>
                                      </p:tavLst>
                                    </p:anim>
                                    <p:anim calcmode="lin" valueType="num">
                                      <p:cBhvr>
                                        <p:cTn id="20" dur="1000" fill="hold"/>
                                        <p:tgtEl>
                                          <p:spTgt spid="135208"/>
                                        </p:tgtEl>
                                        <p:attrNameLst>
                                          <p:attrName>ppt_h</p:attrName>
                                        </p:attrNameLst>
                                      </p:cBhvr>
                                      <p:tavLst>
                                        <p:tav tm="0">
                                          <p:val>
                                            <p:strVal val="#ppt_h"/>
                                          </p:val>
                                        </p:tav>
                                        <p:tav tm="100000">
                                          <p:val>
                                            <p:strVal val="#ppt_h"/>
                                          </p:val>
                                        </p:tav>
                                      </p:tavLst>
                                    </p:anim>
                                  </p:childTnLst>
                                </p:cTn>
                              </p:par>
                              <p:par>
                                <p:cTn id="21" presetID="17" presetClass="entr" presetSubtype="10" repeatCount="3000" fill="hold" nodeType="withEffect">
                                  <p:stCondLst>
                                    <p:cond delay="0"/>
                                  </p:stCondLst>
                                  <p:childTnLst>
                                    <p:set>
                                      <p:cBhvr>
                                        <p:cTn id="22" dur="1" fill="hold">
                                          <p:stCondLst>
                                            <p:cond delay="0"/>
                                          </p:stCondLst>
                                        </p:cTn>
                                        <p:tgtEl>
                                          <p:spTgt spid="135228"/>
                                        </p:tgtEl>
                                        <p:attrNameLst>
                                          <p:attrName>style.visibility</p:attrName>
                                        </p:attrNameLst>
                                      </p:cBhvr>
                                      <p:to>
                                        <p:strVal val="visible"/>
                                      </p:to>
                                    </p:set>
                                    <p:anim calcmode="lin" valueType="num">
                                      <p:cBhvr>
                                        <p:cTn id="23" dur="1000" fill="hold"/>
                                        <p:tgtEl>
                                          <p:spTgt spid="135228"/>
                                        </p:tgtEl>
                                        <p:attrNameLst>
                                          <p:attrName>ppt_w</p:attrName>
                                        </p:attrNameLst>
                                      </p:cBhvr>
                                      <p:tavLst>
                                        <p:tav tm="0">
                                          <p:val>
                                            <p:fltVal val="0"/>
                                          </p:val>
                                        </p:tav>
                                        <p:tav tm="100000">
                                          <p:val>
                                            <p:strVal val="#ppt_w"/>
                                          </p:val>
                                        </p:tav>
                                      </p:tavLst>
                                    </p:anim>
                                    <p:anim calcmode="lin" valueType="num">
                                      <p:cBhvr>
                                        <p:cTn id="24" dur="1000" fill="hold"/>
                                        <p:tgtEl>
                                          <p:spTgt spid="135228"/>
                                        </p:tgtEl>
                                        <p:attrNameLst>
                                          <p:attrName>ppt_h</p:attrName>
                                        </p:attrNameLst>
                                      </p:cBhvr>
                                      <p:tavLst>
                                        <p:tav tm="0">
                                          <p:val>
                                            <p:strVal val="#ppt_h"/>
                                          </p:val>
                                        </p:tav>
                                        <p:tav tm="100000">
                                          <p:val>
                                            <p:strVal val="#ppt_h"/>
                                          </p:val>
                                        </p:tav>
                                      </p:tavLst>
                                    </p:anim>
                                  </p:childTnLst>
                                </p:cTn>
                              </p:par>
                              <p:par>
                                <p:cTn id="25" presetID="17" presetClass="entr" presetSubtype="10" repeatCount="3000" fill="hold" nodeType="withEffect">
                                  <p:stCondLst>
                                    <p:cond delay="0"/>
                                  </p:stCondLst>
                                  <p:childTnLst>
                                    <p:set>
                                      <p:cBhvr>
                                        <p:cTn id="26" dur="1" fill="hold">
                                          <p:stCondLst>
                                            <p:cond delay="0"/>
                                          </p:stCondLst>
                                        </p:cTn>
                                        <p:tgtEl>
                                          <p:spTgt spid="135214"/>
                                        </p:tgtEl>
                                        <p:attrNameLst>
                                          <p:attrName>style.visibility</p:attrName>
                                        </p:attrNameLst>
                                      </p:cBhvr>
                                      <p:to>
                                        <p:strVal val="visible"/>
                                      </p:to>
                                    </p:set>
                                    <p:anim calcmode="lin" valueType="num">
                                      <p:cBhvr>
                                        <p:cTn id="27" dur="1000" fill="hold"/>
                                        <p:tgtEl>
                                          <p:spTgt spid="135214"/>
                                        </p:tgtEl>
                                        <p:attrNameLst>
                                          <p:attrName>ppt_w</p:attrName>
                                        </p:attrNameLst>
                                      </p:cBhvr>
                                      <p:tavLst>
                                        <p:tav tm="0">
                                          <p:val>
                                            <p:fltVal val="0"/>
                                          </p:val>
                                        </p:tav>
                                        <p:tav tm="100000">
                                          <p:val>
                                            <p:strVal val="#ppt_w"/>
                                          </p:val>
                                        </p:tav>
                                      </p:tavLst>
                                    </p:anim>
                                    <p:anim calcmode="lin" valueType="num">
                                      <p:cBhvr>
                                        <p:cTn id="28" dur="1000" fill="hold"/>
                                        <p:tgtEl>
                                          <p:spTgt spid="135214"/>
                                        </p:tgtEl>
                                        <p:attrNameLst>
                                          <p:attrName>ppt_h</p:attrName>
                                        </p:attrNameLst>
                                      </p:cBhvr>
                                      <p:tavLst>
                                        <p:tav tm="0">
                                          <p:val>
                                            <p:strVal val="#ppt_h"/>
                                          </p:val>
                                        </p:tav>
                                        <p:tav tm="100000">
                                          <p:val>
                                            <p:strVal val="#ppt_h"/>
                                          </p:val>
                                        </p:tav>
                                      </p:tavLst>
                                    </p:anim>
                                  </p:childTnLst>
                                </p:cTn>
                              </p:par>
                              <p:par>
                                <p:cTn id="29" presetID="17" presetClass="entr" presetSubtype="10" repeatCount="3000" fill="hold" nodeType="withEffect">
                                  <p:stCondLst>
                                    <p:cond delay="0"/>
                                  </p:stCondLst>
                                  <p:childTnLst>
                                    <p:set>
                                      <p:cBhvr>
                                        <p:cTn id="30" dur="1" fill="hold">
                                          <p:stCondLst>
                                            <p:cond delay="0"/>
                                          </p:stCondLst>
                                        </p:cTn>
                                        <p:tgtEl>
                                          <p:spTgt spid="135222"/>
                                        </p:tgtEl>
                                        <p:attrNameLst>
                                          <p:attrName>style.visibility</p:attrName>
                                        </p:attrNameLst>
                                      </p:cBhvr>
                                      <p:to>
                                        <p:strVal val="visible"/>
                                      </p:to>
                                    </p:set>
                                    <p:anim calcmode="lin" valueType="num">
                                      <p:cBhvr>
                                        <p:cTn id="31" dur="1000" fill="hold"/>
                                        <p:tgtEl>
                                          <p:spTgt spid="135222"/>
                                        </p:tgtEl>
                                        <p:attrNameLst>
                                          <p:attrName>ppt_w</p:attrName>
                                        </p:attrNameLst>
                                      </p:cBhvr>
                                      <p:tavLst>
                                        <p:tav tm="0">
                                          <p:val>
                                            <p:fltVal val="0"/>
                                          </p:val>
                                        </p:tav>
                                        <p:tav tm="100000">
                                          <p:val>
                                            <p:strVal val="#ppt_w"/>
                                          </p:val>
                                        </p:tav>
                                      </p:tavLst>
                                    </p:anim>
                                    <p:anim calcmode="lin" valueType="num">
                                      <p:cBhvr>
                                        <p:cTn id="32" dur="1000" fill="hold"/>
                                        <p:tgtEl>
                                          <p:spTgt spid="135222"/>
                                        </p:tgtEl>
                                        <p:attrNameLst>
                                          <p:attrName>ppt_h</p:attrName>
                                        </p:attrNameLst>
                                      </p:cBhvr>
                                      <p:tavLst>
                                        <p:tav tm="0">
                                          <p:val>
                                            <p:strVal val="#ppt_h"/>
                                          </p:val>
                                        </p:tav>
                                        <p:tav tm="100000">
                                          <p:val>
                                            <p:strVal val="#ppt_h"/>
                                          </p:val>
                                        </p:tav>
                                      </p:tavLst>
                                    </p:anim>
                                  </p:childTnLst>
                                </p:cTn>
                              </p:par>
                              <p:par>
                                <p:cTn id="33" presetID="17" presetClass="entr" presetSubtype="10" repeatCount="3000" fill="hold" nodeType="withEffect">
                                  <p:stCondLst>
                                    <p:cond delay="0"/>
                                  </p:stCondLst>
                                  <p:childTnLst>
                                    <p:set>
                                      <p:cBhvr>
                                        <p:cTn id="34" dur="1" fill="hold">
                                          <p:stCondLst>
                                            <p:cond delay="0"/>
                                          </p:stCondLst>
                                        </p:cTn>
                                        <p:tgtEl>
                                          <p:spTgt spid="135171"/>
                                        </p:tgtEl>
                                        <p:attrNameLst>
                                          <p:attrName>style.visibility</p:attrName>
                                        </p:attrNameLst>
                                      </p:cBhvr>
                                      <p:to>
                                        <p:strVal val="visible"/>
                                      </p:to>
                                    </p:set>
                                    <p:anim calcmode="lin" valueType="num">
                                      <p:cBhvr>
                                        <p:cTn id="35" dur="1000" fill="hold"/>
                                        <p:tgtEl>
                                          <p:spTgt spid="135171"/>
                                        </p:tgtEl>
                                        <p:attrNameLst>
                                          <p:attrName>ppt_w</p:attrName>
                                        </p:attrNameLst>
                                      </p:cBhvr>
                                      <p:tavLst>
                                        <p:tav tm="0">
                                          <p:val>
                                            <p:fltVal val="0"/>
                                          </p:val>
                                        </p:tav>
                                        <p:tav tm="100000">
                                          <p:val>
                                            <p:strVal val="#ppt_w"/>
                                          </p:val>
                                        </p:tav>
                                      </p:tavLst>
                                    </p:anim>
                                    <p:anim calcmode="lin" valueType="num">
                                      <p:cBhvr>
                                        <p:cTn id="36" dur="1000" fill="hold"/>
                                        <p:tgtEl>
                                          <p:spTgt spid="135171"/>
                                        </p:tgtEl>
                                        <p:attrNameLst>
                                          <p:attrName>ppt_h</p:attrName>
                                        </p:attrNameLst>
                                      </p:cBhvr>
                                      <p:tavLst>
                                        <p:tav tm="0">
                                          <p:val>
                                            <p:strVal val="#ppt_h"/>
                                          </p:val>
                                        </p:tav>
                                        <p:tav tm="100000">
                                          <p:val>
                                            <p:strVal val="#ppt_h"/>
                                          </p:val>
                                        </p:tav>
                                      </p:tavLst>
                                    </p:anim>
                                  </p:childTnLst>
                                </p:cTn>
                              </p:par>
                              <p:par>
                                <p:cTn id="37" presetID="17" presetClass="entr" presetSubtype="10" repeatCount="3000" fill="hold" nodeType="withEffect">
                                  <p:stCondLst>
                                    <p:cond delay="0"/>
                                  </p:stCondLst>
                                  <p:childTnLst>
                                    <p:set>
                                      <p:cBhvr>
                                        <p:cTn id="38" dur="1" fill="hold">
                                          <p:stCondLst>
                                            <p:cond delay="0"/>
                                          </p:stCondLst>
                                        </p:cTn>
                                        <p:tgtEl>
                                          <p:spTgt spid="135179"/>
                                        </p:tgtEl>
                                        <p:attrNameLst>
                                          <p:attrName>style.visibility</p:attrName>
                                        </p:attrNameLst>
                                      </p:cBhvr>
                                      <p:to>
                                        <p:strVal val="visible"/>
                                      </p:to>
                                    </p:set>
                                    <p:anim calcmode="lin" valueType="num">
                                      <p:cBhvr>
                                        <p:cTn id="39" dur="1000" fill="hold"/>
                                        <p:tgtEl>
                                          <p:spTgt spid="135179"/>
                                        </p:tgtEl>
                                        <p:attrNameLst>
                                          <p:attrName>ppt_w</p:attrName>
                                        </p:attrNameLst>
                                      </p:cBhvr>
                                      <p:tavLst>
                                        <p:tav tm="0">
                                          <p:val>
                                            <p:fltVal val="0"/>
                                          </p:val>
                                        </p:tav>
                                        <p:tav tm="100000">
                                          <p:val>
                                            <p:strVal val="#ppt_w"/>
                                          </p:val>
                                        </p:tav>
                                      </p:tavLst>
                                    </p:anim>
                                    <p:anim calcmode="lin" valueType="num">
                                      <p:cBhvr>
                                        <p:cTn id="40" dur="1000" fill="hold"/>
                                        <p:tgtEl>
                                          <p:spTgt spid="135179"/>
                                        </p:tgtEl>
                                        <p:attrNameLst>
                                          <p:attrName>ppt_h</p:attrName>
                                        </p:attrNameLst>
                                      </p:cBhvr>
                                      <p:tavLst>
                                        <p:tav tm="0">
                                          <p:val>
                                            <p:strVal val="#ppt_h"/>
                                          </p:val>
                                        </p:tav>
                                        <p:tav tm="100000">
                                          <p:val>
                                            <p:strVal val="#ppt_h"/>
                                          </p:val>
                                        </p:tav>
                                      </p:tavLst>
                                    </p:anim>
                                  </p:childTnLst>
                                </p:cTn>
                              </p:par>
                              <p:par>
                                <p:cTn id="41" presetID="17" presetClass="entr" presetSubtype="10" repeatCount="3000" fill="hold" nodeType="withEffect">
                                  <p:stCondLst>
                                    <p:cond delay="0"/>
                                  </p:stCondLst>
                                  <p:childTnLst>
                                    <p:set>
                                      <p:cBhvr>
                                        <p:cTn id="42" dur="1" fill="hold">
                                          <p:stCondLst>
                                            <p:cond delay="0"/>
                                          </p:stCondLst>
                                        </p:cTn>
                                        <p:tgtEl>
                                          <p:spTgt spid="135236"/>
                                        </p:tgtEl>
                                        <p:attrNameLst>
                                          <p:attrName>style.visibility</p:attrName>
                                        </p:attrNameLst>
                                      </p:cBhvr>
                                      <p:to>
                                        <p:strVal val="visible"/>
                                      </p:to>
                                    </p:set>
                                    <p:anim calcmode="lin" valueType="num">
                                      <p:cBhvr>
                                        <p:cTn id="43" dur="1000" fill="hold"/>
                                        <p:tgtEl>
                                          <p:spTgt spid="135236"/>
                                        </p:tgtEl>
                                        <p:attrNameLst>
                                          <p:attrName>ppt_w</p:attrName>
                                        </p:attrNameLst>
                                      </p:cBhvr>
                                      <p:tavLst>
                                        <p:tav tm="0">
                                          <p:val>
                                            <p:fltVal val="0"/>
                                          </p:val>
                                        </p:tav>
                                        <p:tav tm="100000">
                                          <p:val>
                                            <p:strVal val="#ppt_w"/>
                                          </p:val>
                                        </p:tav>
                                      </p:tavLst>
                                    </p:anim>
                                    <p:anim calcmode="lin" valueType="num">
                                      <p:cBhvr>
                                        <p:cTn id="44" dur="1000" fill="hold"/>
                                        <p:tgtEl>
                                          <p:spTgt spid="135236"/>
                                        </p:tgtEl>
                                        <p:attrNameLst>
                                          <p:attrName>ppt_h</p:attrName>
                                        </p:attrNameLst>
                                      </p:cBhvr>
                                      <p:tavLst>
                                        <p:tav tm="0">
                                          <p:val>
                                            <p:strVal val="#ppt_h"/>
                                          </p:val>
                                        </p:tav>
                                        <p:tav tm="100000">
                                          <p:val>
                                            <p:strVal val="#ppt_h"/>
                                          </p:val>
                                        </p:tav>
                                      </p:tavLst>
                                    </p:anim>
                                  </p:childTnLst>
                                </p:cTn>
                              </p:par>
                              <p:par>
                                <p:cTn id="45" presetID="17" presetClass="entr" presetSubtype="10" repeatCount="3000" fill="hold" nodeType="withEffect">
                                  <p:stCondLst>
                                    <p:cond delay="0"/>
                                  </p:stCondLst>
                                  <p:childTnLst>
                                    <p:set>
                                      <p:cBhvr>
                                        <p:cTn id="46" dur="1" fill="hold">
                                          <p:stCondLst>
                                            <p:cond delay="0"/>
                                          </p:stCondLst>
                                        </p:cTn>
                                        <p:tgtEl>
                                          <p:spTgt spid="135242"/>
                                        </p:tgtEl>
                                        <p:attrNameLst>
                                          <p:attrName>style.visibility</p:attrName>
                                        </p:attrNameLst>
                                      </p:cBhvr>
                                      <p:to>
                                        <p:strVal val="visible"/>
                                      </p:to>
                                    </p:set>
                                    <p:anim calcmode="lin" valueType="num">
                                      <p:cBhvr>
                                        <p:cTn id="47" dur="1000" fill="hold"/>
                                        <p:tgtEl>
                                          <p:spTgt spid="135242"/>
                                        </p:tgtEl>
                                        <p:attrNameLst>
                                          <p:attrName>ppt_w</p:attrName>
                                        </p:attrNameLst>
                                      </p:cBhvr>
                                      <p:tavLst>
                                        <p:tav tm="0">
                                          <p:val>
                                            <p:fltVal val="0"/>
                                          </p:val>
                                        </p:tav>
                                        <p:tav tm="100000">
                                          <p:val>
                                            <p:strVal val="#ppt_w"/>
                                          </p:val>
                                        </p:tav>
                                      </p:tavLst>
                                    </p:anim>
                                    <p:anim calcmode="lin" valueType="num">
                                      <p:cBhvr>
                                        <p:cTn id="48" dur="1000" fill="hold"/>
                                        <p:tgtEl>
                                          <p:spTgt spid="135242"/>
                                        </p:tgtEl>
                                        <p:attrNameLst>
                                          <p:attrName>ppt_h</p:attrName>
                                        </p:attrNameLst>
                                      </p:cBhvr>
                                      <p:tavLst>
                                        <p:tav tm="0">
                                          <p:val>
                                            <p:strVal val="#ppt_h"/>
                                          </p:val>
                                        </p:tav>
                                        <p:tav tm="100000">
                                          <p:val>
                                            <p:strVal val="#ppt_h"/>
                                          </p:val>
                                        </p:tav>
                                      </p:tavLst>
                                    </p:anim>
                                  </p:childTnLst>
                                </p:cTn>
                              </p:par>
                              <p:par>
                                <p:cTn id="49" presetID="17" presetClass="entr" presetSubtype="10" repeatCount="3000" fill="hold" nodeType="withEffect">
                                  <p:stCondLst>
                                    <p:cond delay="0"/>
                                  </p:stCondLst>
                                  <p:childTnLst>
                                    <p:set>
                                      <p:cBhvr>
                                        <p:cTn id="50" dur="1" fill="hold">
                                          <p:stCondLst>
                                            <p:cond delay="0"/>
                                          </p:stCondLst>
                                        </p:cTn>
                                        <p:tgtEl>
                                          <p:spTgt spid="135250"/>
                                        </p:tgtEl>
                                        <p:attrNameLst>
                                          <p:attrName>style.visibility</p:attrName>
                                        </p:attrNameLst>
                                      </p:cBhvr>
                                      <p:to>
                                        <p:strVal val="visible"/>
                                      </p:to>
                                    </p:set>
                                    <p:anim calcmode="lin" valueType="num">
                                      <p:cBhvr>
                                        <p:cTn id="51" dur="1000" fill="hold"/>
                                        <p:tgtEl>
                                          <p:spTgt spid="135250"/>
                                        </p:tgtEl>
                                        <p:attrNameLst>
                                          <p:attrName>ppt_w</p:attrName>
                                        </p:attrNameLst>
                                      </p:cBhvr>
                                      <p:tavLst>
                                        <p:tav tm="0">
                                          <p:val>
                                            <p:fltVal val="0"/>
                                          </p:val>
                                        </p:tav>
                                        <p:tav tm="100000">
                                          <p:val>
                                            <p:strVal val="#ppt_w"/>
                                          </p:val>
                                        </p:tav>
                                      </p:tavLst>
                                    </p:anim>
                                    <p:anim calcmode="lin" valueType="num">
                                      <p:cBhvr>
                                        <p:cTn id="52" dur="1000" fill="hold"/>
                                        <p:tgtEl>
                                          <p:spTgt spid="1352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ình Chữ nhật 3"/>
          <p:cNvSpPr/>
          <p:nvPr/>
        </p:nvSpPr>
        <p:spPr>
          <a:xfrm>
            <a:off x="609600" y="3170237"/>
            <a:ext cx="11521440" cy="2604317"/>
          </a:xfrm>
          <a:prstGeom prst="rect">
            <a:avLst/>
          </a:prstGeom>
        </p:spPr>
        <p:txBody>
          <a:bodyPr wrap="square" lIns="110249" tIns="55125" rIns="110249" bIns="55125">
            <a:spAutoFit/>
          </a:bodyPr>
          <a:lstStyle/>
          <a:p>
            <a:r>
              <a:rPr lang="vi-VN" sz="5400" b="1" smtClean="0">
                <a:latin typeface="Arial" pitchFamily="34" charset="0"/>
                <a:cs typeface="Arial" pitchFamily="34" charset="0"/>
              </a:rPr>
              <a:t>Trung du Bắc Bộ </a:t>
            </a:r>
            <a:r>
              <a:rPr lang="en-US" sz="5400" b="1" smtClean="0">
                <a:latin typeface="Arial" pitchFamily="34" charset="0"/>
                <a:cs typeface="Arial" pitchFamily="34" charset="0"/>
              </a:rPr>
              <a:t>thích hợp cho việc trồng cây </a:t>
            </a:r>
            <a:r>
              <a:rPr lang="vi-VN" sz="5400" b="1" smtClean="0">
                <a:latin typeface="Arial" pitchFamily="34" charset="0"/>
                <a:cs typeface="Arial" pitchFamily="34" charset="0"/>
              </a:rPr>
              <a:t>ă</a:t>
            </a:r>
            <a:r>
              <a:rPr lang="en-US" sz="5400" b="1" smtClean="0">
                <a:latin typeface="Arial" pitchFamily="34" charset="0"/>
                <a:cs typeface="Arial" pitchFamily="34" charset="0"/>
              </a:rPr>
              <a:t>n quả và cây công nghiệp, </a:t>
            </a:r>
            <a:r>
              <a:rPr lang="vi-VN" sz="5400" b="1" smtClean="0">
                <a:latin typeface="Arial" pitchFamily="34" charset="0"/>
                <a:cs typeface="Arial" pitchFamily="34" charset="0"/>
              </a:rPr>
              <a:t>đặc</a:t>
            </a:r>
            <a:r>
              <a:rPr lang="en-US" sz="5400" b="1" smtClean="0">
                <a:latin typeface="Arial" pitchFamily="34" charset="0"/>
                <a:cs typeface="Arial" pitchFamily="34" charset="0"/>
              </a:rPr>
              <a:t> biệt là cây chè.</a:t>
            </a:r>
            <a:endParaRPr lang="en-US" sz="5400" b="1"/>
          </a:p>
        </p:txBody>
      </p:sp>
      <p:sp>
        <p:nvSpPr>
          <p:cNvPr id="5" name="Hình Chữ nhật 4"/>
          <p:cNvSpPr/>
          <p:nvPr/>
        </p:nvSpPr>
        <p:spPr>
          <a:xfrm>
            <a:off x="533400" y="579437"/>
            <a:ext cx="11109960" cy="2604317"/>
          </a:xfrm>
          <a:prstGeom prst="rect">
            <a:avLst/>
          </a:prstGeom>
        </p:spPr>
        <p:txBody>
          <a:bodyPr wrap="square" lIns="110249" tIns="55125" rIns="110249" bIns="55125">
            <a:spAutoFit/>
          </a:bodyPr>
          <a:lstStyle/>
          <a:p>
            <a:r>
              <a:rPr lang="en-US" sz="5400" b="1" smtClean="0">
                <a:solidFill>
                  <a:srgbClr val="FF0000"/>
                </a:solidFill>
                <a:latin typeface="Arial" pitchFamily="34" charset="0"/>
                <a:cs typeface="Arial" pitchFamily="34" charset="0"/>
              </a:rPr>
              <a:t>Câu 2. </a:t>
            </a:r>
            <a:r>
              <a:rPr lang="vi-VN" sz="5400" b="1" smtClean="0">
                <a:solidFill>
                  <a:srgbClr val="FF0000"/>
                </a:solidFill>
                <a:latin typeface="Arial" pitchFamily="34" charset="0"/>
                <a:cs typeface="Arial" pitchFamily="34" charset="0"/>
              </a:rPr>
              <a:t>Trung du Bắc Bộ </a:t>
            </a:r>
            <a:r>
              <a:rPr lang="en-US" sz="5400" b="1" smtClean="0">
                <a:solidFill>
                  <a:srgbClr val="FF0000"/>
                </a:solidFill>
                <a:latin typeface="Arial" pitchFamily="34" charset="0"/>
                <a:cs typeface="Arial" pitchFamily="34" charset="0"/>
              </a:rPr>
              <a:t>thích hợp cho việc trồng những loại cây gì?</a:t>
            </a:r>
            <a:r>
              <a:rPr lang="vi-VN" sz="5400" b="1" smtClean="0">
                <a:solidFill>
                  <a:srgbClr val="FF0000"/>
                </a:solidFill>
                <a:latin typeface="Arial" pitchFamily="34" charset="0"/>
                <a:cs typeface="Arial" pitchFamily="34" charset="0"/>
              </a:rPr>
              <a:t> </a:t>
            </a:r>
            <a:endParaRPr lang="en-US" sz="5400" b="1">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9" name="AutoShape 3"/>
          <p:cNvSpPr>
            <a:spLocks noChangeArrowheads="1"/>
          </p:cNvSpPr>
          <p:nvPr/>
        </p:nvSpPr>
        <p:spPr bwMode="auto">
          <a:xfrm>
            <a:off x="0" y="-1"/>
            <a:ext cx="12344400" cy="6950075"/>
          </a:xfrm>
          <a:prstGeom prst="cloudCallout">
            <a:avLst>
              <a:gd name="adj1" fmla="val -34292"/>
              <a:gd name="adj2" fmla="val 44301"/>
            </a:avLst>
          </a:prstGeom>
          <a:solidFill>
            <a:srgbClr val="33CCFF"/>
          </a:solidFill>
          <a:ln w="9525">
            <a:solidFill>
              <a:schemeClr val="tx1"/>
            </a:solidFill>
            <a:round/>
            <a:headEnd/>
            <a:tailEnd/>
          </a:ln>
          <a:effectLst/>
        </p:spPr>
        <p:txBody>
          <a:bodyPr lIns="110249" tIns="55125" rIns="110249" bIns="55125"/>
          <a:lstStyle/>
          <a:p>
            <a:pPr algn="ctr"/>
            <a:endParaRPr lang="en-US" sz="3900">
              <a:solidFill>
                <a:srgbClr val="FF0066"/>
              </a:solidFill>
              <a:latin typeface="Arial" charset="0"/>
              <a:cs typeface="Arial" charset="0"/>
            </a:endParaRPr>
          </a:p>
          <a:p>
            <a:pPr algn="ctr"/>
            <a:endParaRPr lang="en-US" sz="3900">
              <a:solidFill>
                <a:srgbClr val="FF0066"/>
              </a:solidFill>
              <a:latin typeface="Arial" charset="0"/>
              <a:cs typeface="Arial" charset="0"/>
            </a:endParaRPr>
          </a:p>
        </p:txBody>
      </p:sp>
      <p:sp>
        <p:nvSpPr>
          <p:cNvPr id="39940" name="Text Box 4"/>
          <p:cNvSpPr txBox="1">
            <a:spLocks noChangeArrowheads="1"/>
          </p:cNvSpPr>
          <p:nvPr/>
        </p:nvSpPr>
        <p:spPr bwMode="auto">
          <a:xfrm>
            <a:off x="2777490" y="1930579"/>
            <a:ext cx="6789420" cy="711491"/>
          </a:xfrm>
          <a:prstGeom prst="rect">
            <a:avLst/>
          </a:prstGeom>
          <a:noFill/>
          <a:ln w="9525">
            <a:noFill/>
            <a:miter lim="800000"/>
            <a:headEnd/>
            <a:tailEnd/>
          </a:ln>
          <a:effectLst/>
        </p:spPr>
        <p:txBody>
          <a:bodyPr lIns="110249" tIns="55125" rIns="110249" bIns="55125">
            <a:spAutoFit/>
          </a:bodyPr>
          <a:lstStyle/>
          <a:p>
            <a:pPr algn="just" eaLnBrk="1" hangingPunct="1">
              <a:spcBef>
                <a:spcPct val="50000"/>
              </a:spcBef>
            </a:pPr>
            <a:endParaRPr lang="en-US" sz="3900">
              <a:solidFill>
                <a:srgbClr val="000066"/>
              </a:solidFill>
              <a:latin typeface="Arial" charset="0"/>
              <a:cs typeface="Arial" charset="0"/>
            </a:endParaRPr>
          </a:p>
        </p:txBody>
      </p:sp>
      <p:sp>
        <p:nvSpPr>
          <p:cNvPr id="39941" name="Text Box 5"/>
          <p:cNvSpPr txBox="1">
            <a:spLocks noChangeArrowheads="1"/>
          </p:cNvSpPr>
          <p:nvPr/>
        </p:nvSpPr>
        <p:spPr bwMode="auto">
          <a:xfrm>
            <a:off x="2590800" y="1081124"/>
            <a:ext cx="7696200" cy="4574087"/>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5800" b="1">
                <a:solidFill>
                  <a:schemeClr val="bg1"/>
                </a:solidFill>
                <a:latin typeface="Arial" pitchFamily="34" charset="0"/>
                <a:cs typeface="Arial" pitchFamily="34" charset="0"/>
              </a:rPr>
              <a:t>Tên một thành phố nổi tiếng với những cảnh đẹp nên thơ, nằm trên cao nguyên Lâm Viên.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3000" fill="hold" grpId="0" nodeType="withEffect">
                                  <p:stCondLst>
                                    <p:cond delay="0"/>
                                  </p:stCondLst>
                                  <p:childTnLst>
                                    <p:animScale>
                                      <p:cBhvr>
                                        <p:cTn id="6" dur="2000" fill="hold"/>
                                        <p:tgtEl>
                                          <p:spTgt spid="1372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AutoShape 3"/>
          <p:cNvSpPr>
            <a:spLocks noChangeArrowheads="1"/>
          </p:cNvSpPr>
          <p:nvPr/>
        </p:nvSpPr>
        <p:spPr bwMode="auto">
          <a:xfrm>
            <a:off x="762000" y="427037"/>
            <a:ext cx="11353800" cy="5029200"/>
          </a:xfrm>
          <a:prstGeom prst="cloudCallout">
            <a:avLst>
              <a:gd name="adj1" fmla="val -24292"/>
              <a:gd name="adj2" fmla="val 44301"/>
            </a:avLst>
          </a:prstGeom>
          <a:solidFill>
            <a:srgbClr val="33CCFF"/>
          </a:solidFill>
          <a:ln w="9525">
            <a:solidFill>
              <a:schemeClr val="tx1"/>
            </a:solidFill>
            <a:round/>
            <a:headEnd/>
            <a:tailEnd/>
          </a:ln>
          <a:effectLst/>
        </p:spPr>
        <p:txBody>
          <a:bodyPr lIns="110249" tIns="55125" rIns="110249" bIns="55125"/>
          <a:lstStyle/>
          <a:p>
            <a:pPr algn="ctr"/>
            <a:endParaRPr lang="en-US" sz="3900">
              <a:solidFill>
                <a:srgbClr val="FF0066"/>
              </a:solidFill>
              <a:latin typeface="Arial" charset="0"/>
              <a:cs typeface="Arial" charset="0"/>
            </a:endParaRPr>
          </a:p>
          <a:p>
            <a:pPr algn="ctr"/>
            <a:endParaRPr lang="en-US" sz="3900">
              <a:solidFill>
                <a:srgbClr val="FF0066"/>
              </a:solidFill>
              <a:latin typeface="Arial" charset="0"/>
              <a:cs typeface="Arial" charset="0"/>
            </a:endParaRPr>
          </a:p>
        </p:txBody>
      </p:sp>
      <p:sp>
        <p:nvSpPr>
          <p:cNvPr id="40964" name="Text Box 4"/>
          <p:cNvSpPr txBox="1">
            <a:spLocks noChangeArrowheads="1"/>
          </p:cNvSpPr>
          <p:nvPr/>
        </p:nvSpPr>
        <p:spPr bwMode="auto">
          <a:xfrm>
            <a:off x="2777490" y="1930579"/>
            <a:ext cx="6789420" cy="711491"/>
          </a:xfrm>
          <a:prstGeom prst="rect">
            <a:avLst/>
          </a:prstGeom>
          <a:noFill/>
          <a:ln w="9525">
            <a:noFill/>
            <a:miter lim="800000"/>
            <a:headEnd/>
            <a:tailEnd/>
          </a:ln>
          <a:effectLst/>
        </p:spPr>
        <p:txBody>
          <a:bodyPr lIns="110249" tIns="55125" rIns="110249" bIns="55125">
            <a:spAutoFit/>
          </a:bodyPr>
          <a:lstStyle/>
          <a:p>
            <a:pPr algn="just" eaLnBrk="1" hangingPunct="1">
              <a:spcBef>
                <a:spcPct val="50000"/>
              </a:spcBef>
            </a:pPr>
            <a:endParaRPr lang="en-US" sz="3900">
              <a:solidFill>
                <a:srgbClr val="000066"/>
              </a:solidFill>
              <a:latin typeface="Arial" charset="0"/>
              <a:cs typeface="Arial" charset="0"/>
            </a:endParaRPr>
          </a:p>
        </p:txBody>
      </p:sp>
      <p:sp>
        <p:nvSpPr>
          <p:cNvPr id="40965" name="Text Box 5"/>
          <p:cNvSpPr txBox="1">
            <a:spLocks noChangeArrowheads="1"/>
          </p:cNvSpPr>
          <p:nvPr/>
        </p:nvSpPr>
        <p:spPr bwMode="auto">
          <a:xfrm>
            <a:off x="2514600" y="1265237"/>
            <a:ext cx="8001000" cy="3435314"/>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5400">
                <a:latin typeface="Arial" pitchFamily="34" charset="0"/>
                <a:cs typeface="Arial" pitchFamily="34" charset="0"/>
              </a:rPr>
              <a:t>Tên một thành phố nổi tiếng với những cảnh đẹp nên thơ, nằm trên cao nguyên Lâm Viên.</a:t>
            </a:r>
          </a:p>
        </p:txBody>
      </p:sp>
      <p:sp>
        <p:nvSpPr>
          <p:cNvPr id="139270" name="Rectangle 6"/>
          <p:cNvSpPr>
            <a:spLocks noChangeArrowheads="1"/>
          </p:cNvSpPr>
          <p:nvPr/>
        </p:nvSpPr>
        <p:spPr bwMode="auto">
          <a:xfrm>
            <a:off x="482203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39271" name="Rectangle 7"/>
          <p:cNvSpPr>
            <a:spLocks noChangeArrowheads="1"/>
          </p:cNvSpPr>
          <p:nvPr/>
        </p:nvSpPr>
        <p:spPr bwMode="auto">
          <a:xfrm>
            <a:off x="585073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39272" name="Rectangle 8"/>
          <p:cNvSpPr>
            <a:spLocks noChangeArrowheads="1"/>
          </p:cNvSpPr>
          <p:nvPr/>
        </p:nvSpPr>
        <p:spPr bwMode="auto">
          <a:xfrm>
            <a:off x="687943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39273" name="Rectangle 9"/>
          <p:cNvSpPr>
            <a:spLocks noChangeArrowheads="1"/>
          </p:cNvSpPr>
          <p:nvPr/>
        </p:nvSpPr>
        <p:spPr bwMode="auto">
          <a:xfrm>
            <a:off x="790813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39274" name="Text Box 10"/>
          <p:cNvSpPr txBox="1">
            <a:spLocks noChangeArrowheads="1"/>
          </p:cNvSpPr>
          <p:nvPr/>
        </p:nvSpPr>
        <p:spPr bwMode="auto">
          <a:xfrm>
            <a:off x="4822031" y="5743465"/>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À</a:t>
            </a:r>
          </a:p>
        </p:txBody>
      </p:sp>
      <p:sp>
        <p:nvSpPr>
          <p:cNvPr id="139275" name="Text Box 11"/>
          <p:cNvSpPr txBox="1">
            <a:spLocks noChangeArrowheads="1"/>
          </p:cNvSpPr>
          <p:nvPr/>
        </p:nvSpPr>
        <p:spPr bwMode="auto">
          <a:xfrm>
            <a:off x="5825014"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L</a:t>
            </a:r>
          </a:p>
        </p:txBody>
      </p:sp>
      <p:sp>
        <p:nvSpPr>
          <p:cNvPr id="139276" name="Text Box 12"/>
          <p:cNvSpPr txBox="1">
            <a:spLocks noChangeArrowheads="1"/>
          </p:cNvSpPr>
          <p:nvPr/>
        </p:nvSpPr>
        <p:spPr bwMode="auto">
          <a:xfrm>
            <a:off x="6879431"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Ạ</a:t>
            </a:r>
          </a:p>
        </p:txBody>
      </p:sp>
      <p:sp>
        <p:nvSpPr>
          <p:cNvPr id="139277" name="Text Box 13"/>
          <p:cNvSpPr txBox="1">
            <a:spLocks noChangeArrowheads="1"/>
          </p:cNvSpPr>
          <p:nvPr/>
        </p:nvSpPr>
        <p:spPr bwMode="auto">
          <a:xfrm>
            <a:off x="7908131"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T</a:t>
            </a:r>
          </a:p>
        </p:txBody>
      </p:sp>
      <p:sp>
        <p:nvSpPr>
          <p:cNvPr id="139278" name="Rectangle 14"/>
          <p:cNvSpPr>
            <a:spLocks noChangeArrowheads="1"/>
          </p:cNvSpPr>
          <p:nvPr/>
        </p:nvSpPr>
        <p:spPr bwMode="auto">
          <a:xfrm>
            <a:off x="3806190"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39279" name="Text Box 15"/>
          <p:cNvSpPr txBox="1">
            <a:spLocks noChangeArrowheads="1"/>
          </p:cNvSpPr>
          <p:nvPr/>
        </p:nvSpPr>
        <p:spPr bwMode="auto">
          <a:xfrm>
            <a:off x="3909060"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Đ</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2000" fill="hold"/>
                                        <p:tgtEl>
                                          <p:spTgt spid="139278"/>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39270"/>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139271"/>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139272"/>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139273"/>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39279"/>
                                        </p:tgtEl>
                                        <p:attrNameLst>
                                          <p:attrName>style.visibility</p:attrName>
                                        </p:attrNameLst>
                                      </p:cBhvr>
                                      <p:to>
                                        <p:strVal val="visible"/>
                                      </p:to>
                                    </p:set>
                                    <p:animEffect transition="in" filter="box(in)">
                                      <p:cBhvr>
                                        <p:cTn id="19" dur="500"/>
                                        <p:tgtEl>
                                          <p:spTgt spid="139279"/>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39274"/>
                                        </p:tgtEl>
                                        <p:attrNameLst>
                                          <p:attrName>style.visibility</p:attrName>
                                        </p:attrNameLst>
                                      </p:cBhvr>
                                      <p:to>
                                        <p:strVal val="visible"/>
                                      </p:to>
                                    </p:set>
                                    <p:animEffect transition="in" filter="box(in)">
                                      <p:cBhvr>
                                        <p:cTn id="22" dur="500"/>
                                        <p:tgtEl>
                                          <p:spTgt spid="139274"/>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39275"/>
                                        </p:tgtEl>
                                        <p:attrNameLst>
                                          <p:attrName>style.visibility</p:attrName>
                                        </p:attrNameLst>
                                      </p:cBhvr>
                                      <p:to>
                                        <p:strVal val="visible"/>
                                      </p:to>
                                    </p:set>
                                    <p:animEffect transition="in" filter="box(in)">
                                      <p:cBhvr>
                                        <p:cTn id="25" dur="500"/>
                                        <p:tgtEl>
                                          <p:spTgt spid="13927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39276"/>
                                        </p:tgtEl>
                                        <p:attrNameLst>
                                          <p:attrName>style.visibility</p:attrName>
                                        </p:attrNameLst>
                                      </p:cBhvr>
                                      <p:to>
                                        <p:strVal val="visible"/>
                                      </p:to>
                                    </p:set>
                                    <p:animEffect transition="in" filter="box(in)">
                                      <p:cBhvr>
                                        <p:cTn id="28" dur="500"/>
                                        <p:tgtEl>
                                          <p:spTgt spid="139276"/>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39277"/>
                                        </p:tgtEl>
                                        <p:attrNameLst>
                                          <p:attrName>style.visibility</p:attrName>
                                        </p:attrNameLst>
                                      </p:cBhvr>
                                      <p:to>
                                        <p:strVal val="visible"/>
                                      </p:to>
                                    </p:set>
                                    <p:animEffect transition="in" filter="box(in)">
                                      <p:cBhvr>
                                        <p:cTn id="31" dur="500"/>
                                        <p:tgtEl>
                                          <p:spTgt spid="139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animBg="1"/>
      <p:bldP spid="139271" grpId="0" animBg="1"/>
      <p:bldP spid="139272" grpId="0" animBg="1"/>
      <p:bldP spid="139273" grpId="0" animBg="1"/>
      <p:bldP spid="139274" grpId="0"/>
      <p:bldP spid="139275" grpId="0"/>
      <p:bldP spid="139276" grpId="0"/>
      <p:bldP spid="139277" grpId="0"/>
      <p:bldP spid="139278" grpId="0" animBg="1"/>
      <p:bldP spid="139279"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1315" name="Group 3"/>
          <p:cNvGrpSpPr>
            <a:grpSpLocks/>
          </p:cNvGrpSpPr>
          <p:nvPr/>
        </p:nvGrpSpPr>
        <p:grpSpPr bwMode="auto">
          <a:xfrm>
            <a:off x="925830" y="3397816"/>
            <a:ext cx="2571750" cy="1390015"/>
            <a:chOff x="576" y="1056"/>
            <a:chExt cx="1200" cy="864"/>
          </a:xfrm>
        </p:grpSpPr>
        <p:sp>
          <p:nvSpPr>
            <p:cNvPr id="42074" name="Freeform 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FF00"/>
            </a:solidFill>
            <a:ln w="9525">
              <a:solidFill>
                <a:srgbClr val="0000FF"/>
              </a:solidFill>
              <a:round/>
              <a:headEnd/>
              <a:tailEnd/>
            </a:ln>
          </p:spPr>
          <p:txBody>
            <a:bodyPr/>
            <a:lstStyle/>
            <a:p>
              <a:endParaRPr lang="en-US"/>
            </a:p>
          </p:txBody>
        </p:sp>
        <p:sp>
          <p:nvSpPr>
            <p:cNvPr id="42075" name="Freeform 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FF00"/>
            </a:solidFill>
            <a:ln w="0">
              <a:solidFill>
                <a:srgbClr val="0000FF"/>
              </a:solidFill>
              <a:prstDash val="solid"/>
              <a:round/>
              <a:headEnd/>
              <a:tailEnd/>
            </a:ln>
          </p:spPr>
          <p:txBody>
            <a:bodyPr/>
            <a:lstStyle/>
            <a:p>
              <a:endParaRPr lang="en-US"/>
            </a:p>
          </p:txBody>
        </p:sp>
        <p:sp>
          <p:nvSpPr>
            <p:cNvPr id="42076" name="Freeform 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FF00"/>
            </a:solidFill>
            <a:ln w="9525">
              <a:solidFill>
                <a:srgbClr val="0000FF"/>
              </a:solidFill>
              <a:round/>
              <a:headEnd/>
              <a:tailEnd/>
            </a:ln>
          </p:spPr>
          <p:txBody>
            <a:bodyPr/>
            <a:lstStyle/>
            <a:p>
              <a:endParaRPr lang="en-US"/>
            </a:p>
          </p:txBody>
        </p:sp>
        <p:sp>
          <p:nvSpPr>
            <p:cNvPr id="42077" name="Freeform 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FF00"/>
            </a:solidFill>
            <a:ln w="0">
              <a:solidFill>
                <a:srgbClr val="0000FF"/>
              </a:solidFill>
              <a:prstDash val="solid"/>
              <a:round/>
              <a:headEnd/>
              <a:tailEnd/>
            </a:ln>
          </p:spPr>
          <p:txBody>
            <a:bodyPr/>
            <a:lstStyle/>
            <a:p>
              <a:endParaRPr lang="en-US"/>
            </a:p>
          </p:txBody>
        </p:sp>
        <p:sp>
          <p:nvSpPr>
            <p:cNvPr id="42078" name="Freeform 8"/>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FF00"/>
            </a:solidFill>
            <a:ln w="9525">
              <a:solidFill>
                <a:srgbClr val="0000FF"/>
              </a:solidFill>
              <a:round/>
              <a:headEnd/>
              <a:tailEnd/>
            </a:ln>
          </p:spPr>
          <p:txBody>
            <a:bodyPr/>
            <a:lstStyle/>
            <a:p>
              <a:endParaRPr lang="en-US"/>
            </a:p>
          </p:txBody>
        </p:sp>
        <p:sp>
          <p:nvSpPr>
            <p:cNvPr id="42079" name="Freeform 9"/>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FF00"/>
            </a:solidFill>
            <a:ln w="9525">
              <a:solidFill>
                <a:srgbClr val="0000FF"/>
              </a:solidFill>
              <a:round/>
              <a:headEnd/>
              <a:tailEnd/>
            </a:ln>
          </p:spPr>
          <p:txBody>
            <a:bodyPr/>
            <a:lstStyle/>
            <a:p>
              <a:endParaRPr lang="en-US"/>
            </a:p>
          </p:txBody>
        </p:sp>
        <p:sp>
          <p:nvSpPr>
            <p:cNvPr id="42080" name="Freeform 10"/>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FF00"/>
            </a:solidFill>
            <a:ln w="9525">
              <a:solidFill>
                <a:srgbClr val="0000FF"/>
              </a:solidFill>
              <a:round/>
              <a:headEnd/>
              <a:tailEnd/>
            </a:ln>
          </p:spPr>
          <p:txBody>
            <a:bodyPr/>
            <a:lstStyle/>
            <a:p>
              <a:endParaRPr lang="en-US"/>
            </a:p>
          </p:txBody>
        </p:sp>
      </p:grpSp>
      <p:grpSp>
        <p:nvGrpSpPr>
          <p:cNvPr id="141323" name="Group 11"/>
          <p:cNvGrpSpPr>
            <a:grpSpLocks/>
          </p:cNvGrpSpPr>
          <p:nvPr/>
        </p:nvGrpSpPr>
        <p:grpSpPr bwMode="auto">
          <a:xfrm>
            <a:off x="925830" y="3109837"/>
            <a:ext cx="2571750" cy="1621684"/>
            <a:chOff x="432" y="3744"/>
            <a:chExt cx="1200" cy="1008"/>
          </a:xfrm>
        </p:grpSpPr>
        <p:grpSp>
          <p:nvGrpSpPr>
            <p:cNvPr id="42069" name="Group 12"/>
            <p:cNvGrpSpPr>
              <a:grpSpLocks/>
            </p:cNvGrpSpPr>
            <p:nvPr/>
          </p:nvGrpSpPr>
          <p:grpSpPr bwMode="auto">
            <a:xfrm>
              <a:off x="432" y="3914"/>
              <a:ext cx="1200" cy="310"/>
              <a:chOff x="432" y="3936"/>
              <a:chExt cx="1200" cy="310"/>
            </a:xfrm>
          </p:grpSpPr>
          <p:sp>
            <p:nvSpPr>
              <p:cNvPr id="42071" name="Freeform 13"/>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FF00"/>
              </a:solidFill>
              <a:ln w="0">
                <a:solidFill>
                  <a:srgbClr val="0000FF"/>
                </a:solidFill>
                <a:prstDash val="solid"/>
                <a:round/>
                <a:headEnd/>
                <a:tailEnd/>
              </a:ln>
            </p:spPr>
            <p:txBody>
              <a:bodyPr/>
              <a:lstStyle/>
              <a:p>
                <a:endParaRPr lang="en-US"/>
              </a:p>
            </p:txBody>
          </p:sp>
          <p:sp>
            <p:nvSpPr>
              <p:cNvPr id="42072" name="Freeform 14"/>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FF00"/>
              </a:solidFill>
              <a:ln w="9525">
                <a:solidFill>
                  <a:srgbClr val="0000FF"/>
                </a:solidFill>
                <a:round/>
                <a:headEnd/>
                <a:tailEnd/>
              </a:ln>
            </p:spPr>
            <p:txBody>
              <a:bodyPr/>
              <a:lstStyle/>
              <a:p>
                <a:endParaRPr lang="en-US"/>
              </a:p>
            </p:txBody>
          </p:sp>
          <p:sp>
            <p:nvSpPr>
              <p:cNvPr id="42073" name="Freeform 15"/>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FF00"/>
              </a:solidFill>
              <a:ln w="9525">
                <a:solidFill>
                  <a:srgbClr val="0000FF"/>
                </a:solidFill>
                <a:round/>
                <a:headEnd/>
                <a:tailEnd/>
              </a:ln>
            </p:spPr>
            <p:txBody>
              <a:bodyPr/>
              <a:lstStyle/>
              <a:p>
                <a:endParaRPr lang="en-US"/>
              </a:p>
            </p:txBody>
          </p:sp>
        </p:grpSp>
        <p:sp>
          <p:nvSpPr>
            <p:cNvPr id="42070" name="Freeform 16"/>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sp>
        <p:nvSpPr>
          <p:cNvPr id="41989" name="WordArt 17"/>
          <p:cNvSpPr>
            <a:spLocks noChangeArrowheads="1" noChangeShapeType="1" noTextEdit="1"/>
          </p:cNvSpPr>
          <p:nvPr/>
        </p:nvSpPr>
        <p:spPr bwMode="auto">
          <a:xfrm rot="185152">
            <a:off x="1840947" y="772231"/>
            <a:ext cx="8945404" cy="3088922"/>
          </a:xfrm>
          <a:prstGeom prst="rect">
            <a:avLst/>
          </a:prstGeom>
        </p:spPr>
        <p:txBody>
          <a:bodyPr spcFirstLastPara="1" wrap="none" lIns="110249" tIns="55125" rIns="110249" bIns="55125" fromWordArt="1">
            <a:prstTxWarp prst="textArchUp">
              <a:avLst>
                <a:gd name="adj" fmla="val 10861343"/>
              </a:avLst>
            </a:prstTxWarp>
            <a:scene3d>
              <a:camera prst="legacyObliqueTopRight"/>
              <a:lightRig rig="legacyFlat3" dir="b"/>
            </a:scene3d>
            <a:sp3d extrusionH="430200" prstMaterial="legacyMatte">
              <a:extrusionClr>
                <a:srgbClr val="0000FF"/>
              </a:extrusionClr>
            </a:sp3d>
          </a:bodyPr>
          <a:lstStyle/>
          <a:p>
            <a:pPr algn="ctr"/>
            <a:r>
              <a:rPr lang="en-US" sz="4800" kern="10">
                <a:ln w="9525">
                  <a:round/>
                  <a:headEnd/>
                  <a:tailEnd/>
                </a:ln>
                <a:gradFill rotWithShape="1">
                  <a:gsLst>
                    <a:gs pos="0">
                      <a:srgbClr val="0000FF"/>
                    </a:gs>
                    <a:gs pos="100000">
                      <a:srgbClr val="00FFFF"/>
                    </a:gs>
                  </a:gsLst>
                  <a:lin ang="5400000" scaled="1"/>
                </a:gradFill>
                <a:latin typeface=".VnRevueH"/>
              </a:rPr>
              <a:t>chiÕc hép kú diÖu</a:t>
            </a:r>
          </a:p>
        </p:txBody>
      </p:sp>
      <p:grpSp>
        <p:nvGrpSpPr>
          <p:cNvPr id="141330" name="Group 18"/>
          <p:cNvGrpSpPr>
            <a:grpSpLocks/>
          </p:cNvGrpSpPr>
          <p:nvPr/>
        </p:nvGrpSpPr>
        <p:grpSpPr bwMode="auto">
          <a:xfrm>
            <a:off x="2070259" y="2075372"/>
            <a:ext cx="2571750" cy="1390015"/>
            <a:chOff x="576" y="1056"/>
            <a:chExt cx="1200" cy="864"/>
          </a:xfrm>
        </p:grpSpPr>
        <p:sp>
          <p:nvSpPr>
            <p:cNvPr id="42062" name="Freeform 19"/>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0000"/>
            </a:solidFill>
            <a:ln w="9525">
              <a:solidFill>
                <a:srgbClr val="0000FF"/>
              </a:solidFill>
              <a:round/>
              <a:headEnd/>
              <a:tailEnd/>
            </a:ln>
          </p:spPr>
          <p:txBody>
            <a:bodyPr/>
            <a:lstStyle/>
            <a:p>
              <a:endParaRPr lang="en-US"/>
            </a:p>
          </p:txBody>
        </p:sp>
        <p:sp>
          <p:nvSpPr>
            <p:cNvPr id="42063" name="Freeform 20"/>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0000"/>
            </a:solidFill>
            <a:ln w="0">
              <a:solidFill>
                <a:srgbClr val="0000FF"/>
              </a:solidFill>
              <a:prstDash val="solid"/>
              <a:round/>
              <a:headEnd/>
              <a:tailEnd/>
            </a:ln>
          </p:spPr>
          <p:txBody>
            <a:bodyPr/>
            <a:lstStyle/>
            <a:p>
              <a:endParaRPr lang="en-US"/>
            </a:p>
          </p:txBody>
        </p:sp>
        <p:sp>
          <p:nvSpPr>
            <p:cNvPr id="42064" name="Freeform 21"/>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0000"/>
            </a:solidFill>
            <a:ln w="9525">
              <a:solidFill>
                <a:srgbClr val="0000FF"/>
              </a:solidFill>
              <a:round/>
              <a:headEnd/>
              <a:tailEnd/>
            </a:ln>
          </p:spPr>
          <p:txBody>
            <a:bodyPr/>
            <a:lstStyle/>
            <a:p>
              <a:endParaRPr lang="en-US"/>
            </a:p>
          </p:txBody>
        </p:sp>
        <p:sp>
          <p:nvSpPr>
            <p:cNvPr id="42065" name="Freeform 22"/>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0000"/>
            </a:solidFill>
            <a:ln w="0">
              <a:solidFill>
                <a:srgbClr val="0000FF"/>
              </a:solidFill>
              <a:prstDash val="solid"/>
              <a:round/>
              <a:headEnd/>
              <a:tailEnd/>
            </a:ln>
          </p:spPr>
          <p:txBody>
            <a:bodyPr/>
            <a:lstStyle/>
            <a:p>
              <a:endParaRPr lang="en-US"/>
            </a:p>
          </p:txBody>
        </p:sp>
        <p:sp>
          <p:nvSpPr>
            <p:cNvPr id="42066" name="Freeform 23"/>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0000"/>
            </a:solidFill>
            <a:ln w="9525">
              <a:solidFill>
                <a:srgbClr val="0000FF"/>
              </a:solidFill>
              <a:round/>
              <a:headEnd/>
              <a:tailEnd/>
            </a:ln>
          </p:spPr>
          <p:txBody>
            <a:bodyPr/>
            <a:lstStyle/>
            <a:p>
              <a:endParaRPr lang="en-US"/>
            </a:p>
          </p:txBody>
        </p:sp>
        <p:sp>
          <p:nvSpPr>
            <p:cNvPr id="42067" name="Freeform 24"/>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0000"/>
            </a:solidFill>
            <a:ln w="9525">
              <a:solidFill>
                <a:srgbClr val="0000FF"/>
              </a:solidFill>
              <a:round/>
              <a:headEnd/>
              <a:tailEnd/>
            </a:ln>
          </p:spPr>
          <p:txBody>
            <a:bodyPr/>
            <a:lstStyle/>
            <a:p>
              <a:endParaRPr lang="en-US"/>
            </a:p>
          </p:txBody>
        </p:sp>
        <p:sp>
          <p:nvSpPr>
            <p:cNvPr id="42068" name="Freeform 25"/>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noFill/>
            <a:ln w="9525">
              <a:solidFill>
                <a:srgbClr val="0000FF"/>
              </a:solidFill>
              <a:round/>
              <a:headEnd/>
              <a:tailEnd/>
            </a:ln>
          </p:spPr>
          <p:txBody>
            <a:bodyPr/>
            <a:lstStyle/>
            <a:p>
              <a:endParaRPr lang="en-US"/>
            </a:p>
          </p:txBody>
        </p:sp>
      </p:grpSp>
      <p:grpSp>
        <p:nvGrpSpPr>
          <p:cNvPr id="141338" name="Group 26"/>
          <p:cNvGrpSpPr>
            <a:grpSpLocks/>
          </p:cNvGrpSpPr>
          <p:nvPr/>
        </p:nvGrpSpPr>
        <p:grpSpPr bwMode="auto">
          <a:xfrm>
            <a:off x="2070259" y="1766477"/>
            <a:ext cx="2571750" cy="1621684"/>
            <a:chOff x="1008" y="2064"/>
            <a:chExt cx="1200" cy="1008"/>
          </a:xfrm>
        </p:grpSpPr>
        <p:grpSp>
          <p:nvGrpSpPr>
            <p:cNvPr id="42057" name="Group 27"/>
            <p:cNvGrpSpPr>
              <a:grpSpLocks/>
            </p:cNvGrpSpPr>
            <p:nvPr/>
          </p:nvGrpSpPr>
          <p:grpSpPr bwMode="auto">
            <a:xfrm>
              <a:off x="1008" y="2256"/>
              <a:ext cx="1200" cy="310"/>
              <a:chOff x="432" y="432"/>
              <a:chExt cx="1200" cy="310"/>
            </a:xfrm>
          </p:grpSpPr>
          <p:sp>
            <p:nvSpPr>
              <p:cNvPr id="42059" name="Freeform 28"/>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0000"/>
              </a:solidFill>
              <a:ln w="0">
                <a:solidFill>
                  <a:srgbClr val="0000FF"/>
                </a:solidFill>
                <a:prstDash val="solid"/>
                <a:round/>
                <a:headEnd/>
                <a:tailEnd/>
              </a:ln>
            </p:spPr>
            <p:txBody>
              <a:bodyPr/>
              <a:lstStyle/>
              <a:p>
                <a:endParaRPr lang="en-US"/>
              </a:p>
            </p:txBody>
          </p:sp>
          <p:sp>
            <p:nvSpPr>
              <p:cNvPr id="42060" name="Freeform 29"/>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0000"/>
              </a:solidFill>
              <a:ln w="9525">
                <a:solidFill>
                  <a:srgbClr val="0000FF"/>
                </a:solidFill>
                <a:round/>
                <a:headEnd/>
                <a:tailEnd/>
              </a:ln>
            </p:spPr>
            <p:txBody>
              <a:bodyPr/>
              <a:lstStyle/>
              <a:p>
                <a:endParaRPr lang="en-US"/>
              </a:p>
            </p:txBody>
          </p:sp>
          <p:sp>
            <p:nvSpPr>
              <p:cNvPr id="42061" name="Freeform 30"/>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0000"/>
              </a:solidFill>
              <a:ln w="9525">
                <a:solidFill>
                  <a:srgbClr val="0000FF"/>
                </a:solidFill>
                <a:round/>
                <a:headEnd/>
                <a:tailEnd/>
              </a:ln>
            </p:spPr>
            <p:txBody>
              <a:bodyPr/>
              <a:lstStyle/>
              <a:p>
                <a:endParaRPr lang="en-US"/>
              </a:p>
            </p:txBody>
          </p:sp>
        </p:grpSp>
        <p:sp>
          <p:nvSpPr>
            <p:cNvPr id="42058" name="Freeform 31"/>
            <p:cNvSpPr>
              <a:spLocks/>
            </p:cNvSpPr>
            <p:nvPr/>
          </p:nvSpPr>
          <p:spPr bwMode="auto">
            <a:xfrm>
              <a:off x="1056" y="206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41344" name="Group 32"/>
          <p:cNvGrpSpPr>
            <a:grpSpLocks/>
          </p:cNvGrpSpPr>
          <p:nvPr/>
        </p:nvGrpSpPr>
        <p:grpSpPr bwMode="auto">
          <a:xfrm>
            <a:off x="7715250" y="1776132"/>
            <a:ext cx="2571750" cy="1390015"/>
            <a:chOff x="576" y="1056"/>
            <a:chExt cx="1200" cy="864"/>
          </a:xfrm>
        </p:grpSpPr>
        <p:sp>
          <p:nvSpPr>
            <p:cNvPr id="42050" name="Freeform 33"/>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66FFFF"/>
            </a:solidFill>
            <a:ln w="9525">
              <a:solidFill>
                <a:srgbClr val="0000FF"/>
              </a:solidFill>
              <a:round/>
              <a:headEnd/>
              <a:tailEnd/>
            </a:ln>
          </p:spPr>
          <p:txBody>
            <a:bodyPr/>
            <a:lstStyle/>
            <a:p>
              <a:endParaRPr lang="en-US"/>
            </a:p>
          </p:txBody>
        </p:sp>
        <p:sp>
          <p:nvSpPr>
            <p:cNvPr id="42051" name="Freeform 3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66FFFF"/>
            </a:solidFill>
            <a:ln w="0">
              <a:solidFill>
                <a:srgbClr val="0000FF"/>
              </a:solidFill>
              <a:prstDash val="solid"/>
              <a:round/>
              <a:headEnd/>
              <a:tailEnd/>
            </a:ln>
          </p:spPr>
          <p:txBody>
            <a:bodyPr/>
            <a:lstStyle/>
            <a:p>
              <a:endParaRPr lang="en-US"/>
            </a:p>
          </p:txBody>
        </p:sp>
        <p:sp>
          <p:nvSpPr>
            <p:cNvPr id="42052" name="Freeform 35"/>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66FFFF"/>
            </a:solidFill>
            <a:ln w="9525">
              <a:solidFill>
                <a:srgbClr val="0000FF"/>
              </a:solidFill>
              <a:round/>
              <a:headEnd/>
              <a:tailEnd/>
            </a:ln>
          </p:spPr>
          <p:txBody>
            <a:bodyPr/>
            <a:lstStyle/>
            <a:p>
              <a:endParaRPr lang="en-US"/>
            </a:p>
          </p:txBody>
        </p:sp>
        <p:sp>
          <p:nvSpPr>
            <p:cNvPr id="42053" name="Freeform 3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66FFFF"/>
            </a:solidFill>
            <a:ln w="0">
              <a:solidFill>
                <a:srgbClr val="0000FF"/>
              </a:solidFill>
              <a:prstDash val="solid"/>
              <a:round/>
              <a:headEnd/>
              <a:tailEnd/>
            </a:ln>
          </p:spPr>
          <p:txBody>
            <a:bodyPr/>
            <a:lstStyle/>
            <a:p>
              <a:endParaRPr lang="en-US"/>
            </a:p>
          </p:txBody>
        </p:sp>
        <p:sp>
          <p:nvSpPr>
            <p:cNvPr id="42054" name="Freeform 37"/>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66FFFF"/>
            </a:solidFill>
            <a:ln w="9525">
              <a:solidFill>
                <a:srgbClr val="0000FF"/>
              </a:solidFill>
              <a:round/>
              <a:headEnd/>
              <a:tailEnd/>
            </a:ln>
          </p:spPr>
          <p:txBody>
            <a:bodyPr/>
            <a:lstStyle/>
            <a:p>
              <a:endParaRPr lang="en-US"/>
            </a:p>
          </p:txBody>
        </p:sp>
        <p:sp>
          <p:nvSpPr>
            <p:cNvPr id="42055" name="Freeform 38"/>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66FFFF"/>
            </a:solidFill>
            <a:ln w="9525">
              <a:solidFill>
                <a:srgbClr val="0000FF"/>
              </a:solidFill>
              <a:round/>
              <a:headEnd/>
              <a:tailEnd/>
            </a:ln>
          </p:spPr>
          <p:txBody>
            <a:bodyPr/>
            <a:lstStyle/>
            <a:p>
              <a:endParaRPr lang="en-US"/>
            </a:p>
          </p:txBody>
        </p:sp>
        <p:sp>
          <p:nvSpPr>
            <p:cNvPr id="42056" name="Freeform 39"/>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66FFFF"/>
            </a:solidFill>
            <a:ln w="9525">
              <a:solidFill>
                <a:srgbClr val="0000FF"/>
              </a:solidFill>
              <a:round/>
              <a:headEnd/>
              <a:tailEnd/>
            </a:ln>
          </p:spPr>
          <p:txBody>
            <a:bodyPr/>
            <a:lstStyle/>
            <a:p>
              <a:endParaRPr lang="en-US"/>
            </a:p>
          </p:txBody>
        </p:sp>
      </p:grpSp>
      <p:grpSp>
        <p:nvGrpSpPr>
          <p:cNvPr id="141352" name="Group 40"/>
          <p:cNvGrpSpPr>
            <a:grpSpLocks/>
          </p:cNvGrpSpPr>
          <p:nvPr/>
        </p:nvGrpSpPr>
        <p:grpSpPr bwMode="auto">
          <a:xfrm>
            <a:off x="7728109" y="1467238"/>
            <a:ext cx="2571750" cy="1621684"/>
            <a:chOff x="3120" y="1296"/>
            <a:chExt cx="1200" cy="1008"/>
          </a:xfrm>
        </p:grpSpPr>
        <p:grpSp>
          <p:nvGrpSpPr>
            <p:cNvPr id="42045" name="Group 41"/>
            <p:cNvGrpSpPr>
              <a:grpSpLocks/>
            </p:cNvGrpSpPr>
            <p:nvPr/>
          </p:nvGrpSpPr>
          <p:grpSpPr bwMode="auto">
            <a:xfrm>
              <a:off x="3120" y="1488"/>
              <a:ext cx="1200" cy="310"/>
              <a:chOff x="432" y="432"/>
              <a:chExt cx="1200" cy="310"/>
            </a:xfrm>
          </p:grpSpPr>
          <p:sp>
            <p:nvSpPr>
              <p:cNvPr id="42047" name="Freeform 42"/>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FFFF"/>
              </a:solidFill>
              <a:ln w="0">
                <a:solidFill>
                  <a:srgbClr val="0000FF"/>
                </a:solidFill>
                <a:prstDash val="solid"/>
                <a:round/>
                <a:headEnd/>
                <a:tailEnd/>
              </a:ln>
            </p:spPr>
            <p:txBody>
              <a:bodyPr/>
              <a:lstStyle/>
              <a:p>
                <a:endParaRPr lang="en-US"/>
              </a:p>
            </p:txBody>
          </p:sp>
          <p:sp>
            <p:nvSpPr>
              <p:cNvPr id="42048" name="Freeform 43"/>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FFFF"/>
              </a:solidFill>
              <a:ln w="9525">
                <a:solidFill>
                  <a:srgbClr val="0000FF"/>
                </a:solidFill>
                <a:round/>
                <a:headEnd/>
                <a:tailEnd/>
              </a:ln>
            </p:spPr>
            <p:txBody>
              <a:bodyPr/>
              <a:lstStyle/>
              <a:p>
                <a:endParaRPr lang="en-US"/>
              </a:p>
            </p:txBody>
          </p:sp>
          <p:sp>
            <p:nvSpPr>
              <p:cNvPr id="42049" name="Freeform 44"/>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FFFF"/>
              </a:solidFill>
              <a:ln w="9525">
                <a:solidFill>
                  <a:srgbClr val="0000FF"/>
                </a:solidFill>
                <a:round/>
                <a:headEnd/>
                <a:tailEnd/>
              </a:ln>
            </p:spPr>
            <p:txBody>
              <a:bodyPr/>
              <a:lstStyle/>
              <a:p>
                <a:endParaRPr lang="en-US"/>
              </a:p>
            </p:txBody>
          </p:sp>
        </p:grpSp>
        <p:sp>
          <p:nvSpPr>
            <p:cNvPr id="42046" name="Freeform 45"/>
            <p:cNvSpPr>
              <a:spLocks/>
            </p:cNvSpPr>
            <p:nvPr/>
          </p:nvSpPr>
          <p:spPr bwMode="auto">
            <a:xfrm>
              <a:off x="3168" y="1296"/>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41358" name="Group 46"/>
          <p:cNvGrpSpPr>
            <a:grpSpLocks/>
          </p:cNvGrpSpPr>
          <p:nvPr/>
        </p:nvGrpSpPr>
        <p:grpSpPr bwMode="auto">
          <a:xfrm>
            <a:off x="4937760" y="3552263"/>
            <a:ext cx="2571750" cy="1390015"/>
            <a:chOff x="576" y="1056"/>
            <a:chExt cx="1200" cy="864"/>
          </a:xfrm>
        </p:grpSpPr>
        <p:sp>
          <p:nvSpPr>
            <p:cNvPr id="42038" name="Freeform 47"/>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CC0099"/>
            </a:solidFill>
            <a:ln w="9525">
              <a:solidFill>
                <a:srgbClr val="0000FF"/>
              </a:solidFill>
              <a:round/>
              <a:headEnd/>
              <a:tailEnd/>
            </a:ln>
          </p:spPr>
          <p:txBody>
            <a:bodyPr/>
            <a:lstStyle/>
            <a:p>
              <a:endParaRPr lang="en-US"/>
            </a:p>
          </p:txBody>
        </p:sp>
        <p:sp>
          <p:nvSpPr>
            <p:cNvPr id="42039" name="Freeform 48"/>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CC0099"/>
            </a:solidFill>
            <a:ln w="0">
              <a:solidFill>
                <a:srgbClr val="0000FF"/>
              </a:solidFill>
              <a:prstDash val="solid"/>
              <a:round/>
              <a:headEnd/>
              <a:tailEnd/>
            </a:ln>
          </p:spPr>
          <p:txBody>
            <a:bodyPr/>
            <a:lstStyle/>
            <a:p>
              <a:endParaRPr lang="en-US"/>
            </a:p>
          </p:txBody>
        </p:sp>
        <p:sp>
          <p:nvSpPr>
            <p:cNvPr id="42040" name="Freeform 49"/>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CC0099"/>
            </a:solidFill>
            <a:ln w="9525">
              <a:solidFill>
                <a:srgbClr val="0000FF"/>
              </a:solidFill>
              <a:round/>
              <a:headEnd/>
              <a:tailEnd/>
            </a:ln>
          </p:spPr>
          <p:txBody>
            <a:bodyPr/>
            <a:lstStyle/>
            <a:p>
              <a:endParaRPr lang="en-US"/>
            </a:p>
          </p:txBody>
        </p:sp>
        <p:sp>
          <p:nvSpPr>
            <p:cNvPr id="42041" name="Freeform 50"/>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CC0099"/>
            </a:solidFill>
            <a:ln w="0">
              <a:solidFill>
                <a:srgbClr val="0000FF"/>
              </a:solidFill>
              <a:prstDash val="solid"/>
              <a:round/>
              <a:headEnd/>
              <a:tailEnd/>
            </a:ln>
          </p:spPr>
          <p:txBody>
            <a:bodyPr/>
            <a:lstStyle/>
            <a:p>
              <a:endParaRPr lang="en-US"/>
            </a:p>
          </p:txBody>
        </p:sp>
        <p:sp>
          <p:nvSpPr>
            <p:cNvPr id="42042" name="Freeform 51"/>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CC0099"/>
            </a:solidFill>
            <a:ln w="9525">
              <a:solidFill>
                <a:srgbClr val="0000FF"/>
              </a:solidFill>
              <a:round/>
              <a:headEnd/>
              <a:tailEnd/>
            </a:ln>
          </p:spPr>
          <p:txBody>
            <a:bodyPr/>
            <a:lstStyle/>
            <a:p>
              <a:endParaRPr lang="en-US"/>
            </a:p>
          </p:txBody>
        </p:sp>
        <p:sp>
          <p:nvSpPr>
            <p:cNvPr id="42043" name="Freeform 52"/>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CC0099"/>
            </a:solidFill>
            <a:ln w="9525">
              <a:solidFill>
                <a:srgbClr val="0000FF"/>
              </a:solidFill>
              <a:round/>
              <a:headEnd/>
              <a:tailEnd/>
            </a:ln>
          </p:spPr>
          <p:txBody>
            <a:bodyPr/>
            <a:lstStyle/>
            <a:p>
              <a:endParaRPr lang="en-US"/>
            </a:p>
          </p:txBody>
        </p:sp>
        <p:sp>
          <p:nvSpPr>
            <p:cNvPr id="42044" name="Freeform 53"/>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CC0099"/>
            </a:solidFill>
            <a:ln w="9525">
              <a:solidFill>
                <a:srgbClr val="0000FF"/>
              </a:solidFill>
              <a:round/>
              <a:headEnd/>
              <a:tailEnd/>
            </a:ln>
          </p:spPr>
          <p:txBody>
            <a:bodyPr/>
            <a:lstStyle/>
            <a:p>
              <a:endParaRPr lang="en-US"/>
            </a:p>
          </p:txBody>
        </p:sp>
      </p:grpSp>
      <p:grpSp>
        <p:nvGrpSpPr>
          <p:cNvPr id="141366" name="Group 54"/>
          <p:cNvGrpSpPr>
            <a:grpSpLocks/>
          </p:cNvGrpSpPr>
          <p:nvPr/>
        </p:nvGrpSpPr>
        <p:grpSpPr bwMode="auto">
          <a:xfrm>
            <a:off x="4937760" y="3243368"/>
            <a:ext cx="2571750" cy="1621684"/>
            <a:chOff x="2304" y="3744"/>
            <a:chExt cx="1200" cy="1008"/>
          </a:xfrm>
        </p:grpSpPr>
        <p:grpSp>
          <p:nvGrpSpPr>
            <p:cNvPr id="42033" name="Group 55"/>
            <p:cNvGrpSpPr>
              <a:grpSpLocks/>
            </p:cNvGrpSpPr>
            <p:nvPr/>
          </p:nvGrpSpPr>
          <p:grpSpPr bwMode="auto">
            <a:xfrm>
              <a:off x="2304" y="3936"/>
              <a:ext cx="1200" cy="310"/>
              <a:chOff x="432" y="432"/>
              <a:chExt cx="1200" cy="310"/>
            </a:xfrm>
          </p:grpSpPr>
          <p:sp>
            <p:nvSpPr>
              <p:cNvPr id="42035" name="Freeform 56"/>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0099"/>
              </a:solidFill>
              <a:ln w="0">
                <a:solidFill>
                  <a:srgbClr val="0000FF"/>
                </a:solidFill>
                <a:prstDash val="solid"/>
                <a:round/>
                <a:headEnd/>
                <a:tailEnd/>
              </a:ln>
            </p:spPr>
            <p:txBody>
              <a:bodyPr/>
              <a:lstStyle/>
              <a:p>
                <a:endParaRPr lang="en-US"/>
              </a:p>
            </p:txBody>
          </p:sp>
          <p:sp>
            <p:nvSpPr>
              <p:cNvPr id="42036" name="Freeform 57"/>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0099"/>
              </a:solidFill>
              <a:ln w="9525">
                <a:solidFill>
                  <a:srgbClr val="0000FF"/>
                </a:solidFill>
                <a:round/>
                <a:headEnd/>
                <a:tailEnd/>
              </a:ln>
            </p:spPr>
            <p:txBody>
              <a:bodyPr/>
              <a:lstStyle/>
              <a:p>
                <a:endParaRPr lang="en-US"/>
              </a:p>
            </p:txBody>
          </p:sp>
          <p:sp>
            <p:nvSpPr>
              <p:cNvPr id="42037" name="Freeform 58"/>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0099"/>
              </a:solidFill>
              <a:ln w="9525">
                <a:solidFill>
                  <a:srgbClr val="0000FF"/>
                </a:solidFill>
                <a:round/>
                <a:headEnd/>
                <a:tailEnd/>
              </a:ln>
            </p:spPr>
            <p:txBody>
              <a:bodyPr/>
              <a:lstStyle/>
              <a:p>
                <a:endParaRPr lang="en-US"/>
              </a:p>
            </p:txBody>
          </p:sp>
        </p:grpSp>
        <p:sp>
          <p:nvSpPr>
            <p:cNvPr id="42034" name="Freeform 59"/>
            <p:cNvSpPr>
              <a:spLocks/>
            </p:cNvSpPr>
            <p:nvPr/>
          </p:nvSpPr>
          <p:spPr bwMode="auto">
            <a:xfrm>
              <a:off x="2352"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41372" name="Group 60"/>
          <p:cNvGrpSpPr>
            <a:grpSpLocks/>
          </p:cNvGrpSpPr>
          <p:nvPr/>
        </p:nvGrpSpPr>
        <p:grpSpPr bwMode="auto">
          <a:xfrm>
            <a:off x="8949690" y="3629486"/>
            <a:ext cx="2571750" cy="1390015"/>
            <a:chOff x="576" y="1056"/>
            <a:chExt cx="1200" cy="864"/>
          </a:xfrm>
        </p:grpSpPr>
        <p:sp>
          <p:nvSpPr>
            <p:cNvPr id="42026" name="Freeform 61"/>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6600"/>
            </a:solidFill>
            <a:ln w="9525">
              <a:solidFill>
                <a:srgbClr val="0000FF"/>
              </a:solidFill>
              <a:round/>
              <a:headEnd/>
              <a:tailEnd/>
            </a:ln>
          </p:spPr>
          <p:txBody>
            <a:bodyPr/>
            <a:lstStyle/>
            <a:p>
              <a:endParaRPr lang="en-US"/>
            </a:p>
          </p:txBody>
        </p:sp>
        <p:sp>
          <p:nvSpPr>
            <p:cNvPr id="42027" name="Freeform 62"/>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6600"/>
            </a:solidFill>
            <a:ln w="0">
              <a:solidFill>
                <a:srgbClr val="0000FF"/>
              </a:solidFill>
              <a:prstDash val="solid"/>
              <a:round/>
              <a:headEnd/>
              <a:tailEnd/>
            </a:ln>
          </p:spPr>
          <p:txBody>
            <a:bodyPr/>
            <a:lstStyle/>
            <a:p>
              <a:endParaRPr lang="en-US"/>
            </a:p>
          </p:txBody>
        </p:sp>
        <p:sp>
          <p:nvSpPr>
            <p:cNvPr id="42028" name="Freeform 63"/>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6600"/>
            </a:solidFill>
            <a:ln w="9525">
              <a:solidFill>
                <a:srgbClr val="0000FF"/>
              </a:solidFill>
              <a:round/>
              <a:headEnd/>
              <a:tailEnd/>
            </a:ln>
          </p:spPr>
          <p:txBody>
            <a:bodyPr/>
            <a:lstStyle/>
            <a:p>
              <a:endParaRPr lang="en-US"/>
            </a:p>
          </p:txBody>
        </p:sp>
        <p:sp>
          <p:nvSpPr>
            <p:cNvPr id="42029" name="Freeform 64"/>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6600"/>
            </a:solidFill>
            <a:ln w="0">
              <a:solidFill>
                <a:srgbClr val="0000FF"/>
              </a:solidFill>
              <a:prstDash val="solid"/>
              <a:round/>
              <a:headEnd/>
              <a:tailEnd/>
            </a:ln>
          </p:spPr>
          <p:txBody>
            <a:bodyPr/>
            <a:lstStyle/>
            <a:p>
              <a:endParaRPr lang="en-US"/>
            </a:p>
          </p:txBody>
        </p:sp>
        <p:sp>
          <p:nvSpPr>
            <p:cNvPr id="42030" name="Freeform 65"/>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6600"/>
            </a:solidFill>
            <a:ln w="9525">
              <a:solidFill>
                <a:srgbClr val="0000FF"/>
              </a:solidFill>
              <a:round/>
              <a:headEnd/>
              <a:tailEnd/>
            </a:ln>
          </p:spPr>
          <p:txBody>
            <a:bodyPr/>
            <a:lstStyle/>
            <a:p>
              <a:endParaRPr lang="en-US"/>
            </a:p>
          </p:txBody>
        </p:sp>
        <p:sp>
          <p:nvSpPr>
            <p:cNvPr id="42031" name="Freeform 66"/>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6600"/>
            </a:solidFill>
            <a:ln w="9525">
              <a:solidFill>
                <a:srgbClr val="0000FF"/>
              </a:solidFill>
              <a:round/>
              <a:headEnd/>
              <a:tailEnd/>
            </a:ln>
          </p:spPr>
          <p:txBody>
            <a:bodyPr/>
            <a:lstStyle/>
            <a:p>
              <a:endParaRPr lang="en-US"/>
            </a:p>
          </p:txBody>
        </p:sp>
        <p:sp>
          <p:nvSpPr>
            <p:cNvPr id="42032" name="Freeform 67"/>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6600"/>
            </a:solidFill>
            <a:ln w="9525">
              <a:solidFill>
                <a:srgbClr val="0000FF"/>
              </a:solidFill>
              <a:round/>
              <a:headEnd/>
              <a:tailEnd/>
            </a:ln>
          </p:spPr>
          <p:txBody>
            <a:bodyPr/>
            <a:lstStyle/>
            <a:p>
              <a:endParaRPr lang="en-US"/>
            </a:p>
          </p:txBody>
        </p:sp>
      </p:grpSp>
      <p:grpSp>
        <p:nvGrpSpPr>
          <p:cNvPr id="141380" name="Group 68"/>
          <p:cNvGrpSpPr>
            <a:grpSpLocks/>
          </p:cNvGrpSpPr>
          <p:nvPr/>
        </p:nvGrpSpPr>
        <p:grpSpPr bwMode="auto">
          <a:xfrm>
            <a:off x="8962549" y="3431600"/>
            <a:ext cx="2571750" cy="1621684"/>
            <a:chOff x="4182" y="2544"/>
            <a:chExt cx="1200" cy="1008"/>
          </a:xfrm>
        </p:grpSpPr>
        <p:grpSp>
          <p:nvGrpSpPr>
            <p:cNvPr id="42021" name="Group 69"/>
            <p:cNvGrpSpPr>
              <a:grpSpLocks/>
            </p:cNvGrpSpPr>
            <p:nvPr/>
          </p:nvGrpSpPr>
          <p:grpSpPr bwMode="auto">
            <a:xfrm>
              <a:off x="4182" y="2666"/>
              <a:ext cx="1200" cy="310"/>
              <a:chOff x="432" y="432"/>
              <a:chExt cx="1200" cy="310"/>
            </a:xfrm>
          </p:grpSpPr>
          <p:sp>
            <p:nvSpPr>
              <p:cNvPr id="42023" name="Freeform 70"/>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6600"/>
              </a:solidFill>
              <a:ln w="0">
                <a:solidFill>
                  <a:srgbClr val="0000FF"/>
                </a:solidFill>
                <a:prstDash val="solid"/>
                <a:round/>
                <a:headEnd/>
                <a:tailEnd/>
              </a:ln>
            </p:spPr>
            <p:txBody>
              <a:bodyPr/>
              <a:lstStyle/>
              <a:p>
                <a:endParaRPr lang="en-US"/>
              </a:p>
            </p:txBody>
          </p:sp>
          <p:sp>
            <p:nvSpPr>
              <p:cNvPr id="42024" name="Freeform 71"/>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6600"/>
              </a:solidFill>
              <a:ln w="9525">
                <a:solidFill>
                  <a:srgbClr val="0000FF"/>
                </a:solidFill>
                <a:round/>
                <a:headEnd/>
                <a:tailEnd/>
              </a:ln>
            </p:spPr>
            <p:txBody>
              <a:bodyPr/>
              <a:lstStyle/>
              <a:p>
                <a:endParaRPr lang="en-US"/>
              </a:p>
            </p:txBody>
          </p:sp>
          <p:sp>
            <p:nvSpPr>
              <p:cNvPr id="42025" name="Freeform 72"/>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6600"/>
              </a:solidFill>
              <a:ln w="9525">
                <a:solidFill>
                  <a:srgbClr val="0000FF"/>
                </a:solidFill>
                <a:round/>
                <a:headEnd/>
                <a:tailEnd/>
              </a:ln>
            </p:spPr>
            <p:txBody>
              <a:bodyPr/>
              <a:lstStyle/>
              <a:p>
                <a:endParaRPr lang="en-US"/>
              </a:p>
            </p:txBody>
          </p:sp>
        </p:grpSp>
        <p:sp>
          <p:nvSpPr>
            <p:cNvPr id="42022" name="Freeform 73"/>
            <p:cNvSpPr>
              <a:spLocks/>
            </p:cNvSpPr>
            <p:nvPr/>
          </p:nvSpPr>
          <p:spPr bwMode="auto">
            <a:xfrm>
              <a:off x="4230" y="25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41386" name="Group 74"/>
          <p:cNvGrpSpPr>
            <a:grpSpLocks/>
          </p:cNvGrpSpPr>
          <p:nvPr/>
        </p:nvGrpSpPr>
        <p:grpSpPr bwMode="auto">
          <a:xfrm>
            <a:off x="4937760" y="1853355"/>
            <a:ext cx="2571750" cy="1390015"/>
            <a:chOff x="576" y="1056"/>
            <a:chExt cx="1200" cy="864"/>
          </a:xfrm>
        </p:grpSpPr>
        <p:sp>
          <p:nvSpPr>
            <p:cNvPr id="42014" name="Freeform 7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993300"/>
            </a:solidFill>
            <a:ln w="9525">
              <a:solidFill>
                <a:srgbClr val="0000FF"/>
              </a:solidFill>
              <a:round/>
              <a:headEnd/>
              <a:tailEnd/>
            </a:ln>
          </p:spPr>
          <p:txBody>
            <a:bodyPr/>
            <a:lstStyle/>
            <a:p>
              <a:endParaRPr lang="en-US"/>
            </a:p>
          </p:txBody>
        </p:sp>
        <p:sp>
          <p:nvSpPr>
            <p:cNvPr id="42015" name="Freeform 76"/>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993300"/>
            </a:solidFill>
            <a:ln w="0">
              <a:solidFill>
                <a:srgbClr val="0000FF"/>
              </a:solidFill>
              <a:prstDash val="solid"/>
              <a:round/>
              <a:headEnd/>
              <a:tailEnd/>
            </a:ln>
          </p:spPr>
          <p:txBody>
            <a:bodyPr/>
            <a:lstStyle/>
            <a:p>
              <a:endParaRPr lang="en-US"/>
            </a:p>
          </p:txBody>
        </p:sp>
        <p:sp>
          <p:nvSpPr>
            <p:cNvPr id="42016" name="Freeform 7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993300"/>
            </a:solidFill>
            <a:ln w="9525">
              <a:solidFill>
                <a:srgbClr val="0000FF"/>
              </a:solidFill>
              <a:round/>
              <a:headEnd/>
              <a:tailEnd/>
            </a:ln>
          </p:spPr>
          <p:txBody>
            <a:bodyPr/>
            <a:lstStyle/>
            <a:p>
              <a:endParaRPr lang="en-US"/>
            </a:p>
          </p:txBody>
        </p:sp>
        <p:sp>
          <p:nvSpPr>
            <p:cNvPr id="42017" name="Freeform 78"/>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993300"/>
            </a:solidFill>
            <a:ln w="0">
              <a:solidFill>
                <a:srgbClr val="0000FF"/>
              </a:solidFill>
              <a:prstDash val="solid"/>
              <a:round/>
              <a:headEnd/>
              <a:tailEnd/>
            </a:ln>
          </p:spPr>
          <p:txBody>
            <a:bodyPr/>
            <a:lstStyle/>
            <a:p>
              <a:endParaRPr lang="en-US"/>
            </a:p>
          </p:txBody>
        </p:sp>
        <p:sp>
          <p:nvSpPr>
            <p:cNvPr id="42018" name="Freeform 79"/>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993300"/>
            </a:solidFill>
            <a:ln w="9525">
              <a:solidFill>
                <a:srgbClr val="0000FF"/>
              </a:solidFill>
              <a:round/>
              <a:headEnd/>
              <a:tailEnd/>
            </a:ln>
          </p:spPr>
          <p:txBody>
            <a:bodyPr/>
            <a:lstStyle/>
            <a:p>
              <a:endParaRPr lang="en-US"/>
            </a:p>
          </p:txBody>
        </p:sp>
        <p:sp>
          <p:nvSpPr>
            <p:cNvPr id="42019" name="Freeform 80"/>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993300"/>
            </a:solidFill>
            <a:ln w="9525">
              <a:solidFill>
                <a:srgbClr val="0000FF"/>
              </a:solidFill>
              <a:round/>
              <a:headEnd/>
              <a:tailEnd/>
            </a:ln>
          </p:spPr>
          <p:txBody>
            <a:bodyPr/>
            <a:lstStyle/>
            <a:p>
              <a:endParaRPr lang="en-US"/>
            </a:p>
          </p:txBody>
        </p:sp>
        <p:sp>
          <p:nvSpPr>
            <p:cNvPr id="42020" name="Freeform 81"/>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993300"/>
            </a:solidFill>
            <a:ln w="9525">
              <a:solidFill>
                <a:srgbClr val="0000FF"/>
              </a:solidFill>
              <a:round/>
              <a:headEnd/>
              <a:tailEnd/>
            </a:ln>
          </p:spPr>
          <p:txBody>
            <a:bodyPr/>
            <a:lstStyle/>
            <a:p>
              <a:endParaRPr lang="en-US"/>
            </a:p>
          </p:txBody>
        </p:sp>
      </p:grpSp>
      <p:grpSp>
        <p:nvGrpSpPr>
          <p:cNvPr id="141394" name="Group 82"/>
          <p:cNvGrpSpPr>
            <a:grpSpLocks/>
          </p:cNvGrpSpPr>
          <p:nvPr/>
        </p:nvGrpSpPr>
        <p:grpSpPr bwMode="auto">
          <a:xfrm>
            <a:off x="4937760" y="1573420"/>
            <a:ext cx="2571750" cy="1621684"/>
            <a:chOff x="432" y="3744"/>
            <a:chExt cx="1200" cy="1008"/>
          </a:xfrm>
        </p:grpSpPr>
        <p:grpSp>
          <p:nvGrpSpPr>
            <p:cNvPr id="42009" name="Group 83"/>
            <p:cNvGrpSpPr>
              <a:grpSpLocks/>
            </p:cNvGrpSpPr>
            <p:nvPr/>
          </p:nvGrpSpPr>
          <p:grpSpPr bwMode="auto">
            <a:xfrm>
              <a:off x="432" y="3914"/>
              <a:ext cx="1200" cy="310"/>
              <a:chOff x="432" y="3936"/>
              <a:chExt cx="1200" cy="310"/>
            </a:xfrm>
          </p:grpSpPr>
          <p:sp>
            <p:nvSpPr>
              <p:cNvPr id="42011" name="Freeform 84"/>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993300"/>
              </a:solidFill>
              <a:ln w="0">
                <a:solidFill>
                  <a:srgbClr val="0000FF"/>
                </a:solidFill>
                <a:prstDash val="solid"/>
                <a:round/>
                <a:headEnd/>
                <a:tailEnd/>
              </a:ln>
            </p:spPr>
            <p:txBody>
              <a:bodyPr/>
              <a:lstStyle/>
              <a:p>
                <a:endParaRPr lang="en-US"/>
              </a:p>
            </p:txBody>
          </p:sp>
          <p:sp>
            <p:nvSpPr>
              <p:cNvPr id="42012" name="Freeform 85"/>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993300"/>
              </a:solidFill>
              <a:ln w="9525">
                <a:solidFill>
                  <a:srgbClr val="0000FF"/>
                </a:solidFill>
                <a:round/>
                <a:headEnd/>
                <a:tailEnd/>
              </a:ln>
            </p:spPr>
            <p:txBody>
              <a:bodyPr/>
              <a:lstStyle/>
              <a:p>
                <a:endParaRPr lang="en-US"/>
              </a:p>
            </p:txBody>
          </p:sp>
          <p:sp>
            <p:nvSpPr>
              <p:cNvPr id="42013" name="Freeform 86"/>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993300"/>
              </a:solidFill>
              <a:ln w="9525">
                <a:solidFill>
                  <a:srgbClr val="0000FF"/>
                </a:solidFill>
                <a:round/>
                <a:headEnd/>
                <a:tailEnd/>
              </a:ln>
            </p:spPr>
            <p:txBody>
              <a:bodyPr/>
              <a:lstStyle/>
              <a:p>
                <a:endParaRPr lang="en-US"/>
              </a:p>
            </p:txBody>
          </p:sp>
        </p:grpSp>
        <p:sp>
          <p:nvSpPr>
            <p:cNvPr id="42010" name="Freeform 87"/>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993300"/>
            </a:solidFill>
            <a:ln w="9525" cap="flat" cmpd="sng">
              <a:solidFill>
                <a:schemeClr val="tx1"/>
              </a:solidFill>
              <a:prstDash val="solid"/>
              <a:round/>
              <a:headEnd/>
              <a:tailEnd/>
            </a:ln>
            <a:effectLst/>
          </p:spPr>
          <p:txBody>
            <a:bodyPr wrap="none" anchor="ctr"/>
            <a:lstStyle/>
            <a:p>
              <a:endParaRPr lang="en-US"/>
            </a:p>
          </p:txBody>
        </p:sp>
      </p:grpSp>
      <p:sp>
        <p:nvSpPr>
          <p:cNvPr id="42000" name="Rectangle 88"/>
          <p:cNvSpPr>
            <a:spLocks noChangeArrowheads="1"/>
          </p:cNvSpPr>
          <p:nvPr/>
        </p:nvSpPr>
        <p:spPr bwMode="auto">
          <a:xfrm>
            <a:off x="18516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2001" name="Text Box 89"/>
          <p:cNvSpPr txBox="1">
            <a:spLocks noChangeArrowheads="1"/>
          </p:cNvSpPr>
          <p:nvPr/>
        </p:nvSpPr>
        <p:spPr bwMode="auto">
          <a:xfrm>
            <a:off x="1903095"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B</a:t>
            </a:r>
          </a:p>
        </p:txBody>
      </p:sp>
      <p:sp>
        <p:nvSpPr>
          <p:cNvPr id="42002" name="Rectangle 90"/>
          <p:cNvSpPr>
            <a:spLocks noChangeArrowheads="1"/>
          </p:cNvSpPr>
          <p:nvPr/>
        </p:nvSpPr>
        <p:spPr bwMode="auto">
          <a:xfrm>
            <a:off x="3368993"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2003" name="Rectangle 92"/>
          <p:cNvSpPr>
            <a:spLocks noChangeArrowheads="1"/>
          </p:cNvSpPr>
          <p:nvPr/>
        </p:nvSpPr>
        <p:spPr bwMode="auto">
          <a:xfrm>
            <a:off x="49377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2004" name="Text Box 93"/>
          <p:cNvSpPr txBox="1">
            <a:spLocks noChangeArrowheads="1"/>
          </p:cNvSpPr>
          <p:nvPr/>
        </p:nvSpPr>
        <p:spPr bwMode="auto">
          <a:xfrm>
            <a:off x="4989195"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N</a:t>
            </a:r>
          </a:p>
        </p:txBody>
      </p:sp>
      <p:sp>
        <p:nvSpPr>
          <p:cNvPr id="42005" name="Rectangle 94"/>
          <p:cNvSpPr>
            <a:spLocks noChangeArrowheads="1"/>
          </p:cNvSpPr>
          <p:nvPr/>
        </p:nvSpPr>
        <p:spPr bwMode="auto">
          <a:xfrm>
            <a:off x="648081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2006" name="Text Box 95"/>
          <p:cNvSpPr txBox="1">
            <a:spLocks noChangeArrowheads="1"/>
          </p:cNvSpPr>
          <p:nvPr/>
        </p:nvSpPr>
        <p:spPr bwMode="auto">
          <a:xfrm>
            <a:off x="6480810"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Đ</a:t>
            </a:r>
          </a:p>
        </p:txBody>
      </p:sp>
      <p:sp>
        <p:nvSpPr>
          <p:cNvPr id="42007" name="Rectangle 96"/>
          <p:cNvSpPr>
            <a:spLocks noChangeArrowheads="1"/>
          </p:cNvSpPr>
          <p:nvPr/>
        </p:nvSpPr>
        <p:spPr bwMode="auto">
          <a:xfrm>
            <a:off x="956691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2008" name="Rectangle 97"/>
          <p:cNvSpPr>
            <a:spLocks noChangeArrowheads="1"/>
          </p:cNvSpPr>
          <p:nvPr/>
        </p:nvSpPr>
        <p:spPr bwMode="auto">
          <a:xfrm>
            <a:off x="80238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repeatCount="3000" fill="hold" nodeType="withEffect">
                                  <p:stCondLst>
                                    <p:cond delay="0"/>
                                  </p:stCondLst>
                                  <p:childTnLst>
                                    <p:set>
                                      <p:cBhvr>
                                        <p:cTn id="6" dur="1" fill="hold">
                                          <p:stCondLst>
                                            <p:cond delay="0"/>
                                          </p:stCondLst>
                                        </p:cTn>
                                        <p:tgtEl>
                                          <p:spTgt spid="141330"/>
                                        </p:tgtEl>
                                        <p:attrNameLst>
                                          <p:attrName>style.visibility</p:attrName>
                                        </p:attrNameLst>
                                      </p:cBhvr>
                                      <p:to>
                                        <p:strVal val="visible"/>
                                      </p:to>
                                    </p:set>
                                    <p:anim calcmode="lin" valueType="num">
                                      <p:cBhvr>
                                        <p:cTn id="7" dur="1000" fill="hold"/>
                                        <p:tgtEl>
                                          <p:spTgt spid="141330"/>
                                        </p:tgtEl>
                                        <p:attrNameLst>
                                          <p:attrName>ppt_w</p:attrName>
                                        </p:attrNameLst>
                                      </p:cBhvr>
                                      <p:tavLst>
                                        <p:tav tm="0">
                                          <p:val>
                                            <p:fltVal val="0"/>
                                          </p:val>
                                        </p:tav>
                                        <p:tav tm="100000">
                                          <p:val>
                                            <p:strVal val="#ppt_w"/>
                                          </p:val>
                                        </p:tav>
                                      </p:tavLst>
                                    </p:anim>
                                    <p:anim calcmode="lin" valueType="num">
                                      <p:cBhvr>
                                        <p:cTn id="8" dur="1000" fill="hold"/>
                                        <p:tgtEl>
                                          <p:spTgt spid="141330"/>
                                        </p:tgtEl>
                                        <p:attrNameLst>
                                          <p:attrName>ppt_h</p:attrName>
                                        </p:attrNameLst>
                                      </p:cBhvr>
                                      <p:tavLst>
                                        <p:tav tm="0">
                                          <p:val>
                                            <p:strVal val="#ppt_h"/>
                                          </p:val>
                                        </p:tav>
                                        <p:tav tm="100000">
                                          <p:val>
                                            <p:strVal val="#ppt_h"/>
                                          </p:val>
                                        </p:tav>
                                      </p:tavLst>
                                    </p:anim>
                                  </p:childTnLst>
                                </p:cTn>
                              </p:par>
                              <p:par>
                                <p:cTn id="9" presetID="17" presetClass="entr" presetSubtype="10" repeatCount="3000" fill="hold" nodeType="withEffect">
                                  <p:stCondLst>
                                    <p:cond delay="0"/>
                                  </p:stCondLst>
                                  <p:childTnLst>
                                    <p:set>
                                      <p:cBhvr>
                                        <p:cTn id="10" dur="1" fill="hold">
                                          <p:stCondLst>
                                            <p:cond delay="0"/>
                                          </p:stCondLst>
                                        </p:cTn>
                                        <p:tgtEl>
                                          <p:spTgt spid="141338"/>
                                        </p:tgtEl>
                                        <p:attrNameLst>
                                          <p:attrName>style.visibility</p:attrName>
                                        </p:attrNameLst>
                                      </p:cBhvr>
                                      <p:to>
                                        <p:strVal val="visible"/>
                                      </p:to>
                                    </p:set>
                                    <p:anim calcmode="lin" valueType="num">
                                      <p:cBhvr>
                                        <p:cTn id="11" dur="1000" fill="hold"/>
                                        <p:tgtEl>
                                          <p:spTgt spid="141338"/>
                                        </p:tgtEl>
                                        <p:attrNameLst>
                                          <p:attrName>ppt_w</p:attrName>
                                        </p:attrNameLst>
                                      </p:cBhvr>
                                      <p:tavLst>
                                        <p:tav tm="0">
                                          <p:val>
                                            <p:fltVal val="0"/>
                                          </p:val>
                                        </p:tav>
                                        <p:tav tm="100000">
                                          <p:val>
                                            <p:strVal val="#ppt_w"/>
                                          </p:val>
                                        </p:tav>
                                      </p:tavLst>
                                    </p:anim>
                                    <p:anim calcmode="lin" valueType="num">
                                      <p:cBhvr>
                                        <p:cTn id="12" dur="1000" fill="hold"/>
                                        <p:tgtEl>
                                          <p:spTgt spid="141338"/>
                                        </p:tgtEl>
                                        <p:attrNameLst>
                                          <p:attrName>ppt_h</p:attrName>
                                        </p:attrNameLst>
                                      </p:cBhvr>
                                      <p:tavLst>
                                        <p:tav tm="0">
                                          <p:val>
                                            <p:strVal val="#ppt_h"/>
                                          </p:val>
                                        </p:tav>
                                        <p:tav tm="100000">
                                          <p:val>
                                            <p:strVal val="#ppt_h"/>
                                          </p:val>
                                        </p:tav>
                                      </p:tavLst>
                                    </p:anim>
                                  </p:childTnLst>
                                </p:cTn>
                              </p:par>
                              <p:par>
                                <p:cTn id="13" presetID="17" presetClass="entr" presetSubtype="10" repeatCount="3000" fill="hold" nodeType="withEffect">
                                  <p:stCondLst>
                                    <p:cond delay="0"/>
                                  </p:stCondLst>
                                  <p:childTnLst>
                                    <p:set>
                                      <p:cBhvr>
                                        <p:cTn id="14" dur="1" fill="hold">
                                          <p:stCondLst>
                                            <p:cond delay="0"/>
                                          </p:stCondLst>
                                        </p:cTn>
                                        <p:tgtEl>
                                          <p:spTgt spid="141344"/>
                                        </p:tgtEl>
                                        <p:attrNameLst>
                                          <p:attrName>style.visibility</p:attrName>
                                        </p:attrNameLst>
                                      </p:cBhvr>
                                      <p:to>
                                        <p:strVal val="visible"/>
                                      </p:to>
                                    </p:set>
                                    <p:anim calcmode="lin" valueType="num">
                                      <p:cBhvr>
                                        <p:cTn id="15" dur="1000" fill="hold"/>
                                        <p:tgtEl>
                                          <p:spTgt spid="141344"/>
                                        </p:tgtEl>
                                        <p:attrNameLst>
                                          <p:attrName>ppt_w</p:attrName>
                                        </p:attrNameLst>
                                      </p:cBhvr>
                                      <p:tavLst>
                                        <p:tav tm="0">
                                          <p:val>
                                            <p:fltVal val="0"/>
                                          </p:val>
                                        </p:tav>
                                        <p:tav tm="100000">
                                          <p:val>
                                            <p:strVal val="#ppt_w"/>
                                          </p:val>
                                        </p:tav>
                                      </p:tavLst>
                                    </p:anim>
                                    <p:anim calcmode="lin" valueType="num">
                                      <p:cBhvr>
                                        <p:cTn id="16" dur="1000" fill="hold"/>
                                        <p:tgtEl>
                                          <p:spTgt spid="141344"/>
                                        </p:tgtEl>
                                        <p:attrNameLst>
                                          <p:attrName>ppt_h</p:attrName>
                                        </p:attrNameLst>
                                      </p:cBhvr>
                                      <p:tavLst>
                                        <p:tav tm="0">
                                          <p:val>
                                            <p:strVal val="#ppt_h"/>
                                          </p:val>
                                        </p:tav>
                                        <p:tav tm="100000">
                                          <p:val>
                                            <p:strVal val="#ppt_h"/>
                                          </p:val>
                                        </p:tav>
                                      </p:tavLst>
                                    </p:anim>
                                  </p:childTnLst>
                                </p:cTn>
                              </p:par>
                              <p:par>
                                <p:cTn id="17" presetID="17" presetClass="entr" presetSubtype="10" repeatCount="3000" fill="hold" nodeType="withEffect">
                                  <p:stCondLst>
                                    <p:cond delay="0"/>
                                  </p:stCondLst>
                                  <p:childTnLst>
                                    <p:set>
                                      <p:cBhvr>
                                        <p:cTn id="18" dur="1" fill="hold">
                                          <p:stCondLst>
                                            <p:cond delay="0"/>
                                          </p:stCondLst>
                                        </p:cTn>
                                        <p:tgtEl>
                                          <p:spTgt spid="141352"/>
                                        </p:tgtEl>
                                        <p:attrNameLst>
                                          <p:attrName>style.visibility</p:attrName>
                                        </p:attrNameLst>
                                      </p:cBhvr>
                                      <p:to>
                                        <p:strVal val="visible"/>
                                      </p:to>
                                    </p:set>
                                    <p:anim calcmode="lin" valueType="num">
                                      <p:cBhvr>
                                        <p:cTn id="19" dur="1000" fill="hold"/>
                                        <p:tgtEl>
                                          <p:spTgt spid="141352"/>
                                        </p:tgtEl>
                                        <p:attrNameLst>
                                          <p:attrName>ppt_w</p:attrName>
                                        </p:attrNameLst>
                                      </p:cBhvr>
                                      <p:tavLst>
                                        <p:tav tm="0">
                                          <p:val>
                                            <p:fltVal val="0"/>
                                          </p:val>
                                        </p:tav>
                                        <p:tav tm="100000">
                                          <p:val>
                                            <p:strVal val="#ppt_w"/>
                                          </p:val>
                                        </p:tav>
                                      </p:tavLst>
                                    </p:anim>
                                    <p:anim calcmode="lin" valueType="num">
                                      <p:cBhvr>
                                        <p:cTn id="20" dur="1000" fill="hold"/>
                                        <p:tgtEl>
                                          <p:spTgt spid="141352"/>
                                        </p:tgtEl>
                                        <p:attrNameLst>
                                          <p:attrName>ppt_h</p:attrName>
                                        </p:attrNameLst>
                                      </p:cBhvr>
                                      <p:tavLst>
                                        <p:tav tm="0">
                                          <p:val>
                                            <p:strVal val="#ppt_h"/>
                                          </p:val>
                                        </p:tav>
                                        <p:tav tm="100000">
                                          <p:val>
                                            <p:strVal val="#ppt_h"/>
                                          </p:val>
                                        </p:tav>
                                      </p:tavLst>
                                    </p:anim>
                                  </p:childTnLst>
                                </p:cTn>
                              </p:par>
                              <p:par>
                                <p:cTn id="21" presetID="17" presetClass="entr" presetSubtype="10" repeatCount="3000" fill="hold" nodeType="withEffect">
                                  <p:stCondLst>
                                    <p:cond delay="0"/>
                                  </p:stCondLst>
                                  <p:childTnLst>
                                    <p:set>
                                      <p:cBhvr>
                                        <p:cTn id="22" dur="1" fill="hold">
                                          <p:stCondLst>
                                            <p:cond delay="0"/>
                                          </p:stCondLst>
                                        </p:cTn>
                                        <p:tgtEl>
                                          <p:spTgt spid="141372"/>
                                        </p:tgtEl>
                                        <p:attrNameLst>
                                          <p:attrName>style.visibility</p:attrName>
                                        </p:attrNameLst>
                                      </p:cBhvr>
                                      <p:to>
                                        <p:strVal val="visible"/>
                                      </p:to>
                                    </p:set>
                                    <p:anim calcmode="lin" valueType="num">
                                      <p:cBhvr>
                                        <p:cTn id="23" dur="1000" fill="hold"/>
                                        <p:tgtEl>
                                          <p:spTgt spid="141372"/>
                                        </p:tgtEl>
                                        <p:attrNameLst>
                                          <p:attrName>ppt_w</p:attrName>
                                        </p:attrNameLst>
                                      </p:cBhvr>
                                      <p:tavLst>
                                        <p:tav tm="0">
                                          <p:val>
                                            <p:fltVal val="0"/>
                                          </p:val>
                                        </p:tav>
                                        <p:tav tm="100000">
                                          <p:val>
                                            <p:strVal val="#ppt_w"/>
                                          </p:val>
                                        </p:tav>
                                      </p:tavLst>
                                    </p:anim>
                                    <p:anim calcmode="lin" valueType="num">
                                      <p:cBhvr>
                                        <p:cTn id="24" dur="1000" fill="hold"/>
                                        <p:tgtEl>
                                          <p:spTgt spid="141372"/>
                                        </p:tgtEl>
                                        <p:attrNameLst>
                                          <p:attrName>ppt_h</p:attrName>
                                        </p:attrNameLst>
                                      </p:cBhvr>
                                      <p:tavLst>
                                        <p:tav tm="0">
                                          <p:val>
                                            <p:strVal val="#ppt_h"/>
                                          </p:val>
                                        </p:tav>
                                        <p:tav tm="100000">
                                          <p:val>
                                            <p:strVal val="#ppt_h"/>
                                          </p:val>
                                        </p:tav>
                                      </p:tavLst>
                                    </p:anim>
                                  </p:childTnLst>
                                </p:cTn>
                              </p:par>
                              <p:par>
                                <p:cTn id="25" presetID="17" presetClass="entr" presetSubtype="10" repeatCount="3000" fill="hold" nodeType="withEffect">
                                  <p:stCondLst>
                                    <p:cond delay="0"/>
                                  </p:stCondLst>
                                  <p:childTnLst>
                                    <p:set>
                                      <p:cBhvr>
                                        <p:cTn id="26" dur="1" fill="hold">
                                          <p:stCondLst>
                                            <p:cond delay="0"/>
                                          </p:stCondLst>
                                        </p:cTn>
                                        <p:tgtEl>
                                          <p:spTgt spid="141358"/>
                                        </p:tgtEl>
                                        <p:attrNameLst>
                                          <p:attrName>style.visibility</p:attrName>
                                        </p:attrNameLst>
                                      </p:cBhvr>
                                      <p:to>
                                        <p:strVal val="visible"/>
                                      </p:to>
                                    </p:set>
                                    <p:anim calcmode="lin" valueType="num">
                                      <p:cBhvr>
                                        <p:cTn id="27" dur="1000" fill="hold"/>
                                        <p:tgtEl>
                                          <p:spTgt spid="141358"/>
                                        </p:tgtEl>
                                        <p:attrNameLst>
                                          <p:attrName>ppt_w</p:attrName>
                                        </p:attrNameLst>
                                      </p:cBhvr>
                                      <p:tavLst>
                                        <p:tav tm="0">
                                          <p:val>
                                            <p:fltVal val="0"/>
                                          </p:val>
                                        </p:tav>
                                        <p:tav tm="100000">
                                          <p:val>
                                            <p:strVal val="#ppt_w"/>
                                          </p:val>
                                        </p:tav>
                                      </p:tavLst>
                                    </p:anim>
                                    <p:anim calcmode="lin" valueType="num">
                                      <p:cBhvr>
                                        <p:cTn id="28" dur="1000" fill="hold"/>
                                        <p:tgtEl>
                                          <p:spTgt spid="141358"/>
                                        </p:tgtEl>
                                        <p:attrNameLst>
                                          <p:attrName>ppt_h</p:attrName>
                                        </p:attrNameLst>
                                      </p:cBhvr>
                                      <p:tavLst>
                                        <p:tav tm="0">
                                          <p:val>
                                            <p:strVal val="#ppt_h"/>
                                          </p:val>
                                        </p:tav>
                                        <p:tav tm="100000">
                                          <p:val>
                                            <p:strVal val="#ppt_h"/>
                                          </p:val>
                                        </p:tav>
                                      </p:tavLst>
                                    </p:anim>
                                  </p:childTnLst>
                                </p:cTn>
                              </p:par>
                              <p:par>
                                <p:cTn id="29" presetID="17" presetClass="entr" presetSubtype="10" repeatCount="3000" fill="hold" nodeType="withEffect">
                                  <p:stCondLst>
                                    <p:cond delay="0"/>
                                  </p:stCondLst>
                                  <p:childTnLst>
                                    <p:set>
                                      <p:cBhvr>
                                        <p:cTn id="30" dur="1" fill="hold">
                                          <p:stCondLst>
                                            <p:cond delay="0"/>
                                          </p:stCondLst>
                                        </p:cTn>
                                        <p:tgtEl>
                                          <p:spTgt spid="141366"/>
                                        </p:tgtEl>
                                        <p:attrNameLst>
                                          <p:attrName>style.visibility</p:attrName>
                                        </p:attrNameLst>
                                      </p:cBhvr>
                                      <p:to>
                                        <p:strVal val="visible"/>
                                      </p:to>
                                    </p:set>
                                    <p:anim calcmode="lin" valueType="num">
                                      <p:cBhvr>
                                        <p:cTn id="31" dur="1000" fill="hold"/>
                                        <p:tgtEl>
                                          <p:spTgt spid="141366"/>
                                        </p:tgtEl>
                                        <p:attrNameLst>
                                          <p:attrName>ppt_w</p:attrName>
                                        </p:attrNameLst>
                                      </p:cBhvr>
                                      <p:tavLst>
                                        <p:tav tm="0">
                                          <p:val>
                                            <p:fltVal val="0"/>
                                          </p:val>
                                        </p:tav>
                                        <p:tav tm="100000">
                                          <p:val>
                                            <p:strVal val="#ppt_w"/>
                                          </p:val>
                                        </p:tav>
                                      </p:tavLst>
                                    </p:anim>
                                    <p:anim calcmode="lin" valueType="num">
                                      <p:cBhvr>
                                        <p:cTn id="32" dur="1000" fill="hold"/>
                                        <p:tgtEl>
                                          <p:spTgt spid="141366"/>
                                        </p:tgtEl>
                                        <p:attrNameLst>
                                          <p:attrName>ppt_h</p:attrName>
                                        </p:attrNameLst>
                                      </p:cBhvr>
                                      <p:tavLst>
                                        <p:tav tm="0">
                                          <p:val>
                                            <p:strVal val="#ppt_h"/>
                                          </p:val>
                                        </p:tav>
                                        <p:tav tm="100000">
                                          <p:val>
                                            <p:strVal val="#ppt_h"/>
                                          </p:val>
                                        </p:tav>
                                      </p:tavLst>
                                    </p:anim>
                                  </p:childTnLst>
                                </p:cTn>
                              </p:par>
                              <p:par>
                                <p:cTn id="33" presetID="17" presetClass="entr" presetSubtype="10" repeatCount="3000" fill="hold" nodeType="withEffect">
                                  <p:stCondLst>
                                    <p:cond delay="0"/>
                                  </p:stCondLst>
                                  <p:childTnLst>
                                    <p:set>
                                      <p:cBhvr>
                                        <p:cTn id="34" dur="1" fill="hold">
                                          <p:stCondLst>
                                            <p:cond delay="0"/>
                                          </p:stCondLst>
                                        </p:cTn>
                                        <p:tgtEl>
                                          <p:spTgt spid="141315"/>
                                        </p:tgtEl>
                                        <p:attrNameLst>
                                          <p:attrName>style.visibility</p:attrName>
                                        </p:attrNameLst>
                                      </p:cBhvr>
                                      <p:to>
                                        <p:strVal val="visible"/>
                                      </p:to>
                                    </p:set>
                                    <p:anim calcmode="lin" valueType="num">
                                      <p:cBhvr>
                                        <p:cTn id="35" dur="1000" fill="hold"/>
                                        <p:tgtEl>
                                          <p:spTgt spid="141315"/>
                                        </p:tgtEl>
                                        <p:attrNameLst>
                                          <p:attrName>ppt_w</p:attrName>
                                        </p:attrNameLst>
                                      </p:cBhvr>
                                      <p:tavLst>
                                        <p:tav tm="0">
                                          <p:val>
                                            <p:fltVal val="0"/>
                                          </p:val>
                                        </p:tav>
                                        <p:tav tm="100000">
                                          <p:val>
                                            <p:strVal val="#ppt_w"/>
                                          </p:val>
                                        </p:tav>
                                      </p:tavLst>
                                    </p:anim>
                                    <p:anim calcmode="lin" valueType="num">
                                      <p:cBhvr>
                                        <p:cTn id="36" dur="1000" fill="hold"/>
                                        <p:tgtEl>
                                          <p:spTgt spid="141315"/>
                                        </p:tgtEl>
                                        <p:attrNameLst>
                                          <p:attrName>ppt_h</p:attrName>
                                        </p:attrNameLst>
                                      </p:cBhvr>
                                      <p:tavLst>
                                        <p:tav tm="0">
                                          <p:val>
                                            <p:strVal val="#ppt_h"/>
                                          </p:val>
                                        </p:tav>
                                        <p:tav tm="100000">
                                          <p:val>
                                            <p:strVal val="#ppt_h"/>
                                          </p:val>
                                        </p:tav>
                                      </p:tavLst>
                                    </p:anim>
                                  </p:childTnLst>
                                </p:cTn>
                              </p:par>
                              <p:par>
                                <p:cTn id="37" presetID="17" presetClass="entr" presetSubtype="10" repeatCount="3000" fill="hold" nodeType="withEffect">
                                  <p:stCondLst>
                                    <p:cond delay="0"/>
                                  </p:stCondLst>
                                  <p:childTnLst>
                                    <p:set>
                                      <p:cBhvr>
                                        <p:cTn id="38" dur="1" fill="hold">
                                          <p:stCondLst>
                                            <p:cond delay="0"/>
                                          </p:stCondLst>
                                        </p:cTn>
                                        <p:tgtEl>
                                          <p:spTgt spid="141323"/>
                                        </p:tgtEl>
                                        <p:attrNameLst>
                                          <p:attrName>style.visibility</p:attrName>
                                        </p:attrNameLst>
                                      </p:cBhvr>
                                      <p:to>
                                        <p:strVal val="visible"/>
                                      </p:to>
                                    </p:set>
                                    <p:anim calcmode="lin" valueType="num">
                                      <p:cBhvr>
                                        <p:cTn id="39" dur="1000" fill="hold"/>
                                        <p:tgtEl>
                                          <p:spTgt spid="141323"/>
                                        </p:tgtEl>
                                        <p:attrNameLst>
                                          <p:attrName>ppt_w</p:attrName>
                                        </p:attrNameLst>
                                      </p:cBhvr>
                                      <p:tavLst>
                                        <p:tav tm="0">
                                          <p:val>
                                            <p:fltVal val="0"/>
                                          </p:val>
                                        </p:tav>
                                        <p:tav tm="100000">
                                          <p:val>
                                            <p:strVal val="#ppt_w"/>
                                          </p:val>
                                        </p:tav>
                                      </p:tavLst>
                                    </p:anim>
                                    <p:anim calcmode="lin" valueType="num">
                                      <p:cBhvr>
                                        <p:cTn id="40" dur="1000" fill="hold"/>
                                        <p:tgtEl>
                                          <p:spTgt spid="141323"/>
                                        </p:tgtEl>
                                        <p:attrNameLst>
                                          <p:attrName>ppt_h</p:attrName>
                                        </p:attrNameLst>
                                      </p:cBhvr>
                                      <p:tavLst>
                                        <p:tav tm="0">
                                          <p:val>
                                            <p:strVal val="#ppt_h"/>
                                          </p:val>
                                        </p:tav>
                                        <p:tav tm="100000">
                                          <p:val>
                                            <p:strVal val="#ppt_h"/>
                                          </p:val>
                                        </p:tav>
                                      </p:tavLst>
                                    </p:anim>
                                  </p:childTnLst>
                                </p:cTn>
                              </p:par>
                              <p:par>
                                <p:cTn id="41" presetID="17" presetClass="entr" presetSubtype="10" repeatCount="3000" fill="hold" nodeType="withEffect">
                                  <p:stCondLst>
                                    <p:cond delay="0"/>
                                  </p:stCondLst>
                                  <p:childTnLst>
                                    <p:set>
                                      <p:cBhvr>
                                        <p:cTn id="42" dur="1" fill="hold">
                                          <p:stCondLst>
                                            <p:cond delay="0"/>
                                          </p:stCondLst>
                                        </p:cTn>
                                        <p:tgtEl>
                                          <p:spTgt spid="141380"/>
                                        </p:tgtEl>
                                        <p:attrNameLst>
                                          <p:attrName>style.visibility</p:attrName>
                                        </p:attrNameLst>
                                      </p:cBhvr>
                                      <p:to>
                                        <p:strVal val="visible"/>
                                      </p:to>
                                    </p:set>
                                    <p:anim calcmode="lin" valueType="num">
                                      <p:cBhvr>
                                        <p:cTn id="43" dur="1000" fill="hold"/>
                                        <p:tgtEl>
                                          <p:spTgt spid="141380"/>
                                        </p:tgtEl>
                                        <p:attrNameLst>
                                          <p:attrName>ppt_w</p:attrName>
                                        </p:attrNameLst>
                                      </p:cBhvr>
                                      <p:tavLst>
                                        <p:tav tm="0">
                                          <p:val>
                                            <p:fltVal val="0"/>
                                          </p:val>
                                        </p:tav>
                                        <p:tav tm="100000">
                                          <p:val>
                                            <p:strVal val="#ppt_w"/>
                                          </p:val>
                                        </p:tav>
                                      </p:tavLst>
                                    </p:anim>
                                    <p:anim calcmode="lin" valueType="num">
                                      <p:cBhvr>
                                        <p:cTn id="44" dur="1000" fill="hold"/>
                                        <p:tgtEl>
                                          <p:spTgt spid="141380"/>
                                        </p:tgtEl>
                                        <p:attrNameLst>
                                          <p:attrName>ppt_h</p:attrName>
                                        </p:attrNameLst>
                                      </p:cBhvr>
                                      <p:tavLst>
                                        <p:tav tm="0">
                                          <p:val>
                                            <p:strVal val="#ppt_h"/>
                                          </p:val>
                                        </p:tav>
                                        <p:tav tm="100000">
                                          <p:val>
                                            <p:strVal val="#ppt_h"/>
                                          </p:val>
                                        </p:tav>
                                      </p:tavLst>
                                    </p:anim>
                                  </p:childTnLst>
                                </p:cTn>
                              </p:par>
                              <p:par>
                                <p:cTn id="45" presetID="17" presetClass="entr" presetSubtype="10" repeatCount="3000" fill="hold" nodeType="withEffect">
                                  <p:stCondLst>
                                    <p:cond delay="0"/>
                                  </p:stCondLst>
                                  <p:childTnLst>
                                    <p:set>
                                      <p:cBhvr>
                                        <p:cTn id="46" dur="1" fill="hold">
                                          <p:stCondLst>
                                            <p:cond delay="0"/>
                                          </p:stCondLst>
                                        </p:cTn>
                                        <p:tgtEl>
                                          <p:spTgt spid="141386"/>
                                        </p:tgtEl>
                                        <p:attrNameLst>
                                          <p:attrName>style.visibility</p:attrName>
                                        </p:attrNameLst>
                                      </p:cBhvr>
                                      <p:to>
                                        <p:strVal val="visible"/>
                                      </p:to>
                                    </p:set>
                                    <p:anim calcmode="lin" valueType="num">
                                      <p:cBhvr>
                                        <p:cTn id="47" dur="1000" fill="hold"/>
                                        <p:tgtEl>
                                          <p:spTgt spid="141386"/>
                                        </p:tgtEl>
                                        <p:attrNameLst>
                                          <p:attrName>ppt_w</p:attrName>
                                        </p:attrNameLst>
                                      </p:cBhvr>
                                      <p:tavLst>
                                        <p:tav tm="0">
                                          <p:val>
                                            <p:fltVal val="0"/>
                                          </p:val>
                                        </p:tav>
                                        <p:tav tm="100000">
                                          <p:val>
                                            <p:strVal val="#ppt_w"/>
                                          </p:val>
                                        </p:tav>
                                      </p:tavLst>
                                    </p:anim>
                                    <p:anim calcmode="lin" valueType="num">
                                      <p:cBhvr>
                                        <p:cTn id="48" dur="1000" fill="hold"/>
                                        <p:tgtEl>
                                          <p:spTgt spid="141386"/>
                                        </p:tgtEl>
                                        <p:attrNameLst>
                                          <p:attrName>ppt_h</p:attrName>
                                        </p:attrNameLst>
                                      </p:cBhvr>
                                      <p:tavLst>
                                        <p:tav tm="0">
                                          <p:val>
                                            <p:strVal val="#ppt_h"/>
                                          </p:val>
                                        </p:tav>
                                        <p:tav tm="100000">
                                          <p:val>
                                            <p:strVal val="#ppt_h"/>
                                          </p:val>
                                        </p:tav>
                                      </p:tavLst>
                                    </p:anim>
                                  </p:childTnLst>
                                </p:cTn>
                              </p:par>
                              <p:par>
                                <p:cTn id="49" presetID="17" presetClass="entr" presetSubtype="10" repeatCount="3000" fill="hold" nodeType="withEffect">
                                  <p:stCondLst>
                                    <p:cond delay="0"/>
                                  </p:stCondLst>
                                  <p:childTnLst>
                                    <p:set>
                                      <p:cBhvr>
                                        <p:cTn id="50" dur="1" fill="hold">
                                          <p:stCondLst>
                                            <p:cond delay="0"/>
                                          </p:stCondLst>
                                        </p:cTn>
                                        <p:tgtEl>
                                          <p:spTgt spid="141394"/>
                                        </p:tgtEl>
                                        <p:attrNameLst>
                                          <p:attrName>style.visibility</p:attrName>
                                        </p:attrNameLst>
                                      </p:cBhvr>
                                      <p:to>
                                        <p:strVal val="visible"/>
                                      </p:to>
                                    </p:set>
                                    <p:anim calcmode="lin" valueType="num">
                                      <p:cBhvr>
                                        <p:cTn id="51" dur="1000" fill="hold"/>
                                        <p:tgtEl>
                                          <p:spTgt spid="141394"/>
                                        </p:tgtEl>
                                        <p:attrNameLst>
                                          <p:attrName>ppt_w</p:attrName>
                                        </p:attrNameLst>
                                      </p:cBhvr>
                                      <p:tavLst>
                                        <p:tav tm="0">
                                          <p:val>
                                            <p:fltVal val="0"/>
                                          </p:val>
                                        </p:tav>
                                        <p:tav tm="100000">
                                          <p:val>
                                            <p:strVal val="#ppt_w"/>
                                          </p:val>
                                        </p:tav>
                                      </p:tavLst>
                                    </p:anim>
                                    <p:anim calcmode="lin" valueType="num">
                                      <p:cBhvr>
                                        <p:cTn id="52" dur="1000" fill="hold"/>
                                        <p:tgtEl>
                                          <p:spTgt spid="1413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3" name="AutoShape 3"/>
          <p:cNvSpPr>
            <a:spLocks noChangeArrowheads="1"/>
          </p:cNvSpPr>
          <p:nvPr/>
        </p:nvSpPr>
        <p:spPr bwMode="auto">
          <a:xfrm>
            <a:off x="1131570" y="0"/>
            <a:ext cx="10287000" cy="5096722"/>
          </a:xfrm>
          <a:prstGeom prst="cloudCallout">
            <a:avLst>
              <a:gd name="adj1" fmla="val -29028"/>
              <a:gd name="adj2" fmla="val 46269"/>
            </a:avLst>
          </a:prstGeom>
          <a:ln>
            <a:headEnd/>
            <a:tailEnd/>
          </a:ln>
        </p:spPr>
        <p:style>
          <a:lnRef idx="1">
            <a:schemeClr val="accent5"/>
          </a:lnRef>
          <a:fillRef idx="2">
            <a:schemeClr val="accent5"/>
          </a:fillRef>
          <a:effectRef idx="1">
            <a:schemeClr val="accent5"/>
          </a:effectRef>
          <a:fontRef idx="minor">
            <a:schemeClr val="dk1"/>
          </a:fontRef>
        </p:style>
        <p:txBody>
          <a:bodyPr lIns="110249" tIns="55125" rIns="110249" bIns="55125"/>
          <a:lstStyle/>
          <a:p>
            <a:pPr algn="ctr">
              <a:defRPr/>
            </a:pPr>
            <a:endParaRPr lang="en-US" sz="3900">
              <a:solidFill>
                <a:schemeClr val="tx1">
                  <a:lumMod val="75000"/>
                  <a:lumOff val="25000"/>
                </a:schemeClr>
              </a:solidFill>
              <a:latin typeface="Arial" charset="0"/>
              <a:cs typeface="Arial" charset="0"/>
            </a:endParaRPr>
          </a:p>
          <a:p>
            <a:pPr algn="ctr">
              <a:defRPr/>
            </a:pPr>
            <a:endParaRPr lang="en-US" sz="3900">
              <a:solidFill>
                <a:schemeClr val="tx1">
                  <a:lumMod val="75000"/>
                  <a:lumOff val="25000"/>
                </a:schemeClr>
              </a:solidFill>
              <a:latin typeface="Arial" charset="0"/>
              <a:cs typeface="Arial" charset="0"/>
            </a:endParaRPr>
          </a:p>
        </p:txBody>
      </p:sp>
      <p:sp>
        <p:nvSpPr>
          <p:cNvPr id="163844" name="Text Box 4"/>
          <p:cNvSpPr txBox="1">
            <a:spLocks noChangeArrowheads="1"/>
          </p:cNvSpPr>
          <p:nvPr/>
        </p:nvSpPr>
        <p:spPr bwMode="auto">
          <a:xfrm>
            <a:off x="2880360" y="1003902"/>
            <a:ext cx="7200900" cy="278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5800" b="1" dirty="0" err="1">
                <a:solidFill>
                  <a:schemeClr val="tx1">
                    <a:lumMod val="75000"/>
                    <a:lumOff val="25000"/>
                  </a:schemeClr>
                </a:solidFill>
                <a:latin typeface="Arial" pitchFamily="34" charset="0"/>
                <a:cs typeface="Arial" pitchFamily="34" charset="0"/>
              </a:rPr>
              <a:t>Vùng</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đất</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rộng</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lớn</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và</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cao</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xung</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quanh</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có</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sườn</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dốc</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rõ</a:t>
            </a:r>
            <a:r>
              <a:rPr lang="en-US" sz="5800" b="1" dirty="0">
                <a:solidFill>
                  <a:schemeClr val="tx1">
                    <a:lumMod val="75000"/>
                    <a:lumOff val="25000"/>
                  </a:schemeClr>
                </a:solidFill>
                <a:latin typeface="Arial" pitchFamily="34" charset="0"/>
                <a:cs typeface="Arial" pitchFamily="34" charset="0"/>
              </a:rPr>
              <a:t> </a:t>
            </a:r>
            <a:r>
              <a:rPr lang="en-US" sz="5800" b="1" dirty="0" err="1">
                <a:solidFill>
                  <a:schemeClr val="tx1">
                    <a:lumMod val="75000"/>
                    <a:lumOff val="25000"/>
                  </a:schemeClr>
                </a:solidFill>
                <a:latin typeface="Arial" pitchFamily="34" charset="0"/>
                <a:cs typeface="Arial" pitchFamily="34" charset="0"/>
              </a:rPr>
              <a:t>rệt</a:t>
            </a:r>
            <a:r>
              <a:rPr lang="en-US" sz="5800" b="1" dirty="0">
                <a:solidFill>
                  <a:schemeClr val="tx1">
                    <a:lumMod val="75000"/>
                    <a:lumOff val="25000"/>
                  </a:schemeClr>
                </a:solidFill>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3000" fill="hold" grpId="0" nodeType="withEffect">
                                  <p:stCondLst>
                                    <p:cond delay="0"/>
                                  </p:stCondLst>
                                  <p:childTnLst>
                                    <p:animScale>
                                      <p:cBhvr>
                                        <p:cTn id="6" dur="2000" fill="hold"/>
                                        <p:tgtEl>
                                          <p:spTgt spid="1638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1" name="AutoShape 3"/>
          <p:cNvSpPr>
            <a:spLocks noChangeArrowheads="1"/>
          </p:cNvSpPr>
          <p:nvPr/>
        </p:nvSpPr>
        <p:spPr bwMode="auto">
          <a:xfrm>
            <a:off x="990600" y="731837"/>
            <a:ext cx="9707880" cy="4419600"/>
          </a:xfrm>
          <a:prstGeom prst="cloudCallout">
            <a:avLst>
              <a:gd name="adj1" fmla="val -32630"/>
              <a:gd name="adj2" fmla="val 37130"/>
            </a:avLst>
          </a:prstGeom>
          <a:ln>
            <a:headEnd/>
            <a:tailEnd/>
          </a:ln>
        </p:spPr>
        <p:style>
          <a:lnRef idx="1">
            <a:schemeClr val="accent5"/>
          </a:lnRef>
          <a:fillRef idx="2">
            <a:schemeClr val="accent5"/>
          </a:fillRef>
          <a:effectRef idx="1">
            <a:schemeClr val="accent5"/>
          </a:effectRef>
          <a:fontRef idx="minor">
            <a:schemeClr val="dk1"/>
          </a:fontRef>
        </p:style>
        <p:txBody>
          <a:bodyPr lIns="110249" tIns="55125" rIns="110249" bIns="55125"/>
          <a:lstStyle/>
          <a:p>
            <a:pPr algn="ctr">
              <a:defRPr/>
            </a:pPr>
            <a:endParaRPr lang="en-US" sz="3900">
              <a:solidFill>
                <a:srgbClr val="FF0066"/>
              </a:solidFill>
              <a:latin typeface="Arial" charset="0"/>
              <a:cs typeface="Arial" charset="0"/>
            </a:endParaRPr>
          </a:p>
          <a:p>
            <a:pPr algn="ctr">
              <a:defRPr/>
            </a:pPr>
            <a:endParaRPr lang="en-US" sz="3900">
              <a:solidFill>
                <a:srgbClr val="FF0066"/>
              </a:solidFill>
              <a:latin typeface="Arial" charset="0"/>
              <a:cs typeface="Arial" charset="0"/>
            </a:endParaRPr>
          </a:p>
        </p:txBody>
      </p:sp>
      <p:sp>
        <p:nvSpPr>
          <p:cNvPr id="165892" name="Text Box 4"/>
          <p:cNvSpPr txBox="1">
            <a:spLocks noChangeArrowheads="1"/>
          </p:cNvSpPr>
          <p:nvPr/>
        </p:nvSpPr>
        <p:spPr bwMode="auto">
          <a:xfrm>
            <a:off x="2667000" y="1646237"/>
            <a:ext cx="7200900" cy="2604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5400" b="1" dirty="0" err="1">
                <a:latin typeface="Arial" pitchFamily="34" charset="0"/>
                <a:cs typeface="Arial" pitchFamily="34" charset="0"/>
              </a:rPr>
              <a:t>Vùng</a:t>
            </a:r>
            <a:r>
              <a:rPr lang="en-US" sz="5400" b="1" dirty="0">
                <a:latin typeface="Arial" pitchFamily="34" charset="0"/>
                <a:cs typeface="Arial" pitchFamily="34" charset="0"/>
              </a:rPr>
              <a:t> </a:t>
            </a:r>
            <a:r>
              <a:rPr lang="en-US" sz="5400" b="1" dirty="0" err="1">
                <a:latin typeface="Arial" pitchFamily="34" charset="0"/>
                <a:cs typeface="Arial" pitchFamily="34" charset="0"/>
              </a:rPr>
              <a:t>đất</a:t>
            </a:r>
            <a:r>
              <a:rPr lang="en-US" sz="5400" b="1" dirty="0">
                <a:latin typeface="Arial" pitchFamily="34" charset="0"/>
                <a:cs typeface="Arial" pitchFamily="34" charset="0"/>
              </a:rPr>
              <a:t> </a:t>
            </a:r>
            <a:r>
              <a:rPr lang="en-US" sz="5400" b="1" dirty="0" err="1">
                <a:latin typeface="Arial" pitchFamily="34" charset="0"/>
                <a:cs typeface="Arial" pitchFamily="34" charset="0"/>
              </a:rPr>
              <a:t>rộng</a:t>
            </a:r>
            <a:r>
              <a:rPr lang="en-US" sz="5400" b="1" dirty="0">
                <a:latin typeface="Arial" pitchFamily="34" charset="0"/>
                <a:cs typeface="Arial" pitchFamily="34" charset="0"/>
              </a:rPr>
              <a:t> </a:t>
            </a:r>
            <a:r>
              <a:rPr lang="en-US" sz="5400" b="1" dirty="0" err="1">
                <a:latin typeface="Arial" pitchFamily="34" charset="0"/>
                <a:cs typeface="Arial" pitchFamily="34" charset="0"/>
              </a:rPr>
              <a:t>lớn</a:t>
            </a:r>
            <a:r>
              <a:rPr lang="en-US" sz="5400" b="1" dirty="0">
                <a:latin typeface="Arial" pitchFamily="34" charset="0"/>
                <a:cs typeface="Arial" pitchFamily="34" charset="0"/>
              </a:rPr>
              <a:t> </a:t>
            </a:r>
            <a:r>
              <a:rPr lang="en-US" sz="5400" b="1" dirty="0" err="1">
                <a:latin typeface="Arial" pitchFamily="34" charset="0"/>
                <a:cs typeface="Arial" pitchFamily="34" charset="0"/>
              </a:rPr>
              <a:t>và</a:t>
            </a:r>
            <a:r>
              <a:rPr lang="en-US" sz="5400" b="1" dirty="0">
                <a:latin typeface="Arial" pitchFamily="34" charset="0"/>
                <a:cs typeface="Arial" pitchFamily="34" charset="0"/>
              </a:rPr>
              <a:t> </a:t>
            </a:r>
            <a:r>
              <a:rPr lang="en-US" sz="5400" b="1" dirty="0" err="1">
                <a:latin typeface="Arial" pitchFamily="34" charset="0"/>
                <a:cs typeface="Arial" pitchFamily="34" charset="0"/>
              </a:rPr>
              <a:t>cao</a:t>
            </a:r>
            <a:r>
              <a:rPr lang="en-US" sz="5400" b="1" dirty="0">
                <a:latin typeface="Arial" pitchFamily="34" charset="0"/>
                <a:cs typeface="Arial" pitchFamily="34" charset="0"/>
              </a:rPr>
              <a:t>, </a:t>
            </a:r>
            <a:r>
              <a:rPr lang="en-US" sz="5400" b="1" dirty="0" err="1">
                <a:latin typeface="Arial" pitchFamily="34" charset="0"/>
                <a:cs typeface="Arial" pitchFamily="34" charset="0"/>
              </a:rPr>
              <a:t>xung</a:t>
            </a:r>
            <a:r>
              <a:rPr lang="en-US" sz="5400" b="1" dirty="0">
                <a:latin typeface="Arial" pitchFamily="34" charset="0"/>
                <a:cs typeface="Arial" pitchFamily="34" charset="0"/>
              </a:rPr>
              <a:t> </a:t>
            </a:r>
            <a:r>
              <a:rPr lang="en-US" sz="5400" b="1" dirty="0" err="1">
                <a:latin typeface="Arial" pitchFamily="34" charset="0"/>
                <a:cs typeface="Arial" pitchFamily="34" charset="0"/>
              </a:rPr>
              <a:t>quanh</a:t>
            </a:r>
            <a:r>
              <a:rPr lang="en-US" sz="5400" b="1" dirty="0">
                <a:latin typeface="Arial" pitchFamily="34" charset="0"/>
                <a:cs typeface="Arial" pitchFamily="34" charset="0"/>
              </a:rPr>
              <a:t> </a:t>
            </a:r>
            <a:r>
              <a:rPr lang="en-US" sz="5400" b="1" dirty="0" err="1">
                <a:latin typeface="Arial" pitchFamily="34" charset="0"/>
                <a:cs typeface="Arial" pitchFamily="34" charset="0"/>
              </a:rPr>
              <a:t>có</a:t>
            </a:r>
            <a:r>
              <a:rPr lang="en-US" sz="5400" b="1" dirty="0">
                <a:latin typeface="Arial" pitchFamily="34" charset="0"/>
                <a:cs typeface="Arial" pitchFamily="34" charset="0"/>
              </a:rPr>
              <a:t> </a:t>
            </a:r>
            <a:r>
              <a:rPr lang="en-US" sz="5400" b="1" dirty="0" err="1">
                <a:latin typeface="Arial" pitchFamily="34" charset="0"/>
                <a:cs typeface="Arial" pitchFamily="34" charset="0"/>
              </a:rPr>
              <a:t>sườn</a:t>
            </a:r>
            <a:r>
              <a:rPr lang="en-US" sz="5400" b="1" dirty="0">
                <a:latin typeface="Arial" pitchFamily="34" charset="0"/>
                <a:cs typeface="Arial" pitchFamily="34" charset="0"/>
              </a:rPr>
              <a:t> </a:t>
            </a:r>
            <a:r>
              <a:rPr lang="en-US" sz="5400" b="1" dirty="0" err="1">
                <a:latin typeface="Arial" pitchFamily="34" charset="0"/>
                <a:cs typeface="Arial" pitchFamily="34" charset="0"/>
              </a:rPr>
              <a:t>dốc</a:t>
            </a:r>
            <a:r>
              <a:rPr lang="en-US" sz="5400" b="1" dirty="0">
                <a:latin typeface="Arial" pitchFamily="34" charset="0"/>
                <a:cs typeface="Arial" pitchFamily="34" charset="0"/>
              </a:rPr>
              <a:t> </a:t>
            </a:r>
            <a:r>
              <a:rPr lang="en-US" sz="5400" b="1" dirty="0" err="1">
                <a:latin typeface="Arial" pitchFamily="34" charset="0"/>
                <a:cs typeface="Arial" pitchFamily="34" charset="0"/>
              </a:rPr>
              <a:t>rõ</a:t>
            </a:r>
            <a:r>
              <a:rPr lang="en-US" sz="5400" b="1" dirty="0">
                <a:latin typeface="Arial" pitchFamily="34" charset="0"/>
                <a:cs typeface="Arial" pitchFamily="34" charset="0"/>
              </a:rPr>
              <a:t> </a:t>
            </a:r>
            <a:r>
              <a:rPr lang="en-US" sz="5400" b="1" dirty="0" err="1">
                <a:latin typeface="Arial" pitchFamily="34" charset="0"/>
                <a:cs typeface="Arial" pitchFamily="34" charset="0"/>
              </a:rPr>
              <a:t>rệt</a:t>
            </a:r>
            <a:r>
              <a:rPr lang="en-US" sz="5400" b="1" dirty="0">
                <a:latin typeface="Arial" pitchFamily="34" charset="0"/>
                <a:cs typeface="Arial" pitchFamily="34" charset="0"/>
              </a:rPr>
              <a:t>.</a:t>
            </a:r>
          </a:p>
        </p:txBody>
      </p:sp>
      <p:sp>
        <p:nvSpPr>
          <p:cNvPr id="165893" name="Rectangle 5"/>
          <p:cNvSpPr>
            <a:spLocks noChangeArrowheads="1"/>
          </p:cNvSpPr>
          <p:nvPr/>
        </p:nvSpPr>
        <p:spPr bwMode="auto">
          <a:xfrm>
            <a:off x="1401604"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5894" name="Text Box 6"/>
          <p:cNvSpPr txBox="1">
            <a:spLocks noChangeArrowheads="1"/>
          </p:cNvSpPr>
          <p:nvPr/>
        </p:nvSpPr>
        <p:spPr bwMode="auto">
          <a:xfrm>
            <a:off x="1427321"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C</a:t>
            </a:r>
          </a:p>
        </p:txBody>
      </p:sp>
      <p:sp>
        <p:nvSpPr>
          <p:cNvPr id="165895" name="Rectangle 7"/>
          <p:cNvSpPr>
            <a:spLocks noChangeArrowheads="1"/>
          </p:cNvSpPr>
          <p:nvPr/>
        </p:nvSpPr>
        <p:spPr bwMode="auto">
          <a:xfrm>
            <a:off x="2430304"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5896" name="Rectangle 8"/>
          <p:cNvSpPr>
            <a:spLocks noChangeArrowheads="1"/>
          </p:cNvSpPr>
          <p:nvPr/>
        </p:nvSpPr>
        <p:spPr bwMode="auto">
          <a:xfrm>
            <a:off x="3459004" y="5743465"/>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5897" name="Rectangle 9"/>
          <p:cNvSpPr>
            <a:spLocks noChangeArrowheads="1"/>
          </p:cNvSpPr>
          <p:nvPr/>
        </p:nvSpPr>
        <p:spPr bwMode="auto">
          <a:xfrm>
            <a:off x="4487704" y="5762770"/>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latin typeface="Times New Roman" pitchFamily="18" charset="0"/>
              <a:cs typeface="Times New Roman" pitchFamily="18" charset="0"/>
            </a:endParaRPr>
          </a:p>
        </p:txBody>
      </p:sp>
      <p:sp>
        <p:nvSpPr>
          <p:cNvPr id="165898" name="Rectangle 10"/>
          <p:cNvSpPr>
            <a:spLocks noChangeArrowheads="1"/>
          </p:cNvSpPr>
          <p:nvPr/>
        </p:nvSpPr>
        <p:spPr bwMode="auto">
          <a:xfrm>
            <a:off x="5516404" y="5772423"/>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5899" name="Rectangle 11"/>
          <p:cNvSpPr>
            <a:spLocks noChangeArrowheads="1"/>
          </p:cNvSpPr>
          <p:nvPr/>
        </p:nvSpPr>
        <p:spPr bwMode="auto">
          <a:xfrm>
            <a:off x="6545104" y="578207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5900" name="Rectangle 12"/>
          <p:cNvSpPr>
            <a:spLocks noChangeArrowheads="1"/>
          </p:cNvSpPr>
          <p:nvPr/>
        </p:nvSpPr>
        <p:spPr bwMode="auto">
          <a:xfrm>
            <a:off x="8602504" y="5820688"/>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5901" name="Rectangle 13"/>
          <p:cNvSpPr>
            <a:spLocks noChangeArrowheads="1"/>
          </p:cNvSpPr>
          <p:nvPr/>
        </p:nvSpPr>
        <p:spPr bwMode="auto">
          <a:xfrm>
            <a:off x="9669780" y="5830341"/>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5902" name="Text Box 14"/>
          <p:cNvSpPr txBox="1">
            <a:spLocks noChangeArrowheads="1"/>
          </p:cNvSpPr>
          <p:nvPr/>
        </p:nvSpPr>
        <p:spPr bwMode="auto">
          <a:xfrm>
            <a:off x="2430304" y="5743465"/>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A</a:t>
            </a:r>
          </a:p>
        </p:txBody>
      </p:sp>
      <p:sp>
        <p:nvSpPr>
          <p:cNvPr id="165903" name="Text Box 15"/>
          <p:cNvSpPr txBox="1">
            <a:spLocks noChangeArrowheads="1"/>
          </p:cNvSpPr>
          <p:nvPr/>
        </p:nvSpPr>
        <p:spPr bwMode="auto">
          <a:xfrm>
            <a:off x="3433286" y="5753117"/>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O</a:t>
            </a:r>
          </a:p>
        </p:txBody>
      </p:sp>
      <p:sp>
        <p:nvSpPr>
          <p:cNvPr id="165904" name="Text Box 16"/>
          <p:cNvSpPr txBox="1">
            <a:spLocks noChangeArrowheads="1"/>
          </p:cNvSpPr>
          <p:nvPr/>
        </p:nvSpPr>
        <p:spPr bwMode="auto">
          <a:xfrm>
            <a:off x="4487704" y="5753117"/>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rPr>
              <a:t>N</a:t>
            </a:r>
          </a:p>
        </p:txBody>
      </p:sp>
      <p:sp>
        <p:nvSpPr>
          <p:cNvPr id="165905" name="Text Box 17"/>
          <p:cNvSpPr txBox="1">
            <a:spLocks noChangeArrowheads="1"/>
          </p:cNvSpPr>
          <p:nvPr/>
        </p:nvSpPr>
        <p:spPr bwMode="auto">
          <a:xfrm>
            <a:off x="5516404" y="5772423"/>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G</a:t>
            </a:r>
          </a:p>
        </p:txBody>
      </p:sp>
      <p:sp>
        <p:nvSpPr>
          <p:cNvPr id="165906" name="Text Box 18"/>
          <p:cNvSpPr txBox="1">
            <a:spLocks noChangeArrowheads="1"/>
          </p:cNvSpPr>
          <p:nvPr/>
        </p:nvSpPr>
        <p:spPr bwMode="auto">
          <a:xfrm>
            <a:off x="6557963" y="578207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U</a:t>
            </a:r>
          </a:p>
        </p:txBody>
      </p:sp>
      <p:sp>
        <p:nvSpPr>
          <p:cNvPr id="165907" name="Rectangle 19"/>
          <p:cNvSpPr>
            <a:spLocks noChangeArrowheads="1"/>
          </p:cNvSpPr>
          <p:nvPr/>
        </p:nvSpPr>
        <p:spPr bwMode="auto">
          <a:xfrm>
            <a:off x="7573804" y="5791729"/>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5908" name="Text Box 20"/>
          <p:cNvSpPr txBox="1">
            <a:spLocks noChangeArrowheads="1"/>
          </p:cNvSpPr>
          <p:nvPr/>
        </p:nvSpPr>
        <p:spPr bwMode="auto">
          <a:xfrm>
            <a:off x="7586663" y="5791729"/>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Y</a:t>
            </a:r>
          </a:p>
        </p:txBody>
      </p:sp>
      <p:sp>
        <p:nvSpPr>
          <p:cNvPr id="165909" name="Text Box 21"/>
          <p:cNvSpPr txBox="1">
            <a:spLocks noChangeArrowheads="1"/>
          </p:cNvSpPr>
          <p:nvPr/>
        </p:nvSpPr>
        <p:spPr bwMode="auto">
          <a:xfrm>
            <a:off x="8602504" y="5791729"/>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Ê</a:t>
            </a:r>
          </a:p>
        </p:txBody>
      </p:sp>
      <p:sp>
        <p:nvSpPr>
          <p:cNvPr id="165910" name="Text Box 22"/>
          <p:cNvSpPr txBox="1">
            <a:spLocks noChangeArrowheads="1"/>
          </p:cNvSpPr>
          <p:nvPr/>
        </p:nvSpPr>
        <p:spPr bwMode="auto">
          <a:xfrm>
            <a:off x="9644063" y="578207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3000" fill="hold" grpId="0" nodeType="withEffect">
                                  <p:stCondLst>
                                    <p:cond delay="0"/>
                                  </p:stCondLst>
                                  <p:childTnLst>
                                    <p:animScale>
                                      <p:cBhvr>
                                        <p:cTn id="6" dur="2000" fill="hold"/>
                                        <p:tgtEl>
                                          <p:spTgt spid="165891"/>
                                        </p:tgtEl>
                                      </p:cBhvr>
                                      <p:by x="150000" y="150000"/>
                                    </p:animScale>
                                  </p:childTnLst>
                                </p:cTn>
                              </p:par>
                            </p:childTnLst>
                          </p:cTn>
                        </p:par>
                        <p:par>
                          <p:cTn id="7" fill="hold" nodeType="afterGroup">
                            <p:stCondLst>
                              <p:cond delay="6000"/>
                            </p:stCondLst>
                            <p:childTnLst>
                              <p:par>
                                <p:cTn id="8" presetID="8" presetClass="emph" presetSubtype="0" fill="hold" grpId="0" nodeType="afterEffect">
                                  <p:stCondLst>
                                    <p:cond delay="0"/>
                                  </p:stCondLst>
                                  <p:childTnLst>
                                    <p:animRot by="21600000">
                                      <p:cBhvr>
                                        <p:cTn id="9" dur="2000" fill="hold"/>
                                        <p:tgtEl>
                                          <p:spTgt spid="165893"/>
                                        </p:tgtEl>
                                        <p:attrNameLst>
                                          <p:attrName>r</p:attrName>
                                        </p:attrNameLst>
                                      </p:cBhvr>
                                    </p:animRot>
                                  </p:childTnLst>
                                </p:cTn>
                              </p:par>
                              <p:par>
                                <p:cTn id="10" presetID="8" presetClass="emph" presetSubtype="0" fill="hold" grpId="0" nodeType="withEffect">
                                  <p:stCondLst>
                                    <p:cond delay="0"/>
                                  </p:stCondLst>
                                  <p:childTnLst>
                                    <p:animRot by="21600000">
                                      <p:cBhvr>
                                        <p:cTn id="11" dur="2000" fill="hold"/>
                                        <p:tgtEl>
                                          <p:spTgt spid="165895"/>
                                        </p:tgtEl>
                                        <p:attrNameLst>
                                          <p:attrName>r</p:attrName>
                                        </p:attrNameLst>
                                      </p:cBhvr>
                                    </p:animRot>
                                  </p:childTnLst>
                                </p:cTn>
                              </p:par>
                              <p:par>
                                <p:cTn id="12" presetID="8" presetClass="emph" presetSubtype="0" fill="hold" grpId="0" nodeType="withEffect">
                                  <p:stCondLst>
                                    <p:cond delay="0"/>
                                  </p:stCondLst>
                                  <p:childTnLst>
                                    <p:animRot by="21600000">
                                      <p:cBhvr>
                                        <p:cTn id="13" dur="2000" fill="hold"/>
                                        <p:tgtEl>
                                          <p:spTgt spid="165896"/>
                                        </p:tgtEl>
                                        <p:attrNameLst>
                                          <p:attrName>r</p:attrName>
                                        </p:attrNameLst>
                                      </p:cBhvr>
                                    </p:animRot>
                                  </p:childTnLst>
                                </p:cTn>
                              </p:par>
                              <p:par>
                                <p:cTn id="14" presetID="8" presetClass="emph" presetSubtype="0" fill="hold" grpId="0" nodeType="withEffect">
                                  <p:stCondLst>
                                    <p:cond delay="0"/>
                                  </p:stCondLst>
                                  <p:childTnLst>
                                    <p:animRot by="21600000">
                                      <p:cBhvr>
                                        <p:cTn id="15" dur="2000" fill="hold"/>
                                        <p:tgtEl>
                                          <p:spTgt spid="165897"/>
                                        </p:tgtEl>
                                        <p:attrNameLst>
                                          <p:attrName>r</p:attrName>
                                        </p:attrNameLst>
                                      </p:cBhvr>
                                    </p:animRot>
                                  </p:childTnLst>
                                </p:cTn>
                              </p:par>
                              <p:par>
                                <p:cTn id="16" presetID="8" presetClass="emph" presetSubtype="0" fill="hold" grpId="0" nodeType="withEffect">
                                  <p:stCondLst>
                                    <p:cond delay="0"/>
                                  </p:stCondLst>
                                  <p:childTnLst>
                                    <p:animRot by="21600000">
                                      <p:cBhvr>
                                        <p:cTn id="17" dur="2000" fill="hold"/>
                                        <p:tgtEl>
                                          <p:spTgt spid="165898"/>
                                        </p:tgtEl>
                                        <p:attrNameLst>
                                          <p:attrName>r</p:attrName>
                                        </p:attrNameLst>
                                      </p:cBhvr>
                                    </p:animRot>
                                  </p:childTnLst>
                                </p:cTn>
                              </p:par>
                              <p:par>
                                <p:cTn id="18" presetID="8" presetClass="emph" presetSubtype="0" fill="hold" grpId="0" nodeType="withEffect">
                                  <p:stCondLst>
                                    <p:cond delay="0"/>
                                  </p:stCondLst>
                                  <p:childTnLst>
                                    <p:animRot by="21600000">
                                      <p:cBhvr>
                                        <p:cTn id="19" dur="2000" fill="hold"/>
                                        <p:tgtEl>
                                          <p:spTgt spid="165899"/>
                                        </p:tgtEl>
                                        <p:attrNameLst>
                                          <p:attrName>r</p:attrName>
                                        </p:attrNameLst>
                                      </p:cBhvr>
                                    </p:animRot>
                                  </p:childTnLst>
                                </p:cTn>
                              </p:par>
                              <p:par>
                                <p:cTn id="20" presetID="8" presetClass="emph" presetSubtype="0" fill="hold" grpId="0" nodeType="withEffect">
                                  <p:stCondLst>
                                    <p:cond delay="0"/>
                                  </p:stCondLst>
                                  <p:childTnLst>
                                    <p:animRot by="21600000">
                                      <p:cBhvr>
                                        <p:cTn id="21" dur="2000" fill="hold"/>
                                        <p:tgtEl>
                                          <p:spTgt spid="165900"/>
                                        </p:tgtEl>
                                        <p:attrNameLst>
                                          <p:attrName>r</p:attrName>
                                        </p:attrNameLst>
                                      </p:cBhvr>
                                    </p:animRot>
                                  </p:childTnLst>
                                </p:cTn>
                              </p:par>
                              <p:par>
                                <p:cTn id="22" presetID="8" presetClass="emph" presetSubtype="0" fill="hold" grpId="0" nodeType="withEffect">
                                  <p:stCondLst>
                                    <p:cond delay="0"/>
                                  </p:stCondLst>
                                  <p:childTnLst>
                                    <p:animRot by="21600000">
                                      <p:cBhvr>
                                        <p:cTn id="23" dur="2000" fill="hold"/>
                                        <p:tgtEl>
                                          <p:spTgt spid="165901"/>
                                        </p:tgtEl>
                                        <p:attrNameLst>
                                          <p:attrName>r</p:attrName>
                                        </p:attrNameLst>
                                      </p:cBhvr>
                                    </p:animRot>
                                  </p:childTnLst>
                                </p:cTn>
                              </p:par>
                              <p:par>
                                <p:cTn id="24" presetID="8" presetClass="emph" presetSubtype="0" fill="hold" grpId="0" nodeType="withEffect">
                                  <p:stCondLst>
                                    <p:cond delay="0"/>
                                  </p:stCondLst>
                                  <p:childTnLst>
                                    <p:animRot by="21600000">
                                      <p:cBhvr>
                                        <p:cTn id="25" dur="2000" fill="hold"/>
                                        <p:tgtEl>
                                          <p:spTgt spid="165907"/>
                                        </p:tgtEl>
                                        <p:attrNameLst>
                                          <p:attrName>r</p:attrName>
                                        </p:attrNameLst>
                                      </p:cBhvr>
                                    </p:animRo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65894"/>
                                        </p:tgtEl>
                                        <p:attrNameLst>
                                          <p:attrName>style.visibility</p:attrName>
                                        </p:attrNameLst>
                                      </p:cBhvr>
                                      <p:to>
                                        <p:strVal val="visible"/>
                                      </p:to>
                                    </p:set>
                                    <p:animEffect transition="in" filter="box(in)">
                                      <p:cBhvr>
                                        <p:cTn id="30" dur="500"/>
                                        <p:tgtEl>
                                          <p:spTgt spid="165894"/>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65902"/>
                                        </p:tgtEl>
                                        <p:attrNameLst>
                                          <p:attrName>style.visibility</p:attrName>
                                        </p:attrNameLst>
                                      </p:cBhvr>
                                      <p:to>
                                        <p:strVal val="visible"/>
                                      </p:to>
                                    </p:set>
                                    <p:animEffect transition="in" filter="box(in)">
                                      <p:cBhvr>
                                        <p:cTn id="33" dur="500"/>
                                        <p:tgtEl>
                                          <p:spTgt spid="165902"/>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65903"/>
                                        </p:tgtEl>
                                        <p:attrNameLst>
                                          <p:attrName>style.visibility</p:attrName>
                                        </p:attrNameLst>
                                      </p:cBhvr>
                                      <p:to>
                                        <p:strVal val="visible"/>
                                      </p:to>
                                    </p:set>
                                    <p:animEffect transition="in" filter="box(in)">
                                      <p:cBhvr>
                                        <p:cTn id="36" dur="500"/>
                                        <p:tgtEl>
                                          <p:spTgt spid="165903"/>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165904"/>
                                        </p:tgtEl>
                                        <p:attrNameLst>
                                          <p:attrName>style.visibility</p:attrName>
                                        </p:attrNameLst>
                                      </p:cBhvr>
                                      <p:to>
                                        <p:strVal val="visible"/>
                                      </p:to>
                                    </p:set>
                                    <p:animEffect transition="in" filter="box(in)">
                                      <p:cBhvr>
                                        <p:cTn id="39" dur="500"/>
                                        <p:tgtEl>
                                          <p:spTgt spid="165904"/>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165905"/>
                                        </p:tgtEl>
                                        <p:attrNameLst>
                                          <p:attrName>style.visibility</p:attrName>
                                        </p:attrNameLst>
                                      </p:cBhvr>
                                      <p:to>
                                        <p:strVal val="visible"/>
                                      </p:to>
                                    </p:set>
                                    <p:animEffect transition="in" filter="box(in)">
                                      <p:cBhvr>
                                        <p:cTn id="42" dur="500"/>
                                        <p:tgtEl>
                                          <p:spTgt spid="165905"/>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165906"/>
                                        </p:tgtEl>
                                        <p:attrNameLst>
                                          <p:attrName>style.visibility</p:attrName>
                                        </p:attrNameLst>
                                      </p:cBhvr>
                                      <p:to>
                                        <p:strVal val="visible"/>
                                      </p:to>
                                    </p:set>
                                    <p:animEffect transition="in" filter="box(in)">
                                      <p:cBhvr>
                                        <p:cTn id="45" dur="500"/>
                                        <p:tgtEl>
                                          <p:spTgt spid="165906"/>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165908"/>
                                        </p:tgtEl>
                                        <p:attrNameLst>
                                          <p:attrName>style.visibility</p:attrName>
                                        </p:attrNameLst>
                                      </p:cBhvr>
                                      <p:to>
                                        <p:strVal val="visible"/>
                                      </p:to>
                                    </p:set>
                                    <p:animEffect transition="in" filter="box(in)">
                                      <p:cBhvr>
                                        <p:cTn id="48" dur="500"/>
                                        <p:tgtEl>
                                          <p:spTgt spid="165908"/>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165909"/>
                                        </p:tgtEl>
                                        <p:attrNameLst>
                                          <p:attrName>style.visibility</p:attrName>
                                        </p:attrNameLst>
                                      </p:cBhvr>
                                      <p:to>
                                        <p:strVal val="visible"/>
                                      </p:to>
                                    </p:set>
                                    <p:animEffect transition="in" filter="box(in)">
                                      <p:cBhvr>
                                        <p:cTn id="51" dur="500"/>
                                        <p:tgtEl>
                                          <p:spTgt spid="165909"/>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165910"/>
                                        </p:tgtEl>
                                        <p:attrNameLst>
                                          <p:attrName>style.visibility</p:attrName>
                                        </p:attrNameLst>
                                      </p:cBhvr>
                                      <p:to>
                                        <p:strVal val="visible"/>
                                      </p:to>
                                    </p:set>
                                    <p:animEffect transition="in" filter="box(in)">
                                      <p:cBhvr>
                                        <p:cTn id="54" dur="500"/>
                                        <p:tgtEl>
                                          <p:spTgt spid="16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animBg="1"/>
      <p:bldP spid="165893" grpId="0" animBg="1"/>
      <p:bldP spid="165894" grpId="0"/>
      <p:bldP spid="165895" grpId="0" animBg="1"/>
      <p:bldP spid="165896" grpId="0" animBg="1"/>
      <p:bldP spid="165897" grpId="0" animBg="1"/>
      <p:bldP spid="165898" grpId="0" animBg="1"/>
      <p:bldP spid="165899" grpId="0" animBg="1"/>
      <p:bldP spid="165900" grpId="0" animBg="1"/>
      <p:bldP spid="165901" grpId="0" animBg="1"/>
      <p:bldP spid="165902" grpId="0"/>
      <p:bldP spid="165903" grpId="0"/>
      <p:bldP spid="165904" grpId="0"/>
      <p:bldP spid="165905" grpId="0"/>
      <p:bldP spid="165906" grpId="0"/>
      <p:bldP spid="165907" grpId="0" animBg="1"/>
      <p:bldP spid="165908" grpId="0"/>
      <p:bldP spid="165909" grpId="0"/>
      <p:bldP spid="165910"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7699" name="Group 3"/>
          <p:cNvGrpSpPr>
            <a:grpSpLocks/>
          </p:cNvGrpSpPr>
          <p:nvPr/>
        </p:nvGrpSpPr>
        <p:grpSpPr bwMode="auto">
          <a:xfrm>
            <a:off x="925830" y="3397816"/>
            <a:ext cx="2571750" cy="1390015"/>
            <a:chOff x="576" y="1056"/>
            <a:chExt cx="1200" cy="864"/>
          </a:xfrm>
        </p:grpSpPr>
        <p:sp>
          <p:nvSpPr>
            <p:cNvPr id="45147" name="Freeform 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FF00"/>
            </a:solidFill>
            <a:ln w="9525">
              <a:solidFill>
                <a:srgbClr val="0000FF"/>
              </a:solidFill>
              <a:round/>
              <a:headEnd/>
              <a:tailEnd/>
            </a:ln>
          </p:spPr>
          <p:txBody>
            <a:bodyPr/>
            <a:lstStyle/>
            <a:p>
              <a:endParaRPr lang="en-US"/>
            </a:p>
          </p:txBody>
        </p:sp>
        <p:sp>
          <p:nvSpPr>
            <p:cNvPr id="45148" name="Freeform 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FF00"/>
            </a:solidFill>
            <a:ln w="0">
              <a:solidFill>
                <a:srgbClr val="0000FF"/>
              </a:solidFill>
              <a:prstDash val="solid"/>
              <a:round/>
              <a:headEnd/>
              <a:tailEnd/>
            </a:ln>
          </p:spPr>
          <p:txBody>
            <a:bodyPr/>
            <a:lstStyle/>
            <a:p>
              <a:endParaRPr lang="en-US"/>
            </a:p>
          </p:txBody>
        </p:sp>
        <p:sp>
          <p:nvSpPr>
            <p:cNvPr id="45149" name="Freeform 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FF00"/>
            </a:solidFill>
            <a:ln w="9525">
              <a:solidFill>
                <a:srgbClr val="0000FF"/>
              </a:solidFill>
              <a:round/>
              <a:headEnd/>
              <a:tailEnd/>
            </a:ln>
          </p:spPr>
          <p:txBody>
            <a:bodyPr/>
            <a:lstStyle/>
            <a:p>
              <a:endParaRPr lang="en-US"/>
            </a:p>
          </p:txBody>
        </p:sp>
        <p:sp>
          <p:nvSpPr>
            <p:cNvPr id="45150" name="Freeform 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FF00"/>
            </a:solidFill>
            <a:ln w="0">
              <a:solidFill>
                <a:srgbClr val="0000FF"/>
              </a:solidFill>
              <a:prstDash val="solid"/>
              <a:round/>
              <a:headEnd/>
              <a:tailEnd/>
            </a:ln>
          </p:spPr>
          <p:txBody>
            <a:bodyPr/>
            <a:lstStyle/>
            <a:p>
              <a:endParaRPr lang="en-US"/>
            </a:p>
          </p:txBody>
        </p:sp>
        <p:sp>
          <p:nvSpPr>
            <p:cNvPr id="45151" name="Freeform 8"/>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FF00"/>
            </a:solidFill>
            <a:ln w="9525">
              <a:solidFill>
                <a:srgbClr val="0000FF"/>
              </a:solidFill>
              <a:round/>
              <a:headEnd/>
              <a:tailEnd/>
            </a:ln>
          </p:spPr>
          <p:txBody>
            <a:bodyPr/>
            <a:lstStyle/>
            <a:p>
              <a:endParaRPr lang="en-US"/>
            </a:p>
          </p:txBody>
        </p:sp>
        <p:sp>
          <p:nvSpPr>
            <p:cNvPr id="45152" name="Freeform 9"/>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FF00"/>
            </a:solidFill>
            <a:ln w="9525">
              <a:solidFill>
                <a:srgbClr val="0000FF"/>
              </a:solidFill>
              <a:round/>
              <a:headEnd/>
              <a:tailEnd/>
            </a:ln>
          </p:spPr>
          <p:txBody>
            <a:bodyPr/>
            <a:lstStyle/>
            <a:p>
              <a:endParaRPr lang="en-US"/>
            </a:p>
          </p:txBody>
        </p:sp>
        <p:sp>
          <p:nvSpPr>
            <p:cNvPr id="45153" name="Freeform 10"/>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FF00"/>
            </a:solidFill>
            <a:ln w="9525">
              <a:solidFill>
                <a:srgbClr val="0000FF"/>
              </a:solidFill>
              <a:round/>
              <a:headEnd/>
              <a:tailEnd/>
            </a:ln>
          </p:spPr>
          <p:txBody>
            <a:bodyPr/>
            <a:lstStyle/>
            <a:p>
              <a:endParaRPr lang="en-US"/>
            </a:p>
          </p:txBody>
        </p:sp>
      </p:grpSp>
      <p:grpSp>
        <p:nvGrpSpPr>
          <p:cNvPr id="157707" name="Group 11"/>
          <p:cNvGrpSpPr>
            <a:grpSpLocks/>
          </p:cNvGrpSpPr>
          <p:nvPr/>
        </p:nvGrpSpPr>
        <p:grpSpPr bwMode="auto">
          <a:xfrm>
            <a:off x="925830" y="3109837"/>
            <a:ext cx="2571750" cy="1621684"/>
            <a:chOff x="432" y="3744"/>
            <a:chExt cx="1200" cy="1008"/>
          </a:xfrm>
        </p:grpSpPr>
        <p:grpSp>
          <p:nvGrpSpPr>
            <p:cNvPr id="45142" name="Group 12"/>
            <p:cNvGrpSpPr>
              <a:grpSpLocks/>
            </p:cNvGrpSpPr>
            <p:nvPr/>
          </p:nvGrpSpPr>
          <p:grpSpPr bwMode="auto">
            <a:xfrm>
              <a:off x="432" y="3914"/>
              <a:ext cx="1200" cy="310"/>
              <a:chOff x="432" y="3936"/>
              <a:chExt cx="1200" cy="310"/>
            </a:xfrm>
          </p:grpSpPr>
          <p:sp>
            <p:nvSpPr>
              <p:cNvPr id="45144" name="Freeform 13"/>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FF00"/>
              </a:solidFill>
              <a:ln w="0">
                <a:solidFill>
                  <a:srgbClr val="0000FF"/>
                </a:solidFill>
                <a:prstDash val="solid"/>
                <a:round/>
                <a:headEnd/>
                <a:tailEnd/>
              </a:ln>
            </p:spPr>
            <p:txBody>
              <a:bodyPr/>
              <a:lstStyle/>
              <a:p>
                <a:endParaRPr lang="en-US"/>
              </a:p>
            </p:txBody>
          </p:sp>
          <p:sp>
            <p:nvSpPr>
              <p:cNvPr id="45145" name="Freeform 14"/>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FF00"/>
              </a:solidFill>
              <a:ln w="9525">
                <a:solidFill>
                  <a:srgbClr val="0000FF"/>
                </a:solidFill>
                <a:round/>
                <a:headEnd/>
                <a:tailEnd/>
              </a:ln>
            </p:spPr>
            <p:txBody>
              <a:bodyPr/>
              <a:lstStyle/>
              <a:p>
                <a:endParaRPr lang="en-US"/>
              </a:p>
            </p:txBody>
          </p:sp>
          <p:sp>
            <p:nvSpPr>
              <p:cNvPr id="45146" name="Freeform 15"/>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FF00"/>
              </a:solidFill>
              <a:ln w="9525">
                <a:solidFill>
                  <a:srgbClr val="0000FF"/>
                </a:solidFill>
                <a:round/>
                <a:headEnd/>
                <a:tailEnd/>
              </a:ln>
            </p:spPr>
            <p:txBody>
              <a:bodyPr/>
              <a:lstStyle/>
              <a:p>
                <a:endParaRPr lang="en-US"/>
              </a:p>
            </p:txBody>
          </p:sp>
        </p:grpSp>
        <p:sp>
          <p:nvSpPr>
            <p:cNvPr id="45143" name="Freeform 16"/>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sp>
        <p:nvSpPr>
          <p:cNvPr id="45061" name="WordArt 17"/>
          <p:cNvSpPr>
            <a:spLocks noChangeArrowheads="1" noChangeShapeType="1" noTextEdit="1"/>
          </p:cNvSpPr>
          <p:nvPr/>
        </p:nvSpPr>
        <p:spPr bwMode="auto">
          <a:xfrm rot="185152">
            <a:off x="1840947" y="772231"/>
            <a:ext cx="8945404" cy="3088922"/>
          </a:xfrm>
          <a:prstGeom prst="rect">
            <a:avLst/>
          </a:prstGeom>
        </p:spPr>
        <p:txBody>
          <a:bodyPr spcFirstLastPara="1" wrap="none" lIns="110249" tIns="55125" rIns="110249" bIns="55125" fromWordArt="1">
            <a:prstTxWarp prst="textArchUp">
              <a:avLst>
                <a:gd name="adj" fmla="val 10861343"/>
              </a:avLst>
            </a:prstTxWarp>
            <a:scene3d>
              <a:camera prst="legacyObliqueTopRight"/>
              <a:lightRig rig="legacyFlat3" dir="b"/>
            </a:scene3d>
            <a:sp3d extrusionH="430200" prstMaterial="legacyMatte">
              <a:extrusionClr>
                <a:srgbClr val="0000FF"/>
              </a:extrusionClr>
            </a:sp3d>
          </a:bodyPr>
          <a:lstStyle/>
          <a:p>
            <a:pPr algn="ctr"/>
            <a:r>
              <a:rPr lang="en-US" sz="4800" kern="10">
                <a:ln w="9525">
                  <a:round/>
                  <a:headEnd/>
                  <a:tailEnd/>
                </a:ln>
                <a:gradFill rotWithShape="1">
                  <a:gsLst>
                    <a:gs pos="0">
                      <a:srgbClr val="0000FF"/>
                    </a:gs>
                    <a:gs pos="100000">
                      <a:srgbClr val="00FFFF"/>
                    </a:gs>
                  </a:gsLst>
                  <a:lin ang="5400000" scaled="1"/>
                </a:gradFill>
                <a:latin typeface=".VnRevueH"/>
              </a:rPr>
              <a:t>chiÕc hép kú diÖu</a:t>
            </a:r>
          </a:p>
        </p:txBody>
      </p:sp>
      <p:grpSp>
        <p:nvGrpSpPr>
          <p:cNvPr id="157714" name="Group 18"/>
          <p:cNvGrpSpPr>
            <a:grpSpLocks/>
          </p:cNvGrpSpPr>
          <p:nvPr/>
        </p:nvGrpSpPr>
        <p:grpSpPr bwMode="auto">
          <a:xfrm>
            <a:off x="2070259" y="2075372"/>
            <a:ext cx="2571750" cy="1390015"/>
            <a:chOff x="576" y="1056"/>
            <a:chExt cx="1200" cy="864"/>
          </a:xfrm>
        </p:grpSpPr>
        <p:sp>
          <p:nvSpPr>
            <p:cNvPr id="45135" name="Freeform 19"/>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0000"/>
            </a:solidFill>
            <a:ln w="9525">
              <a:solidFill>
                <a:srgbClr val="0000FF"/>
              </a:solidFill>
              <a:round/>
              <a:headEnd/>
              <a:tailEnd/>
            </a:ln>
          </p:spPr>
          <p:txBody>
            <a:bodyPr/>
            <a:lstStyle/>
            <a:p>
              <a:endParaRPr lang="en-US"/>
            </a:p>
          </p:txBody>
        </p:sp>
        <p:sp>
          <p:nvSpPr>
            <p:cNvPr id="45136" name="Freeform 20"/>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0000"/>
            </a:solidFill>
            <a:ln w="0">
              <a:solidFill>
                <a:srgbClr val="0000FF"/>
              </a:solidFill>
              <a:prstDash val="solid"/>
              <a:round/>
              <a:headEnd/>
              <a:tailEnd/>
            </a:ln>
          </p:spPr>
          <p:txBody>
            <a:bodyPr/>
            <a:lstStyle/>
            <a:p>
              <a:endParaRPr lang="en-US"/>
            </a:p>
          </p:txBody>
        </p:sp>
        <p:sp>
          <p:nvSpPr>
            <p:cNvPr id="45137" name="Freeform 21"/>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0000"/>
            </a:solidFill>
            <a:ln w="9525">
              <a:solidFill>
                <a:srgbClr val="0000FF"/>
              </a:solidFill>
              <a:round/>
              <a:headEnd/>
              <a:tailEnd/>
            </a:ln>
          </p:spPr>
          <p:txBody>
            <a:bodyPr/>
            <a:lstStyle/>
            <a:p>
              <a:endParaRPr lang="en-US"/>
            </a:p>
          </p:txBody>
        </p:sp>
        <p:sp>
          <p:nvSpPr>
            <p:cNvPr id="45138" name="Freeform 22"/>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0000"/>
            </a:solidFill>
            <a:ln w="0">
              <a:solidFill>
                <a:srgbClr val="0000FF"/>
              </a:solidFill>
              <a:prstDash val="solid"/>
              <a:round/>
              <a:headEnd/>
              <a:tailEnd/>
            </a:ln>
          </p:spPr>
          <p:txBody>
            <a:bodyPr/>
            <a:lstStyle/>
            <a:p>
              <a:endParaRPr lang="en-US"/>
            </a:p>
          </p:txBody>
        </p:sp>
        <p:sp>
          <p:nvSpPr>
            <p:cNvPr id="45139" name="Freeform 23"/>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0000"/>
            </a:solidFill>
            <a:ln w="9525">
              <a:solidFill>
                <a:srgbClr val="0000FF"/>
              </a:solidFill>
              <a:round/>
              <a:headEnd/>
              <a:tailEnd/>
            </a:ln>
          </p:spPr>
          <p:txBody>
            <a:bodyPr/>
            <a:lstStyle/>
            <a:p>
              <a:endParaRPr lang="en-US"/>
            </a:p>
          </p:txBody>
        </p:sp>
        <p:sp>
          <p:nvSpPr>
            <p:cNvPr id="45140" name="Freeform 24"/>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0000"/>
            </a:solidFill>
            <a:ln w="9525">
              <a:solidFill>
                <a:srgbClr val="0000FF"/>
              </a:solidFill>
              <a:round/>
              <a:headEnd/>
              <a:tailEnd/>
            </a:ln>
          </p:spPr>
          <p:txBody>
            <a:bodyPr/>
            <a:lstStyle/>
            <a:p>
              <a:endParaRPr lang="en-US"/>
            </a:p>
          </p:txBody>
        </p:sp>
        <p:sp>
          <p:nvSpPr>
            <p:cNvPr id="45141" name="Freeform 25"/>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noFill/>
            <a:ln w="9525">
              <a:solidFill>
                <a:srgbClr val="0000FF"/>
              </a:solidFill>
              <a:round/>
              <a:headEnd/>
              <a:tailEnd/>
            </a:ln>
          </p:spPr>
          <p:txBody>
            <a:bodyPr/>
            <a:lstStyle/>
            <a:p>
              <a:endParaRPr lang="en-US"/>
            </a:p>
          </p:txBody>
        </p:sp>
      </p:grpSp>
      <p:grpSp>
        <p:nvGrpSpPr>
          <p:cNvPr id="157722" name="Group 26"/>
          <p:cNvGrpSpPr>
            <a:grpSpLocks/>
          </p:cNvGrpSpPr>
          <p:nvPr/>
        </p:nvGrpSpPr>
        <p:grpSpPr bwMode="auto">
          <a:xfrm>
            <a:off x="2070259" y="1766477"/>
            <a:ext cx="2571750" cy="1621684"/>
            <a:chOff x="1008" y="2064"/>
            <a:chExt cx="1200" cy="1008"/>
          </a:xfrm>
        </p:grpSpPr>
        <p:grpSp>
          <p:nvGrpSpPr>
            <p:cNvPr id="45130" name="Group 27"/>
            <p:cNvGrpSpPr>
              <a:grpSpLocks/>
            </p:cNvGrpSpPr>
            <p:nvPr/>
          </p:nvGrpSpPr>
          <p:grpSpPr bwMode="auto">
            <a:xfrm>
              <a:off x="1008" y="2256"/>
              <a:ext cx="1200" cy="310"/>
              <a:chOff x="432" y="432"/>
              <a:chExt cx="1200" cy="310"/>
            </a:xfrm>
          </p:grpSpPr>
          <p:sp>
            <p:nvSpPr>
              <p:cNvPr id="45132" name="Freeform 28"/>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0000"/>
              </a:solidFill>
              <a:ln w="0">
                <a:solidFill>
                  <a:srgbClr val="0000FF"/>
                </a:solidFill>
                <a:prstDash val="solid"/>
                <a:round/>
                <a:headEnd/>
                <a:tailEnd/>
              </a:ln>
            </p:spPr>
            <p:txBody>
              <a:bodyPr/>
              <a:lstStyle/>
              <a:p>
                <a:endParaRPr lang="en-US"/>
              </a:p>
            </p:txBody>
          </p:sp>
          <p:sp>
            <p:nvSpPr>
              <p:cNvPr id="45133" name="Freeform 29"/>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0000"/>
              </a:solidFill>
              <a:ln w="9525">
                <a:solidFill>
                  <a:srgbClr val="0000FF"/>
                </a:solidFill>
                <a:round/>
                <a:headEnd/>
                <a:tailEnd/>
              </a:ln>
            </p:spPr>
            <p:txBody>
              <a:bodyPr/>
              <a:lstStyle/>
              <a:p>
                <a:endParaRPr lang="en-US"/>
              </a:p>
            </p:txBody>
          </p:sp>
          <p:sp>
            <p:nvSpPr>
              <p:cNvPr id="45134" name="Freeform 30"/>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0000"/>
              </a:solidFill>
              <a:ln w="9525">
                <a:solidFill>
                  <a:srgbClr val="0000FF"/>
                </a:solidFill>
                <a:round/>
                <a:headEnd/>
                <a:tailEnd/>
              </a:ln>
            </p:spPr>
            <p:txBody>
              <a:bodyPr/>
              <a:lstStyle/>
              <a:p>
                <a:endParaRPr lang="en-US"/>
              </a:p>
            </p:txBody>
          </p:sp>
        </p:grpSp>
        <p:sp>
          <p:nvSpPr>
            <p:cNvPr id="45131" name="Freeform 31"/>
            <p:cNvSpPr>
              <a:spLocks/>
            </p:cNvSpPr>
            <p:nvPr/>
          </p:nvSpPr>
          <p:spPr bwMode="auto">
            <a:xfrm>
              <a:off x="1056" y="206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57728" name="Group 32"/>
          <p:cNvGrpSpPr>
            <a:grpSpLocks/>
          </p:cNvGrpSpPr>
          <p:nvPr/>
        </p:nvGrpSpPr>
        <p:grpSpPr bwMode="auto">
          <a:xfrm>
            <a:off x="7715250" y="1776132"/>
            <a:ext cx="2571750" cy="1390015"/>
            <a:chOff x="576" y="1056"/>
            <a:chExt cx="1200" cy="864"/>
          </a:xfrm>
        </p:grpSpPr>
        <p:sp>
          <p:nvSpPr>
            <p:cNvPr id="45123" name="Freeform 33"/>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66FFFF"/>
            </a:solidFill>
            <a:ln w="9525">
              <a:solidFill>
                <a:srgbClr val="0000FF"/>
              </a:solidFill>
              <a:round/>
              <a:headEnd/>
              <a:tailEnd/>
            </a:ln>
          </p:spPr>
          <p:txBody>
            <a:bodyPr/>
            <a:lstStyle/>
            <a:p>
              <a:endParaRPr lang="en-US"/>
            </a:p>
          </p:txBody>
        </p:sp>
        <p:sp>
          <p:nvSpPr>
            <p:cNvPr id="45124" name="Freeform 3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66FFFF"/>
            </a:solidFill>
            <a:ln w="0">
              <a:solidFill>
                <a:srgbClr val="0000FF"/>
              </a:solidFill>
              <a:prstDash val="solid"/>
              <a:round/>
              <a:headEnd/>
              <a:tailEnd/>
            </a:ln>
          </p:spPr>
          <p:txBody>
            <a:bodyPr/>
            <a:lstStyle/>
            <a:p>
              <a:endParaRPr lang="en-US"/>
            </a:p>
          </p:txBody>
        </p:sp>
        <p:sp>
          <p:nvSpPr>
            <p:cNvPr id="45125" name="Freeform 35"/>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66FFFF"/>
            </a:solidFill>
            <a:ln w="9525">
              <a:solidFill>
                <a:srgbClr val="0000FF"/>
              </a:solidFill>
              <a:round/>
              <a:headEnd/>
              <a:tailEnd/>
            </a:ln>
          </p:spPr>
          <p:txBody>
            <a:bodyPr/>
            <a:lstStyle/>
            <a:p>
              <a:endParaRPr lang="en-US"/>
            </a:p>
          </p:txBody>
        </p:sp>
        <p:sp>
          <p:nvSpPr>
            <p:cNvPr id="45126" name="Freeform 3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66FFFF"/>
            </a:solidFill>
            <a:ln w="0">
              <a:solidFill>
                <a:srgbClr val="0000FF"/>
              </a:solidFill>
              <a:prstDash val="solid"/>
              <a:round/>
              <a:headEnd/>
              <a:tailEnd/>
            </a:ln>
          </p:spPr>
          <p:txBody>
            <a:bodyPr/>
            <a:lstStyle/>
            <a:p>
              <a:endParaRPr lang="en-US"/>
            </a:p>
          </p:txBody>
        </p:sp>
        <p:sp>
          <p:nvSpPr>
            <p:cNvPr id="45127" name="Freeform 37"/>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66FFFF"/>
            </a:solidFill>
            <a:ln w="9525">
              <a:solidFill>
                <a:srgbClr val="0000FF"/>
              </a:solidFill>
              <a:round/>
              <a:headEnd/>
              <a:tailEnd/>
            </a:ln>
          </p:spPr>
          <p:txBody>
            <a:bodyPr/>
            <a:lstStyle/>
            <a:p>
              <a:endParaRPr lang="en-US"/>
            </a:p>
          </p:txBody>
        </p:sp>
        <p:sp>
          <p:nvSpPr>
            <p:cNvPr id="45128" name="Freeform 38"/>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66FFFF"/>
            </a:solidFill>
            <a:ln w="9525">
              <a:solidFill>
                <a:srgbClr val="0000FF"/>
              </a:solidFill>
              <a:round/>
              <a:headEnd/>
              <a:tailEnd/>
            </a:ln>
          </p:spPr>
          <p:txBody>
            <a:bodyPr/>
            <a:lstStyle/>
            <a:p>
              <a:endParaRPr lang="en-US"/>
            </a:p>
          </p:txBody>
        </p:sp>
        <p:sp>
          <p:nvSpPr>
            <p:cNvPr id="45129" name="Freeform 39"/>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66FFFF"/>
            </a:solidFill>
            <a:ln w="9525">
              <a:solidFill>
                <a:srgbClr val="0000FF"/>
              </a:solidFill>
              <a:round/>
              <a:headEnd/>
              <a:tailEnd/>
            </a:ln>
          </p:spPr>
          <p:txBody>
            <a:bodyPr/>
            <a:lstStyle/>
            <a:p>
              <a:endParaRPr lang="en-US"/>
            </a:p>
          </p:txBody>
        </p:sp>
      </p:grpSp>
      <p:grpSp>
        <p:nvGrpSpPr>
          <p:cNvPr id="157736" name="Group 40"/>
          <p:cNvGrpSpPr>
            <a:grpSpLocks/>
          </p:cNvGrpSpPr>
          <p:nvPr/>
        </p:nvGrpSpPr>
        <p:grpSpPr bwMode="auto">
          <a:xfrm>
            <a:off x="7728109" y="1467238"/>
            <a:ext cx="2571750" cy="1621684"/>
            <a:chOff x="3120" y="1296"/>
            <a:chExt cx="1200" cy="1008"/>
          </a:xfrm>
        </p:grpSpPr>
        <p:grpSp>
          <p:nvGrpSpPr>
            <p:cNvPr id="45118" name="Group 41"/>
            <p:cNvGrpSpPr>
              <a:grpSpLocks/>
            </p:cNvGrpSpPr>
            <p:nvPr/>
          </p:nvGrpSpPr>
          <p:grpSpPr bwMode="auto">
            <a:xfrm>
              <a:off x="3120" y="1488"/>
              <a:ext cx="1200" cy="310"/>
              <a:chOff x="432" y="432"/>
              <a:chExt cx="1200" cy="310"/>
            </a:xfrm>
          </p:grpSpPr>
          <p:sp>
            <p:nvSpPr>
              <p:cNvPr id="45120" name="Freeform 42"/>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FFFF"/>
              </a:solidFill>
              <a:ln w="0">
                <a:solidFill>
                  <a:srgbClr val="0000FF"/>
                </a:solidFill>
                <a:prstDash val="solid"/>
                <a:round/>
                <a:headEnd/>
                <a:tailEnd/>
              </a:ln>
            </p:spPr>
            <p:txBody>
              <a:bodyPr/>
              <a:lstStyle/>
              <a:p>
                <a:endParaRPr lang="en-US"/>
              </a:p>
            </p:txBody>
          </p:sp>
          <p:sp>
            <p:nvSpPr>
              <p:cNvPr id="45121" name="Freeform 43"/>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FFFF"/>
              </a:solidFill>
              <a:ln w="9525">
                <a:solidFill>
                  <a:srgbClr val="0000FF"/>
                </a:solidFill>
                <a:round/>
                <a:headEnd/>
                <a:tailEnd/>
              </a:ln>
            </p:spPr>
            <p:txBody>
              <a:bodyPr/>
              <a:lstStyle/>
              <a:p>
                <a:endParaRPr lang="en-US"/>
              </a:p>
            </p:txBody>
          </p:sp>
          <p:sp>
            <p:nvSpPr>
              <p:cNvPr id="45122" name="Freeform 44"/>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FFFF"/>
              </a:solidFill>
              <a:ln w="9525">
                <a:solidFill>
                  <a:srgbClr val="0000FF"/>
                </a:solidFill>
                <a:round/>
                <a:headEnd/>
                <a:tailEnd/>
              </a:ln>
            </p:spPr>
            <p:txBody>
              <a:bodyPr/>
              <a:lstStyle/>
              <a:p>
                <a:endParaRPr lang="en-US"/>
              </a:p>
            </p:txBody>
          </p:sp>
        </p:grpSp>
        <p:sp>
          <p:nvSpPr>
            <p:cNvPr id="45119" name="Freeform 45"/>
            <p:cNvSpPr>
              <a:spLocks/>
            </p:cNvSpPr>
            <p:nvPr/>
          </p:nvSpPr>
          <p:spPr bwMode="auto">
            <a:xfrm>
              <a:off x="3168" y="1296"/>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57742" name="Group 46"/>
          <p:cNvGrpSpPr>
            <a:grpSpLocks/>
          </p:cNvGrpSpPr>
          <p:nvPr/>
        </p:nvGrpSpPr>
        <p:grpSpPr bwMode="auto">
          <a:xfrm>
            <a:off x="4937760" y="3552263"/>
            <a:ext cx="2571750" cy="1390015"/>
            <a:chOff x="576" y="1056"/>
            <a:chExt cx="1200" cy="864"/>
          </a:xfrm>
        </p:grpSpPr>
        <p:sp>
          <p:nvSpPr>
            <p:cNvPr id="45111" name="Freeform 47"/>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CC0099"/>
            </a:solidFill>
            <a:ln w="9525">
              <a:solidFill>
                <a:srgbClr val="0000FF"/>
              </a:solidFill>
              <a:round/>
              <a:headEnd/>
              <a:tailEnd/>
            </a:ln>
          </p:spPr>
          <p:txBody>
            <a:bodyPr/>
            <a:lstStyle/>
            <a:p>
              <a:endParaRPr lang="en-US"/>
            </a:p>
          </p:txBody>
        </p:sp>
        <p:sp>
          <p:nvSpPr>
            <p:cNvPr id="45112" name="Freeform 48"/>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CC0099"/>
            </a:solidFill>
            <a:ln w="0">
              <a:solidFill>
                <a:srgbClr val="0000FF"/>
              </a:solidFill>
              <a:prstDash val="solid"/>
              <a:round/>
              <a:headEnd/>
              <a:tailEnd/>
            </a:ln>
          </p:spPr>
          <p:txBody>
            <a:bodyPr/>
            <a:lstStyle/>
            <a:p>
              <a:endParaRPr lang="en-US"/>
            </a:p>
          </p:txBody>
        </p:sp>
        <p:sp>
          <p:nvSpPr>
            <p:cNvPr id="45113" name="Freeform 49"/>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CC0099"/>
            </a:solidFill>
            <a:ln w="9525">
              <a:solidFill>
                <a:srgbClr val="0000FF"/>
              </a:solidFill>
              <a:round/>
              <a:headEnd/>
              <a:tailEnd/>
            </a:ln>
          </p:spPr>
          <p:txBody>
            <a:bodyPr/>
            <a:lstStyle/>
            <a:p>
              <a:endParaRPr lang="en-US"/>
            </a:p>
          </p:txBody>
        </p:sp>
        <p:sp>
          <p:nvSpPr>
            <p:cNvPr id="45114" name="Freeform 50"/>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CC0099"/>
            </a:solidFill>
            <a:ln w="0">
              <a:solidFill>
                <a:srgbClr val="0000FF"/>
              </a:solidFill>
              <a:prstDash val="solid"/>
              <a:round/>
              <a:headEnd/>
              <a:tailEnd/>
            </a:ln>
          </p:spPr>
          <p:txBody>
            <a:bodyPr/>
            <a:lstStyle/>
            <a:p>
              <a:endParaRPr lang="en-US"/>
            </a:p>
          </p:txBody>
        </p:sp>
        <p:sp>
          <p:nvSpPr>
            <p:cNvPr id="45115" name="Freeform 51"/>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CC0099"/>
            </a:solidFill>
            <a:ln w="9525">
              <a:solidFill>
                <a:srgbClr val="0000FF"/>
              </a:solidFill>
              <a:round/>
              <a:headEnd/>
              <a:tailEnd/>
            </a:ln>
          </p:spPr>
          <p:txBody>
            <a:bodyPr/>
            <a:lstStyle/>
            <a:p>
              <a:endParaRPr lang="en-US"/>
            </a:p>
          </p:txBody>
        </p:sp>
        <p:sp>
          <p:nvSpPr>
            <p:cNvPr id="45116" name="Freeform 52"/>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CC0099"/>
            </a:solidFill>
            <a:ln w="9525">
              <a:solidFill>
                <a:srgbClr val="0000FF"/>
              </a:solidFill>
              <a:round/>
              <a:headEnd/>
              <a:tailEnd/>
            </a:ln>
          </p:spPr>
          <p:txBody>
            <a:bodyPr/>
            <a:lstStyle/>
            <a:p>
              <a:endParaRPr lang="en-US"/>
            </a:p>
          </p:txBody>
        </p:sp>
        <p:sp>
          <p:nvSpPr>
            <p:cNvPr id="45117" name="Freeform 53"/>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CC0099"/>
            </a:solidFill>
            <a:ln w="9525">
              <a:solidFill>
                <a:srgbClr val="0000FF"/>
              </a:solidFill>
              <a:round/>
              <a:headEnd/>
              <a:tailEnd/>
            </a:ln>
          </p:spPr>
          <p:txBody>
            <a:bodyPr/>
            <a:lstStyle/>
            <a:p>
              <a:endParaRPr lang="en-US"/>
            </a:p>
          </p:txBody>
        </p:sp>
      </p:grpSp>
      <p:grpSp>
        <p:nvGrpSpPr>
          <p:cNvPr id="157750" name="Group 54"/>
          <p:cNvGrpSpPr>
            <a:grpSpLocks/>
          </p:cNvGrpSpPr>
          <p:nvPr/>
        </p:nvGrpSpPr>
        <p:grpSpPr bwMode="auto">
          <a:xfrm>
            <a:off x="4937760" y="3243368"/>
            <a:ext cx="2571750" cy="1621684"/>
            <a:chOff x="2304" y="3744"/>
            <a:chExt cx="1200" cy="1008"/>
          </a:xfrm>
        </p:grpSpPr>
        <p:grpSp>
          <p:nvGrpSpPr>
            <p:cNvPr id="45106" name="Group 55"/>
            <p:cNvGrpSpPr>
              <a:grpSpLocks/>
            </p:cNvGrpSpPr>
            <p:nvPr/>
          </p:nvGrpSpPr>
          <p:grpSpPr bwMode="auto">
            <a:xfrm>
              <a:off x="2304" y="3936"/>
              <a:ext cx="1200" cy="310"/>
              <a:chOff x="432" y="432"/>
              <a:chExt cx="1200" cy="310"/>
            </a:xfrm>
          </p:grpSpPr>
          <p:sp>
            <p:nvSpPr>
              <p:cNvPr id="45108" name="Freeform 56"/>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0099"/>
              </a:solidFill>
              <a:ln w="0">
                <a:solidFill>
                  <a:srgbClr val="0000FF"/>
                </a:solidFill>
                <a:prstDash val="solid"/>
                <a:round/>
                <a:headEnd/>
                <a:tailEnd/>
              </a:ln>
            </p:spPr>
            <p:txBody>
              <a:bodyPr/>
              <a:lstStyle/>
              <a:p>
                <a:endParaRPr lang="en-US"/>
              </a:p>
            </p:txBody>
          </p:sp>
          <p:sp>
            <p:nvSpPr>
              <p:cNvPr id="45109" name="Freeform 57"/>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0099"/>
              </a:solidFill>
              <a:ln w="9525">
                <a:solidFill>
                  <a:srgbClr val="0000FF"/>
                </a:solidFill>
                <a:round/>
                <a:headEnd/>
                <a:tailEnd/>
              </a:ln>
            </p:spPr>
            <p:txBody>
              <a:bodyPr/>
              <a:lstStyle/>
              <a:p>
                <a:endParaRPr lang="en-US"/>
              </a:p>
            </p:txBody>
          </p:sp>
          <p:sp>
            <p:nvSpPr>
              <p:cNvPr id="45110" name="Freeform 58"/>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0099"/>
              </a:solidFill>
              <a:ln w="9525">
                <a:solidFill>
                  <a:srgbClr val="0000FF"/>
                </a:solidFill>
                <a:round/>
                <a:headEnd/>
                <a:tailEnd/>
              </a:ln>
            </p:spPr>
            <p:txBody>
              <a:bodyPr/>
              <a:lstStyle/>
              <a:p>
                <a:endParaRPr lang="en-US"/>
              </a:p>
            </p:txBody>
          </p:sp>
        </p:grpSp>
        <p:sp>
          <p:nvSpPr>
            <p:cNvPr id="45107" name="Freeform 59"/>
            <p:cNvSpPr>
              <a:spLocks/>
            </p:cNvSpPr>
            <p:nvPr/>
          </p:nvSpPr>
          <p:spPr bwMode="auto">
            <a:xfrm>
              <a:off x="2352"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57756" name="Group 60"/>
          <p:cNvGrpSpPr>
            <a:grpSpLocks/>
          </p:cNvGrpSpPr>
          <p:nvPr/>
        </p:nvGrpSpPr>
        <p:grpSpPr bwMode="auto">
          <a:xfrm>
            <a:off x="8949690" y="3629486"/>
            <a:ext cx="2571750" cy="1390015"/>
            <a:chOff x="576" y="1056"/>
            <a:chExt cx="1200" cy="864"/>
          </a:xfrm>
        </p:grpSpPr>
        <p:sp>
          <p:nvSpPr>
            <p:cNvPr id="45099" name="Freeform 61"/>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6600"/>
            </a:solidFill>
            <a:ln w="9525">
              <a:solidFill>
                <a:srgbClr val="0000FF"/>
              </a:solidFill>
              <a:round/>
              <a:headEnd/>
              <a:tailEnd/>
            </a:ln>
          </p:spPr>
          <p:txBody>
            <a:bodyPr/>
            <a:lstStyle/>
            <a:p>
              <a:endParaRPr lang="en-US"/>
            </a:p>
          </p:txBody>
        </p:sp>
        <p:sp>
          <p:nvSpPr>
            <p:cNvPr id="45100" name="Freeform 62"/>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6600"/>
            </a:solidFill>
            <a:ln w="0">
              <a:solidFill>
                <a:srgbClr val="0000FF"/>
              </a:solidFill>
              <a:prstDash val="solid"/>
              <a:round/>
              <a:headEnd/>
              <a:tailEnd/>
            </a:ln>
          </p:spPr>
          <p:txBody>
            <a:bodyPr/>
            <a:lstStyle/>
            <a:p>
              <a:endParaRPr lang="en-US"/>
            </a:p>
          </p:txBody>
        </p:sp>
        <p:sp>
          <p:nvSpPr>
            <p:cNvPr id="45101" name="Freeform 63"/>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6600"/>
            </a:solidFill>
            <a:ln w="9525">
              <a:solidFill>
                <a:srgbClr val="0000FF"/>
              </a:solidFill>
              <a:round/>
              <a:headEnd/>
              <a:tailEnd/>
            </a:ln>
          </p:spPr>
          <p:txBody>
            <a:bodyPr/>
            <a:lstStyle/>
            <a:p>
              <a:endParaRPr lang="en-US"/>
            </a:p>
          </p:txBody>
        </p:sp>
        <p:sp>
          <p:nvSpPr>
            <p:cNvPr id="45102" name="Freeform 64"/>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6600"/>
            </a:solidFill>
            <a:ln w="0">
              <a:solidFill>
                <a:srgbClr val="0000FF"/>
              </a:solidFill>
              <a:prstDash val="solid"/>
              <a:round/>
              <a:headEnd/>
              <a:tailEnd/>
            </a:ln>
          </p:spPr>
          <p:txBody>
            <a:bodyPr/>
            <a:lstStyle/>
            <a:p>
              <a:endParaRPr lang="en-US"/>
            </a:p>
          </p:txBody>
        </p:sp>
        <p:sp>
          <p:nvSpPr>
            <p:cNvPr id="45103" name="Freeform 65"/>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6600"/>
            </a:solidFill>
            <a:ln w="9525">
              <a:solidFill>
                <a:srgbClr val="0000FF"/>
              </a:solidFill>
              <a:round/>
              <a:headEnd/>
              <a:tailEnd/>
            </a:ln>
          </p:spPr>
          <p:txBody>
            <a:bodyPr/>
            <a:lstStyle/>
            <a:p>
              <a:endParaRPr lang="en-US"/>
            </a:p>
          </p:txBody>
        </p:sp>
        <p:sp>
          <p:nvSpPr>
            <p:cNvPr id="45104" name="Freeform 66"/>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6600"/>
            </a:solidFill>
            <a:ln w="9525">
              <a:solidFill>
                <a:srgbClr val="0000FF"/>
              </a:solidFill>
              <a:round/>
              <a:headEnd/>
              <a:tailEnd/>
            </a:ln>
          </p:spPr>
          <p:txBody>
            <a:bodyPr/>
            <a:lstStyle/>
            <a:p>
              <a:endParaRPr lang="en-US"/>
            </a:p>
          </p:txBody>
        </p:sp>
        <p:sp>
          <p:nvSpPr>
            <p:cNvPr id="45105" name="Freeform 67"/>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6600"/>
            </a:solidFill>
            <a:ln w="9525">
              <a:solidFill>
                <a:srgbClr val="0000FF"/>
              </a:solidFill>
              <a:round/>
              <a:headEnd/>
              <a:tailEnd/>
            </a:ln>
          </p:spPr>
          <p:txBody>
            <a:bodyPr/>
            <a:lstStyle/>
            <a:p>
              <a:endParaRPr lang="en-US"/>
            </a:p>
          </p:txBody>
        </p:sp>
      </p:grpSp>
      <p:grpSp>
        <p:nvGrpSpPr>
          <p:cNvPr id="157764" name="Group 68"/>
          <p:cNvGrpSpPr>
            <a:grpSpLocks/>
          </p:cNvGrpSpPr>
          <p:nvPr/>
        </p:nvGrpSpPr>
        <p:grpSpPr bwMode="auto">
          <a:xfrm>
            <a:off x="8962549" y="3431600"/>
            <a:ext cx="2571750" cy="1621684"/>
            <a:chOff x="4182" y="2544"/>
            <a:chExt cx="1200" cy="1008"/>
          </a:xfrm>
        </p:grpSpPr>
        <p:grpSp>
          <p:nvGrpSpPr>
            <p:cNvPr id="45094" name="Group 69"/>
            <p:cNvGrpSpPr>
              <a:grpSpLocks/>
            </p:cNvGrpSpPr>
            <p:nvPr/>
          </p:nvGrpSpPr>
          <p:grpSpPr bwMode="auto">
            <a:xfrm>
              <a:off x="4182" y="2666"/>
              <a:ext cx="1200" cy="310"/>
              <a:chOff x="432" y="432"/>
              <a:chExt cx="1200" cy="310"/>
            </a:xfrm>
          </p:grpSpPr>
          <p:sp>
            <p:nvSpPr>
              <p:cNvPr id="45096" name="Freeform 70"/>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6600"/>
              </a:solidFill>
              <a:ln w="0">
                <a:solidFill>
                  <a:srgbClr val="0000FF"/>
                </a:solidFill>
                <a:prstDash val="solid"/>
                <a:round/>
                <a:headEnd/>
                <a:tailEnd/>
              </a:ln>
            </p:spPr>
            <p:txBody>
              <a:bodyPr/>
              <a:lstStyle/>
              <a:p>
                <a:endParaRPr lang="en-US"/>
              </a:p>
            </p:txBody>
          </p:sp>
          <p:sp>
            <p:nvSpPr>
              <p:cNvPr id="45097" name="Freeform 71"/>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6600"/>
              </a:solidFill>
              <a:ln w="9525">
                <a:solidFill>
                  <a:srgbClr val="0000FF"/>
                </a:solidFill>
                <a:round/>
                <a:headEnd/>
                <a:tailEnd/>
              </a:ln>
            </p:spPr>
            <p:txBody>
              <a:bodyPr/>
              <a:lstStyle/>
              <a:p>
                <a:endParaRPr lang="en-US"/>
              </a:p>
            </p:txBody>
          </p:sp>
          <p:sp>
            <p:nvSpPr>
              <p:cNvPr id="45098" name="Freeform 72"/>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6600"/>
              </a:solidFill>
              <a:ln w="9525">
                <a:solidFill>
                  <a:srgbClr val="0000FF"/>
                </a:solidFill>
                <a:round/>
                <a:headEnd/>
                <a:tailEnd/>
              </a:ln>
            </p:spPr>
            <p:txBody>
              <a:bodyPr/>
              <a:lstStyle/>
              <a:p>
                <a:endParaRPr lang="en-US"/>
              </a:p>
            </p:txBody>
          </p:sp>
        </p:grpSp>
        <p:sp>
          <p:nvSpPr>
            <p:cNvPr id="45095" name="Freeform 73"/>
            <p:cNvSpPr>
              <a:spLocks/>
            </p:cNvSpPr>
            <p:nvPr/>
          </p:nvSpPr>
          <p:spPr bwMode="auto">
            <a:xfrm>
              <a:off x="4230" y="25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57770" name="Group 74"/>
          <p:cNvGrpSpPr>
            <a:grpSpLocks/>
          </p:cNvGrpSpPr>
          <p:nvPr/>
        </p:nvGrpSpPr>
        <p:grpSpPr bwMode="auto">
          <a:xfrm>
            <a:off x="4937760" y="1853355"/>
            <a:ext cx="2571750" cy="1390015"/>
            <a:chOff x="576" y="1056"/>
            <a:chExt cx="1200" cy="864"/>
          </a:xfrm>
        </p:grpSpPr>
        <p:sp>
          <p:nvSpPr>
            <p:cNvPr id="45087" name="Freeform 7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993300"/>
            </a:solidFill>
            <a:ln w="9525">
              <a:solidFill>
                <a:srgbClr val="0000FF"/>
              </a:solidFill>
              <a:round/>
              <a:headEnd/>
              <a:tailEnd/>
            </a:ln>
          </p:spPr>
          <p:txBody>
            <a:bodyPr/>
            <a:lstStyle/>
            <a:p>
              <a:endParaRPr lang="en-US"/>
            </a:p>
          </p:txBody>
        </p:sp>
        <p:sp>
          <p:nvSpPr>
            <p:cNvPr id="45088" name="Freeform 76"/>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993300"/>
            </a:solidFill>
            <a:ln w="0">
              <a:solidFill>
                <a:srgbClr val="0000FF"/>
              </a:solidFill>
              <a:prstDash val="solid"/>
              <a:round/>
              <a:headEnd/>
              <a:tailEnd/>
            </a:ln>
          </p:spPr>
          <p:txBody>
            <a:bodyPr/>
            <a:lstStyle/>
            <a:p>
              <a:endParaRPr lang="en-US"/>
            </a:p>
          </p:txBody>
        </p:sp>
        <p:sp>
          <p:nvSpPr>
            <p:cNvPr id="45089" name="Freeform 7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993300"/>
            </a:solidFill>
            <a:ln w="9525">
              <a:solidFill>
                <a:srgbClr val="0000FF"/>
              </a:solidFill>
              <a:round/>
              <a:headEnd/>
              <a:tailEnd/>
            </a:ln>
          </p:spPr>
          <p:txBody>
            <a:bodyPr/>
            <a:lstStyle/>
            <a:p>
              <a:endParaRPr lang="en-US"/>
            </a:p>
          </p:txBody>
        </p:sp>
        <p:sp>
          <p:nvSpPr>
            <p:cNvPr id="45090" name="Freeform 78"/>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993300"/>
            </a:solidFill>
            <a:ln w="0">
              <a:solidFill>
                <a:srgbClr val="0000FF"/>
              </a:solidFill>
              <a:prstDash val="solid"/>
              <a:round/>
              <a:headEnd/>
              <a:tailEnd/>
            </a:ln>
          </p:spPr>
          <p:txBody>
            <a:bodyPr/>
            <a:lstStyle/>
            <a:p>
              <a:endParaRPr lang="en-US"/>
            </a:p>
          </p:txBody>
        </p:sp>
        <p:sp>
          <p:nvSpPr>
            <p:cNvPr id="45091" name="Freeform 79"/>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993300"/>
            </a:solidFill>
            <a:ln w="9525">
              <a:solidFill>
                <a:srgbClr val="0000FF"/>
              </a:solidFill>
              <a:round/>
              <a:headEnd/>
              <a:tailEnd/>
            </a:ln>
          </p:spPr>
          <p:txBody>
            <a:bodyPr/>
            <a:lstStyle/>
            <a:p>
              <a:endParaRPr lang="en-US"/>
            </a:p>
          </p:txBody>
        </p:sp>
        <p:sp>
          <p:nvSpPr>
            <p:cNvPr id="45092" name="Freeform 80"/>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993300"/>
            </a:solidFill>
            <a:ln w="9525">
              <a:solidFill>
                <a:srgbClr val="0000FF"/>
              </a:solidFill>
              <a:round/>
              <a:headEnd/>
              <a:tailEnd/>
            </a:ln>
          </p:spPr>
          <p:txBody>
            <a:bodyPr/>
            <a:lstStyle/>
            <a:p>
              <a:endParaRPr lang="en-US"/>
            </a:p>
          </p:txBody>
        </p:sp>
        <p:sp>
          <p:nvSpPr>
            <p:cNvPr id="45093" name="Freeform 81"/>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993300"/>
            </a:solidFill>
            <a:ln w="9525">
              <a:solidFill>
                <a:srgbClr val="0000FF"/>
              </a:solidFill>
              <a:round/>
              <a:headEnd/>
              <a:tailEnd/>
            </a:ln>
          </p:spPr>
          <p:txBody>
            <a:bodyPr/>
            <a:lstStyle/>
            <a:p>
              <a:endParaRPr lang="en-US"/>
            </a:p>
          </p:txBody>
        </p:sp>
      </p:grpSp>
      <p:grpSp>
        <p:nvGrpSpPr>
          <p:cNvPr id="157778" name="Group 82"/>
          <p:cNvGrpSpPr>
            <a:grpSpLocks/>
          </p:cNvGrpSpPr>
          <p:nvPr/>
        </p:nvGrpSpPr>
        <p:grpSpPr bwMode="auto">
          <a:xfrm>
            <a:off x="4937760" y="1573420"/>
            <a:ext cx="2571750" cy="1621684"/>
            <a:chOff x="432" y="3744"/>
            <a:chExt cx="1200" cy="1008"/>
          </a:xfrm>
        </p:grpSpPr>
        <p:grpSp>
          <p:nvGrpSpPr>
            <p:cNvPr id="45082" name="Group 83"/>
            <p:cNvGrpSpPr>
              <a:grpSpLocks/>
            </p:cNvGrpSpPr>
            <p:nvPr/>
          </p:nvGrpSpPr>
          <p:grpSpPr bwMode="auto">
            <a:xfrm>
              <a:off x="432" y="3914"/>
              <a:ext cx="1200" cy="310"/>
              <a:chOff x="432" y="3936"/>
              <a:chExt cx="1200" cy="310"/>
            </a:xfrm>
          </p:grpSpPr>
          <p:sp>
            <p:nvSpPr>
              <p:cNvPr id="45084" name="Freeform 84"/>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993300"/>
              </a:solidFill>
              <a:ln w="0">
                <a:solidFill>
                  <a:srgbClr val="0000FF"/>
                </a:solidFill>
                <a:prstDash val="solid"/>
                <a:round/>
                <a:headEnd/>
                <a:tailEnd/>
              </a:ln>
            </p:spPr>
            <p:txBody>
              <a:bodyPr/>
              <a:lstStyle/>
              <a:p>
                <a:endParaRPr lang="en-US"/>
              </a:p>
            </p:txBody>
          </p:sp>
          <p:sp>
            <p:nvSpPr>
              <p:cNvPr id="45085" name="Freeform 85"/>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993300"/>
              </a:solidFill>
              <a:ln w="9525">
                <a:solidFill>
                  <a:srgbClr val="0000FF"/>
                </a:solidFill>
                <a:round/>
                <a:headEnd/>
                <a:tailEnd/>
              </a:ln>
            </p:spPr>
            <p:txBody>
              <a:bodyPr/>
              <a:lstStyle/>
              <a:p>
                <a:endParaRPr lang="en-US"/>
              </a:p>
            </p:txBody>
          </p:sp>
          <p:sp>
            <p:nvSpPr>
              <p:cNvPr id="45086" name="Freeform 86"/>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993300"/>
              </a:solidFill>
              <a:ln w="9525">
                <a:solidFill>
                  <a:srgbClr val="0000FF"/>
                </a:solidFill>
                <a:round/>
                <a:headEnd/>
                <a:tailEnd/>
              </a:ln>
            </p:spPr>
            <p:txBody>
              <a:bodyPr/>
              <a:lstStyle/>
              <a:p>
                <a:endParaRPr lang="en-US"/>
              </a:p>
            </p:txBody>
          </p:sp>
        </p:grpSp>
        <p:sp>
          <p:nvSpPr>
            <p:cNvPr id="45083" name="Freeform 87"/>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993300"/>
            </a:solidFill>
            <a:ln w="9525" cap="flat" cmpd="sng">
              <a:solidFill>
                <a:schemeClr val="tx1"/>
              </a:solidFill>
              <a:prstDash val="solid"/>
              <a:round/>
              <a:headEnd/>
              <a:tailEnd/>
            </a:ln>
            <a:effectLst/>
          </p:spPr>
          <p:txBody>
            <a:bodyPr wrap="none" anchor="ctr"/>
            <a:lstStyle/>
            <a:p>
              <a:endParaRPr lang="en-US"/>
            </a:p>
          </p:txBody>
        </p:sp>
      </p:grpSp>
      <p:sp>
        <p:nvSpPr>
          <p:cNvPr id="45072" name="Rectangle 88"/>
          <p:cNvSpPr>
            <a:spLocks noChangeArrowheads="1"/>
          </p:cNvSpPr>
          <p:nvPr/>
        </p:nvSpPr>
        <p:spPr bwMode="auto">
          <a:xfrm>
            <a:off x="18516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5073" name="Text Box 89"/>
          <p:cNvSpPr txBox="1">
            <a:spLocks noChangeArrowheads="1"/>
          </p:cNvSpPr>
          <p:nvPr/>
        </p:nvSpPr>
        <p:spPr bwMode="auto">
          <a:xfrm>
            <a:off x="1903095"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rPr>
              <a:t>B</a:t>
            </a:r>
          </a:p>
        </p:txBody>
      </p:sp>
      <p:sp>
        <p:nvSpPr>
          <p:cNvPr id="45074" name="Rectangle 90"/>
          <p:cNvSpPr>
            <a:spLocks noChangeArrowheads="1"/>
          </p:cNvSpPr>
          <p:nvPr/>
        </p:nvSpPr>
        <p:spPr bwMode="auto">
          <a:xfrm>
            <a:off x="3368993"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5075" name="Text Box 91"/>
          <p:cNvSpPr txBox="1">
            <a:spLocks noChangeArrowheads="1"/>
          </p:cNvSpPr>
          <p:nvPr/>
        </p:nvSpPr>
        <p:spPr bwMode="auto">
          <a:xfrm>
            <a:off x="3420428"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rPr>
              <a:t>A</a:t>
            </a:r>
          </a:p>
        </p:txBody>
      </p:sp>
      <p:sp>
        <p:nvSpPr>
          <p:cNvPr id="45076" name="Rectangle 92"/>
          <p:cNvSpPr>
            <a:spLocks noChangeArrowheads="1"/>
          </p:cNvSpPr>
          <p:nvPr/>
        </p:nvSpPr>
        <p:spPr bwMode="auto">
          <a:xfrm>
            <a:off x="49377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5077" name="Rectangle 94"/>
          <p:cNvSpPr>
            <a:spLocks noChangeArrowheads="1"/>
          </p:cNvSpPr>
          <p:nvPr/>
        </p:nvSpPr>
        <p:spPr bwMode="auto">
          <a:xfrm>
            <a:off x="648081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5078" name="Text Box 95"/>
          <p:cNvSpPr txBox="1">
            <a:spLocks noChangeArrowheads="1"/>
          </p:cNvSpPr>
          <p:nvPr/>
        </p:nvSpPr>
        <p:spPr bwMode="auto">
          <a:xfrm>
            <a:off x="6583680"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rPr>
              <a:t>Đ</a:t>
            </a:r>
          </a:p>
        </p:txBody>
      </p:sp>
      <p:sp>
        <p:nvSpPr>
          <p:cNvPr id="45079" name="Rectangle 96"/>
          <p:cNvSpPr>
            <a:spLocks noChangeArrowheads="1"/>
          </p:cNvSpPr>
          <p:nvPr/>
        </p:nvSpPr>
        <p:spPr bwMode="auto">
          <a:xfrm>
            <a:off x="8023860" y="5540754"/>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5080" name="Rectangle 98"/>
          <p:cNvSpPr>
            <a:spLocks noChangeArrowheads="1"/>
          </p:cNvSpPr>
          <p:nvPr/>
        </p:nvSpPr>
        <p:spPr bwMode="auto">
          <a:xfrm>
            <a:off x="956691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5081" name="Text Box 100"/>
          <p:cNvSpPr txBox="1">
            <a:spLocks noChangeArrowheads="1"/>
          </p:cNvSpPr>
          <p:nvPr/>
        </p:nvSpPr>
        <p:spPr bwMode="auto">
          <a:xfrm>
            <a:off x="5040630" y="5482837"/>
            <a:ext cx="1028700" cy="1588654"/>
          </a:xfrm>
          <a:prstGeom prst="rect">
            <a:avLst/>
          </a:prstGeom>
          <a:noFill/>
          <a:ln w="9525">
            <a:noFill/>
            <a:miter lim="800000"/>
            <a:headEnd/>
            <a:tailEnd/>
          </a:ln>
          <a:effectLst/>
        </p:spPr>
        <p:txBody>
          <a:bodyPr lIns="110249" tIns="55125" rIns="110249" bIns="55125">
            <a:spAutoFit/>
          </a:bodyPr>
          <a:lstStyle/>
          <a:p>
            <a:pPr>
              <a:spcBef>
                <a:spcPct val="50000"/>
              </a:spcBef>
            </a:pPr>
            <a:r>
              <a:rPr lang="en-US" sz="9600" b="1">
                <a:solidFill>
                  <a:schemeClr val="bg2"/>
                </a:solidFill>
              </a:rPr>
              <a:t>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repeatCount="3000" fill="hold" nodeType="withEffect">
                                  <p:stCondLst>
                                    <p:cond delay="0"/>
                                  </p:stCondLst>
                                  <p:childTnLst>
                                    <p:set>
                                      <p:cBhvr>
                                        <p:cTn id="6" dur="1" fill="hold">
                                          <p:stCondLst>
                                            <p:cond delay="0"/>
                                          </p:stCondLst>
                                        </p:cTn>
                                        <p:tgtEl>
                                          <p:spTgt spid="157714"/>
                                        </p:tgtEl>
                                        <p:attrNameLst>
                                          <p:attrName>style.visibility</p:attrName>
                                        </p:attrNameLst>
                                      </p:cBhvr>
                                      <p:to>
                                        <p:strVal val="visible"/>
                                      </p:to>
                                    </p:set>
                                    <p:anim calcmode="lin" valueType="num">
                                      <p:cBhvr>
                                        <p:cTn id="7" dur="1000" fill="hold"/>
                                        <p:tgtEl>
                                          <p:spTgt spid="157714"/>
                                        </p:tgtEl>
                                        <p:attrNameLst>
                                          <p:attrName>ppt_w</p:attrName>
                                        </p:attrNameLst>
                                      </p:cBhvr>
                                      <p:tavLst>
                                        <p:tav tm="0">
                                          <p:val>
                                            <p:fltVal val="0"/>
                                          </p:val>
                                        </p:tav>
                                        <p:tav tm="100000">
                                          <p:val>
                                            <p:strVal val="#ppt_w"/>
                                          </p:val>
                                        </p:tav>
                                      </p:tavLst>
                                    </p:anim>
                                    <p:anim calcmode="lin" valueType="num">
                                      <p:cBhvr>
                                        <p:cTn id="8" dur="1000" fill="hold"/>
                                        <p:tgtEl>
                                          <p:spTgt spid="157714"/>
                                        </p:tgtEl>
                                        <p:attrNameLst>
                                          <p:attrName>ppt_h</p:attrName>
                                        </p:attrNameLst>
                                      </p:cBhvr>
                                      <p:tavLst>
                                        <p:tav tm="0">
                                          <p:val>
                                            <p:strVal val="#ppt_h"/>
                                          </p:val>
                                        </p:tav>
                                        <p:tav tm="100000">
                                          <p:val>
                                            <p:strVal val="#ppt_h"/>
                                          </p:val>
                                        </p:tav>
                                      </p:tavLst>
                                    </p:anim>
                                  </p:childTnLst>
                                </p:cTn>
                              </p:par>
                              <p:par>
                                <p:cTn id="9" presetID="17" presetClass="entr" presetSubtype="10" repeatCount="3000" fill="hold" nodeType="withEffect">
                                  <p:stCondLst>
                                    <p:cond delay="0"/>
                                  </p:stCondLst>
                                  <p:childTnLst>
                                    <p:set>
                                      <p:cBhvr>
                                        <p:cTn id="10" dur="1" fill="hold">
                                          <p:stCondLst>
                                            <p:cond delay="0"/>
                                          </p:stCondLst>
                                        </p:cTn>
                                        <p:tgtEl>
                                          <p:spTgt spid="157722"/>
                                        </p:tgtEl>
                                        <p:attrNameLst>
                                          <p:attrName>style.visibility</p:attrName>
                                        </p:attrNameLst>
                                      </p:cBhvr>
                                      <p:to>
                                        <p:strVal val="visible"/>
                                      </p:to>
                                    </p:set>
                                    <p:anim calcmode="lin" valueType="num">
                                      <p:cBhvr>
                                        <p:cTn id="11" dur="1000" fill="hold"/>
                                        <p:tgtEl>
                                          <p:spTgt spid="157722"/>
                                        </p:tgtEl>
                                        <p:attrNameLst>
                                          <p:attrName>ppt_w</p:attrName>
                                        </p:attrNameLst>
                                      </p:cBhvr>
                                      <p:tavLst>
                                        <p:tav tm="0">
                                          <p:val>
                                            <p:fltVal val="0"/>
                                          </p:val>
                                        </p:tav>
                                        <p:tav tm="100000">
                                          <p:val>
                                            <p:strVal val="#ppt_w"/>
                                          </p:val>
                                        </p:tav>
                                      </p:tavLst>
                                    </p:anim>
                                    <p:anim calcmode="lin" valueType="num">
                                      <p:cBhvr>
                                        <p:cTn id="12" dur="1000" fill="hold"/>
                                        <p:tgtEl>
                                          <p:spTgt spid="157722"/>
                                        </p:tgtEl>
                                        <p:attrNameLst>
                                          <p:attrName>ppt_h</p:attrName>
                                        </p:attrNameLst>
                                      </p:cBhvr>
                                      <p:tavLst>
                                        <p:tav tm="0">
                                          <p:val>
                                            <p:strVal val="#ppt_h"/>
                                          </p:val>
                                        </p:tav>
                                        <p:tav tm="100000">
                                          <p:val>
                                            <p:strVal val="#ppt_h"/>
                                          </p:val>
                                        </p:tav>
                                      </p:tavLst>
                                    </p:anim>
                                  </p:childTnLst>
                                </p:cTn>
                              </p:par>
                              <p:par>
                                <p:cTn id="13" presetID="17" presetClass="entr" presetSubtype="10" repeatCount="3000" fill="hold" nodeType="withEffect">
                                  <p:stCondLst>
                                    <p:cond delay="0"/>
                                  </p:stCondLst>
                                  <p:childTnLst>
                                    <p:set>
                                      <p:cBhvr>
                                        <p:cTn id="14" dur="1" fill="hold">
                                          <p:stCondLst>
                                            <p:cond delay="0"/>
                                          </p:stCondLst>
                                        </p:cTn>
                                        <p:tgtEl>
                                          <p:spTgt spid="157728"/>
                                        </p:tgtEl>
                                        <p:attrNameLst>
                                          <p:attrName>style.visibility</p:attrName>
                                        </p:attrNameLst>
                                      </p:cBhvr>
                                      <p:to>
                                        <p:strVal val="visible"/>
                                      </p:to>
                                    </p:set>
                                    <p:anim calcmode="lin" valueType="num">
                                      <p:cBhvr>
                                        <p:cTn id="15" dur="1000" fill="hold"/>
                                        <p:tgtEl>
                                          <p:spTgt spid="157728"/>
                                        </p:tgtEl>
                                        <p:attrNameLst>
                                          <p:attrName>ppt_w</p:attrName>
                                        </p:attrNameLst>
                                      </p:cBhvr>
                                      <p:tavLst>
                                        <p:tav tm="0">
                                          <p:val>
                                            <p:fltVal val="0"/>
                                          </p:val>
                                        </p:tav>
                                        <p:tav tm="100000">
                                          <p:val>
                                            <p:strVal val="#ppt_w"/>
                                          </p:val>
                                        </p:tav>
                                      </p:tavLst>
                                    </p:anim>
                                    <p:anim calcmode="lin" valueType="num">
                                      <p:cBhvr>
                                        <p:cTn id="16" dur="1000" fill="hold"/>
                                        <p:tgtEl>
                                          <p:spTgt spid="157728"/>
                                        </p:tgtEl>
                                        <p:attrNameLst>
                                          <p:attrName>ppt_h</p:attrName>
                                        </p:attrNameLst>
                                      </p:cBhvr>
                                      <p:tavLst>
                                        <p:tav tm="0">
                                          <p:val>
                                            <p:strVal val="#ppt_h"/>
                                          </p:val>
                                        </p:tav>
                                        <p:tav tm="100000">
                                          <p:val>
                                            <p:strVal val="#ppt_h"/>
                                          </p:val>
                                        </p:tav>
                                      </p:tavLst>
                                    </p:anim>
                                  </p:childTnLst>
                                </p:cTn>
                              </p:par>
                              <p:par>
                                <p:cTn id="17" presetID="17" presetClass="entr" presetSubtype="10" repeatCount="3000" fill="hold" nodeType="withEffect">
                                  <p:stCondLst>
                                    <p:cond delay="0"/>
                                  </p:stCondLst>
                                  <p:childTnLst>
                                    <p:set>
                                      <p:cBhvr>
                                        <p:cTn id="18" dur="1" fill="hold">
                                          <p:stCondLst>
                                            <p:cond delay="0"/>
                                          </p:stCondLst>
                                        </p:cTn>
                                        <p:tgtEl>
                                          <p:spTgt spid="157736"/>
                                        </p:tgtEl>
                                        <p:attrNameLst>
                                          <p:attrName>style.visibility</p:attrName>
                                        </p:attrNameLst>
                                      </p:cBhvr>
                                      <p:to>
                                        <p:strVal val="visible"/>
                                      </p:to>
                                    </p:set>
                                    <p:anim calcmode="lin" valueType="num">
                                      <p:cBhvr>
                                        <p:cTn id="19" dur="1000" fill="hold"/>
                                        <p:tgtEl>
                                          <p:spTgt spid="157736"/>
                                        </p:tgtEl>
                                        <p:attrNameLst>
                                          <p:attrName>ppt_w</p:attrName>
                                        </p:attrNameLst>
                                      </p:cBhvr>
                                      <p:tavLst>
                                        <p:tav tm="0">
                                          <p:val>
                                            <p:fltVal val="0"/>
                                          </p:val>
                                        </p:tav>
                                        <p:tav tm="100000">
                                          <p:val>
                                            <p:strVal val="#ppt_w"/>
                                          </p:val>
                                        </p:tav>
                                      </p:tavLst>
                                    </p:anim>
                                    <p:anim calcmode="lin" valueType="num">
                                      <p:cBhvr>
                                        <p:cTn id="20" dur="1000" fill="hold"/>
                                        <p:tgtEl>
                                          <p:spTgt spid="157736"/>
                                        </p:tgtEl>
                                        <p:attrNameLst>
                                          <p:attrName>ppt_h</p:attrName>
                                        </p:attrNameLst>
                                      </p:cBhvr>
                                      <p:tavLst>
                                        <p:tav tm="0">
                                          <p:val>
                                            <p:strVal val="#ppt_h"/>
                                          </p:val>
                                        </p:tav>
                                        <p:tav tm="100000">
                                          <p:val>
                                            <p:strVal val="#ppt_h"/>
                                          </p:val>
                                        </p:tav>
                                      </p:tavLst>
                                    </p:anim>
                                  </p:childTnLst>
                                </p:cTn>
                              </p:par>
                              <p:par>
                                <p:cTn id="21" presetID="17" presetClass="entr" presetSubtype="10" repeatCount="3000" fill="hold" nodeType="withEffect">
                                  <p:stCondLst>
                                    <p:cond delay="0"/>
                                  </p:stCondLst>
                                  <p:childTnLst>
                                    <p:set>
                                      <p:cBhvr>
                                        <p:cTn id="22" dur="1" fill="hold">
                                          <p:stCondLst>
                                            <p:cond delay="0"/>
                                          </p:stCondLst>
                                        </p:cTn>
                                        <p:tgtEl>
                                          <p:spTgt spid="157756"/>
                                        </p:tgtEl>
                                        <p:attrNameLst>
                                          <p:attrName>style.visibility</p:attrName>
                                        </p:attrNameLst>
                                      </p:cBhvr>
                                      <p:to>
                                        <p:strVal val="visible"/>
                                      </p:to>
                                    </p:set>
                                    <p:anim calcmode="lin" valueType="num">
                                      <p:cBhvr>
                                        <p:cTn id="23" dur="1000" fill="hold"/>
                                        <p:tgtEl>
                                          <p:spTgt spid="157756"/>
                                        </p:tgtEl>
                                        <p:attrNameLst>
                                          <p:attrName>ppt_w</p:attrName>
                                        </p:attrNameLst>
                                      </p:cBhvr>
                                      <p:tavLst>
                                        <p:tav tm="0">
                                          <p:val>
                                            <p:fltVal val="0"/>
                                          </p:val>
                                        </p:tav>
                                        <p:tav tm="100000">
                                          <p:val>
                                            <p:strVal val="#ppt_w"/>
                                          </p:val>
                                        </p:tav>
                                      </p:tavLst>
                                    </p:anim>
                                    <p:anim calcmode="lin" valueType="num">
                                      <p:cBhvr>
                                        <p:cTn id="24" dur="1000" fill="hold"/>
                                        <p:tgtEl>
                                          <p:spTgt spid="157756"/>
                                        </p:tgtEl>
                                        <p:attrNameLst>
                                          <p:attrName>ppt_h</p:attrName>
                                        </p:attrNameLst>
                                      </p:cBhvr>
                                      <p:tavLst>
                                        <p:tav tm="0">
                                          <p:val>
                                            <p:strVal val="#ppt_h"/>
                                          </p:val>
                                        </p:tav>
                                        <p:tav tm="100000">
                                          <p:val>
                                            <p:strVal val="#ppt_h"/>
                                          </p:val>
                                        </p:tav>
                                      </p:tavLst>
                                    </p:anim>
                                  </p:childTnLst>
                                </p:cTn>
                              </p:par>
                              <p:par>
                                <p:cTn id="25" presetID="17" presetClass="entr" presetSubtype="10" repeatCount="3000" fill="hold" nodeType="withEffect">
                                  <p:stCondLst>
                                    <p:cond delay="0"/>
                                  </p:stCondLst>
                                  <p:childTnLst>
                                    <p:set>
                                      <p:cBhvr>
                                        <p:cTn id="26" dur="1" fill="hold">
                                          <p:stCondLst>
                                            <p:cond delay="0"/>
                                          </p:stCondLst>
                                        </p:cTn>
                                        <p:tgtEl>
                                          <p:spTgt spid="157742"/>
                                        </p:tgtEl>
                                        <p:attrNameLst>
                                          <p:attrName>style.visibility</p:attrName>
                                        </p:attrNameLst>
                                      </p:cBhvr>
                                      <p:to>
                                        <p:strVal val="visible"/>
                                      </p:to>
                                    </p:set>
                                    <p:anim calcmode="lin" valueType="num">
                                      <p:cBhvr>
                                        <p:cTn id="27" dur="1000" fill="hold"/>
                                        <p:tgtEl>
                                          <p:spTgt spid="157742"/>
                                        </p:tgtEl>
                                        <p:attrNameLst>
                                          <p:attrName>ppt_w</p:attrName>
                                        </p:attrNameLst>
                                      </p:cBhvr>
                                      <p:tavLst>
                                        <p:tav tm="0">
                                          <p:val>
                                            <p:fltVal val="0"/>
                                          </p:val>
                                        </p:tav>
                                        <p:tav tm="100000">
                                          <p:val>
                                            <p:strVal val="#ppt_w"/>
                                          </p:val>
                                        </p:tav>
                                      </p:tavLst>
                                    </p:anim>
                                    <p:anim calcmode="lin" valueType="num">
                                      <p:cBhvr>
                                        <p:cTn id="28" dur="1000" fill="hold"/>
                                        <p:tgtEl>
                                          <p:spTgt spid="157742"/>
                                        </p:tgtEl>
                                        <p:attrNameLst>
                                          <p:attrName>ppt_h</p:attrName>
                                        </p:attrNameLst>
                                      </p:cBhvr>
                                      <p:tavLst>
                                        <p:tav tm="0">
                                          <p:val>
                                            <p:strVal val="#ppt_h"/>
                                          </p:val>
                                        </p:tav>
                                        <p:tav tm="100000">
                                          <p:val>
                                            <p:strVal val="#ppt_h"/>
                                          </p:val>
                                        </p:tav>
                                      </p:tavLst>
                                    </p:anim>
                                  </p:childTnLst>
                                </p:cTn>
                              </p:par>
                              <p:par>
                                <p:cTn id="29" presetID="17" presetClass="entr" presetSubtype="10" repeatCount="3000" fill="hold" nodeType="withEffect">
                                  <p:stCondLst>
                                    <p:cond delay="0"/>
                                  </p:stCondLst>
                                  <p:childTnLst>
                                    <p:set>
                                      <p:cBhvr>
                                        <p:cTn id="30" dur="1" fill="hold">
                                          <p:stCondLst>
                                            <p:cond delay="0"/>
                                          </p:stCondLst>
                                        </p:cTn>
                                        <p:tgtEl>
                                          <p:spTgt spid="157750"/>
                                        </p:tgtEl>
                                        <p:attrNameLst>
                                          <p:attrName>style.visibility</p:attrName>
                                        </p:attrNameLst>
                                      </p:cBhvr>
                                      <p:to>
                                        <p:strVal val="visible"/>
                                      </p:to>
                                    </p:set>
                                    <p:anim calcmode="lin" valueType="num">
                                      <p:cBhvr>
                                        <p:cTn id="31" dur="1000" fill="hold"/>
                                        <p:tgtEl>
                                          <p:spTgt spid="157750"/>
                                        </p:tgtEl>
                                        <p:attrNameLst>
                                          <p:attrName>ppt_w</p:attrName>
                                        </p:attrNameLst>
                                      </p:cBhvr>
                                      <p:tavLst>
                                        <p:tav tm="0">
                                          <p:val>
                                            <p:fltVal val="0"/>
                                          </p:val>
                                        </p:tav>
                                        <p:tav tm="100000">
                                          <p:val>
                                            <p:strVal val="#ppt_w"/>
                                          </p:val>
                                        </p:tav>
                                      </p:tavLst>
                                    </p:anim>
                                    <p:anim calcmode="lin" valueType="num">
                                      <p:cBhvr>
                                        <p:cTn id="32" dur="1000" fill="hold"/>
                                        <p:tgtEl>
                                          <p:spTgt spid="157750"/>
                                        </p:tgtEl>
                                        <p:attrNameLst>
                                          <p:attrName>ppt_h</p:attrName>
                                        </p:attrNameLst>
                                      </p:cBhvr>
                                      <p:tavLst>
                                        <p:tav tm="0">
                                          <p:val>
                                            <p:strVal val="#ppt_h"/>
                                          </p:val>
                                        </p:tav>
                                        <p:tav tm="100000">
                                          <p:val>
                                            <p:strVal val="#ppt_h"/>
                                          </p:val>
                                        </p:tav>
                                      </p:tavLst>
                                    </p:anim>
                                  </p:childTnLst>
                                </p:cTn>
                              </p:par>
                              <p:par>
                                <p:cTn id="33" presetID="17" presetClass="entr" presetSubtype="10" repeatCount="3000" fill="hold" nodeType="withEffect">
                                  <p:stCondLst>
                                    <p:cond delay="0"/>
                                  </p:stCondLst>
                                  <p:childTnLst>
                                    <p:set>
                                      <p:cBhvr>
                                        <p:cTn id="34" dur="1" fill="hold">
                                          <p:stCondLst>
                                            <p:cond delay="0"/>
                                          </p:stCondLst>
                                        </p:cTn>
                                        <p:tgtEl>
                                          <p:spTgt spid="157699"/>
                                        </p:tgtEl>
                                        <p:attrNameLst>
                                          <p:attrName>style.visibility</p:attrName>
                                        </p:attrNameLst>
                                      </p:cBhvr>
                                      <p:to>
                                        <p:strVal val="visible"/>
                                      </p:to>
                                    </p:set>
                                    <p:anim calcmode="lin" valueType="num">
                                      <p:cBhvr>
                                        <p:cTn id="35" dur="1000" fill="hold"/>
                                        <p:tgtEl>
                                          <p:spTgt spid="157699"/>
                                        </p:tgtEl>
                                        <p:attrNameLst>
                                          <p:attrName>ppt_w</p:attrName>
                                        </p:attrNameLst>
                                      </p:cBhvr>
                                      <p:tavLst>
                                        <p:tav tm="0">
                                          <p:val>
                                            <p:fltVal val="0"/>
                                          </p:val>
                                        </p:tav>
                                        <p:tav tm="100000">
                                          <p:val>
                                            <p:strVal val="#ppt_w"/>
                                          </p:val>
                                        </p:tav>
                                      </p:tavLst>
                                    </p:anim>
                                    <p:anim calcmode="lin" valueType="num">
                                      <p:cBhvr>
                                        <p:cTn id="36" dur="1000" fill="hold"/>
                                        <p:tgtEl>
                                          <p:spTgt spid="157699"/>
                                        </p:tgtEl>
                                        <p:attrNameLst>
                                          <p:attrName>ppt_h</p:attrName>
                                        </p:attrNameLst>
                                      </p:cBhvr>
                                      <p:tavLst>
                                        <p:tav tm="0">
                                          <p:val>
                                            <p:strVal val="#ppt_h"/>
                                          </p:val>
                                        </p:tav>
                                        <p:tav tm="100000">
                                          <p:val>
                                            <p:strVal val="#ppt_h"/>
                                          </p:val>
                                        </p:tav>
                                      </p:tavLst>
                                    </p:anim>
                                  </p:childTnLst>
                                </p:cTn>
                              </p:par>
                              <p:par>
                                <p:cTn id="37" presetID="17" presetClass="entr" presetSubtype="10" repeatCount="3000" fill="hold" nodeType="withEffect">
                                  <p:stCondLst>
                                    <p:cond delay="0"/>
                                  </p:stCondLst>
                                  <p:childTnLst>
                                    <p:set>
                                      <p:cBhvr>
                                        <p:cTn id="38" dur="1" fill="hold">
                                          <p:stCondLst>
                                            <p:cond delay="0"/>
                                          </p:stCondLst>
                                        </p:cTn>
                                        <p:tgtEl>
                                          <p:spTgt spid="157707"/>
                                        </p:tgtEl>
                                        <p:attrNameLst>
                                          <p:attrName>style.visibility</p:attrName>
                                        </p:attrNameLst>
                                      </p:cBhvr>
                                      <p:to>
                                        <p:strVal val="visible"/>
                                      </p:to>
                                    </p:set>
                                    <p:anim calcmode="lin" valueType="num">
                                      <p:cBhvr>
                                        <p:cTn id="39" dur="1000" fill="hold"/>
                                        <p:tgtEl>
                                          <p:spTgt spid="157707"/>
                                        </p:tgtEl>
                                        <p:attrNameLst>
                                          <p:attrName>ppt_w</p:attrName>
                                        </p:attrNameLst>
                                      </p:cBhvr>
                                      <p:tavLst>
                                        <p:tav tm="0">
                                          <p:val>
                                            <p:fltVal val="0"/>
                                          </p:val>
                                        </p:tav>
                                        <p:tav tm="100000">
                                          <p:val>
                                            <p:strVal val="#ppt_w"/>
                                          </p:val>
                                        </p:tav>
                                      </p:tavLst>
                                    </p:anim>
                                    <p:anim calcmode="lin" valueType="num">
                                      <p:cBhvr>
                                        <p:cTn id="40" dur="1000" fill="hold"/>
                                        <p:tgtEl>
                                          <p:spTgt spid="157707"/>
                                        </p:tgtEl>
                                        <p:attrNameLst>
                                          <p:attrName>ppt_h</p:attrName>
                                        </p:attrNameLst>
                                      </p:cBhvr>
                                      <p:tavLst>
                                        <p:tav tm="0">
                                          <p:val>
                                            <p:strVal val="#ppt_h"/>
                                          </p:val>
                                        </p:tav>
                                        <p:tav tm="100000">
                                          <p:val>
                                            <p:strVal val="#ppt_h"/>
                                          </p:val>
                                        </p:tav>
                                      </p:tavLst>
                                    </p:anim>
                                  </p:childTnLst>
                                </p:cTn>
                              </p:par>
                              <p:par>
                                <p:cTn id="41" presetID="17" presetClass="entr" presetSubtype="10" repeatCount="3000" fill="hold" nodeType="withEffect">
                                  <p:stCondLst>
                                    <p:cond delay="0"/>
                                  </p:stCondLst>
                                  <p:childTnLst>
                                    <p:set>
                                      <p:cBhvr>
                                        <p:cTn id="42" dur="1" fill="hold">
                                          <p:stCondLst>
                                            <p:cond delay="0"/>
                                          </p:stCondLst>
                                        </p:cTn>
                                        <p:tgtEl>
                                          <p:spTgt spid="157764"/>
                                        </p:tgtEl>
                                        <p:attrNameLst>
                                          <p:attrName>style.visibility</p:attrName>
                                        </p:attrNameLst>
                                      </p:cBhvr>
                                      <p:to>
                                        <p:strVal val="visible"/>
                                      </p:to>
                                    </p:set>
                                    <p:anim calcmode="lin" valueType="num">
                                      <p:cBhvr>
                                        <p:cTn id="43" dur="1000" fill="hold"/>
                                        <p:tgtEl>
                                          <p:spTgt spid="157764"/>
                                        </p:tgtEl>
                                        <p:attrNameLst>
                                          <p:attrName>ppt_w</p:attrName>
                                        </p:attrNameLst>
                                      </p:cBhvr>
                                      <p:tavLst>
                                        <p:tav tm="0">
                                          <p:val>
                                            <p:fltVal val="0"/>
                                          </p:val>
                                        </p:tav>
                                        <p:tav tm="100000">
                                          <p:val>
                                            <p:strVal val="#ppt_w"/>
                                          </p:val>
                                        </p:tav>
                                      </p:tavLst>
                                    </p:anim>
                                    <p:anim calcmode="lin" valueType="num">
                                      <p:cBhvr>
                                        <p:cTn id="44" dur="1000" fill="hold"/>
                                        <p:tgtEl>
                                          <p:spTgt spid="157764"/>
                                        </p:tgtEl>
                                        <p:attrNameLst>
                                          <p:attrName>ppt_h</p:attrName>
                                        </p:attrNameLst>
                                      </p:cBhvr>
                                      <p:tavLst>
                                        <p:tav tm="0">
                                          <p:val>
                                            <p:strVal val="#ppt_h"/>
                                          </p:val>
                                        </p:tav>
                                        <p:tav tm="100000">
                                          <p:val>
                                            <p:strVal val="#ppt_h"/>
                                          </p:val>
                                        </p:tav>
                                      </p:tavLst>
                                    </p:anim>
                                  </p:childTnLst>
                                </p:cTn>
                              </p:par>
                              <p:par>
                                <p:cTn id="45" presetID="17" presetClass="entr" presetSubtype="10" repeatCount="3000" fill="hold" nodeType="withEffect">
                                  <p:stCondLst>
                                    <p:cond delay="0"/>
                                  </p:stCondLst>
                                  <p:childTnLst>
                                    <p:set>
                                      <p:cBhvr>
                                        <p:cTn id="46" dur="1" fill="hold">
                                          <p:stCondLst>
                                            <p:cond delay="0"/>
                                          </p:stCondLst>
                                        </p:cTn>
                                        <p:tgtEl>
                                          <p:spTgt spid="157770"/>
                                        </p:tgtEl>
                                        <p:attrNameLst>
                                          <p:attrName>style.visibility</p:attrName>
                                        </p:attrNameLst>
                                      </p:cBhvr>
                                      <p:to>
                                        <p:strVal val="visible"/>
                                      </p:to>
                                    </p:set>
                                    <p:anim calcmode="lin" valueType="num">
                                      <p:cBhvr>
                                        <p:cTn id="47" dur="1000" fill="hold"/>
                                        <p:tgtEl>
                                          <p:spTgt spid="157770"/>
                                        </p:tgtEl>
                                        <p:attrNameLst>
                                          <p:attrName>ppt_w</p:attrName>
                                        </p:attrNameLst>
                                      </p:cBhvr>
                                      <p:tavLst>
                                        <p:tav tm="0">
                                          <p:val>
                                            <p:fltVal val="0"/>
                                          </p:val>
                                        </p:tav>
                                        <p:tav tm="100000">
                                          <p:val>
                                            <p:strVal val="#ppt_w"/>
                                          </p:val>
                                        </p:tav>
                                      </p:tavLst>
                                    </p:anim>
                                    <p:anim calcmode="lin" valueType="num">
                                      <p:cBhvr>
                                        <p:cTn id="48" dur="1000" fill="hold"/>
                                        <p:tgtEl>
                                          <p:spTgt spid="157770"/>
                                        </p:tgtEl>
                                        <p:attrNameLst>
                                          <p:attrName>ppt_h</p:attrName>
                                        </p:attrNameLst>
                                      </p:cBhvr>
                                      <p:tavLst>
                                        <p:tav tm="0">
                                          <p:val>
                                            <p:strVal val="#ppt_h"/>
                                          </p:val>
                                        </p:tav>
                                        <p:tav tm="100000">
                                          <p:val>
                                            <p:strVal val="#ppt_h"/>
                                          </p:val>
                                        </p:tav>
                                      </p:tavLst>
                                    </p:anim>
                                  </p:childTnLst>
                                </p:cTn>
                              </p:par>
                              <p:par>
                                <p:cTn id="49" presetID="17" presetClass="entr" presetSubtype="10" repeatCount="3000" fill="hold" nodeType="withEffect">
                                  <p:stCondLst>
                                    <p:cond delay="0"/>
                                  </p:stCondLst>
                                  <p:childTnLst>
                                    <p:set>
                                      <p:cBhvr>
                                        <p:cTn id="50" dur="1" fill="hold">
                                          <p:stCondLst>
                                            <p:cond delay="0"/>
                                          </p:stCondLst>
                                        </p:cTn>
                                        <p:tgtEl>
                                          <p:spTgt spid="157778"/>
                                        </p:tgtEl>
                                        <p:attrNameLst>
                                          <p:attrName>style.visibility</p:attrName>
                                        </p:attrNameLst>
                                      </p:cBhvr>
                                      <p:to>
                                        <p:strVal val="visible"/>
                                      </p:to>
                                    </p:set>
                                    <p:anim calcmode="lin" valueType="num">
                                      <p:cBhvr>
                                        <p:cTn id="51" dur="1000" fill="hold"/>
                                        <p:tgtEl>
                                          <p:spTgt spid="157778"/>
                                        </p:tgtEl>
                                        <p:attrNameLst>
                                          <p:attrName>ppt_w</p:attrName>
                                        </p:attrNameLst>
                                      </p:cBhvr>
                                      <p:tavLst>
                                        <p:tav tm="0">
                                          <p:val>
                                            <p:fltVal val="0"/>
                                          </p:val>
                                        </p:tav>
                                        <p:tav tm="100000">
                                          <p:val>
                                            <p:strVal val="#ppt_w"/>
                                          </p:val>
                                        </p:tav>
                                      </p:tavLst>
                                    </p:anim>
                                    <p:anim calcmode="lin" valueType="num">
                                      <p:cBhvr>
                                        <p:cTn id="52" dur="1000" fill="hold"/>
                                        <p:tgtEl>
                                          <p:spTgt spid="1577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7" name="AutoShape 3"/>
          <p:cNvSpPr>
            <a:spLocks noChangeArrowheads="1"/>
          </p:cNvSpPr>
          <p:nvPr/>
        </p:nvSpPr>
        <p:spPr bwMode="auto">
          <a:xfrm>
            <a:off x="0" y="772233"/>
            <a:ext cx="12344400" cy="4633383"/>
          </a:xfrm>
          <a:prstGeom prst="cloudCallout">
            <a:avLst>
              <a:gd name="adj1" fmla="val -35019"/>
              <a:gd name="adj2" fmla="val 48417"/>
            </a:avLst>
          </a:prstGeom>
          <a:solidFill>
            <a:srgbClr val="FF7C80"/>
          </a:solidFill>
          <a:ln w="9525">
            <a:solidFill>
              <a:schemeClr val="tx1"/>
            </a:solidFill>
            <a:round/>
            <a:headEnd/>
            <a:tailEnd/>
          </a:ln>
          <a:effectLst/>
        </p:spPr>
        <p:txBody>
          <a:bodyPr lIns="110249" tIns="55125" rIns="110249" bIns="55125"/>
          <a:lstStyle/>
          <a:p>
            <a:pPr algn="ctr"/>
            <a:endParaRPr lang="en-US" sz="3900">
              <a:solidFill>
                <a:srgbClr val="FF0066"/>
              </a:solidFill>
              <a:latin typeface="Arial" charset="0"/>
              <a:cs typeface="Arial" charset="0"/>
            </a:endParaRPr>
          </a:p>
          <a:p>
            <a:pPr algn="ctr"/>
            <a:endParaRPr lang="en-US" sz="3900">
              <a:solidFill>
                <a:srgbClr val="FF0066"/>
              </a:solidFill>
              <a:latin typeface="Arial" charset="0"/>
              <a:cs typeface="Arial" charset="0"/>
            </a:endParaRPr>
          </a:p>
        </p:txBody>
      </p:sp>
      <p:sp>
        <p:nvSpPr>
          <p:cNvPr id="46084" name="Text Box 4"/>
          <p:cNvSpPr txBox="1">
            <a:spLocks noChangeArrowheads="1"/>
          </p:cNvSpPr>
          <p:nvPr/>
        </p:nvSpPr>
        <p:spPr bwMode="auto">
          <a:xfrm>
            <a:off x="2777490" y="1544462"/>
            <a:ext cx="7303770" cy="3373758"/>
          </a:xfrm>
          <a:prstGeom prst="rect">
            <a:avLst/>
          </a:prstGeom>
          <a:noFill/>
          <a:ln w="9525">
            <a:noFill/>
            <a:miter lim="800000"/>
            <a:headEnd/>
            <a:tailEnd/>
          </a:ln>
          <a:effectLst/>
        </p:spPr>
        <p:txBody>
          <a:bodyPr wrap="square" lIns="110249" tIns="55125" rIns="110249" bIns="55125">
            <a:spAutoFit/>
          </a:bodyPr>
          <a:lstStyle/>
          <a:p>
            <a:pPr>
              <a:spcBef>
                <a:spcPct val="50000"/>
              </a:spcBef>
            </a:pPr>
            <a:r>
              <a:rPr lang="en-US" sz="5300" b="1">
                <a:latin typeface="Arial" pitchFamily="34" charset="0"/>
                <a:cs typeface="Arial" pitchFamily="34" charset="0"/>
              </a:rPr>
              <a:t>Vào mùa này ở Tây Nguyên, trời nắng gay gắt, rất hiếm mưa, đất vụn bở.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3000" fill="hold" grpId="0" nodeType="withEffect">
                                  <p:stCondLst>
                                    <p:cond delay="0"/>
                                  </p:stCondLst>
                                  <p:childTnLst>
                                    <p:animScale>
                                      <p:cBhvr>
                                        <p:cTn id="6" dur="2000" fill="hold"/>
                                        <p:tgtEl>
                                          <p:spTgt spid="15974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AutoShape 3"/>
          <p:cNvSpPr>
            <a:spLocks noChangeArrowheads="1"/>
          </p:cNvSpPr>
          <p:nvPr/>
        </p:nvSpPr>
        <p:spPr bwMode="auto">
          <a:xfrm>
            <a:off x="304800" y="274637"/>
            <a:ext cx="12039600" cy="5257800"/>
          </a:xfrm>
          <a:prstGeom prst="cloudCallout">
            <a:avLst>
              <a:gd name="adj1" fmla="val -22514"/>
              <a:gd name="adj2" fmla="val 48417"/>
            </a:avLst>
          </a:prstGeom>
          <a:solidFill>
            <a:srgbClr val="FF7C80"/>
          </a:solidFill>
          <a:ln w="9525">
            <a:solidFill>
              <a:schemeClr val="tx1"/>
            </a:solidFill>
            <a:round/>
            <a:headEnd/>
            <a:tailEnd/>
          </a:ln>
          <a:effectLst/>
        </p:spPr>
        <p:txBody>
          <a:bodyPr lIns="110249" tIns="55125" rIns="110249" bIns="55125"/>
          <a:lstStyle/>
          <a:p>
            <a:pPr algn="ctr"/>
            <a:endParaRPr lang="en-US" sz="3900">
              <a:solidFill>
                <a:srgbClr val="FF0066"/>
              </a:solidFill>
              <a:latin typeface="Arial" charset="0"/>
              <a:cs typeface="Arial" charset="0"/>
            </a:endParaRPr>
          </a:p>
          <a:p>
            <a:pPr algn="ctr"/>
            <a:endParaRPr lang="en-US" sz="3900">
              <a:solidFill>
                <a:srgbClr val="FF0066"/>
              </a:solidFill>
              <a:latin typeface="Arial" charset="0"/>
              <a:cs typeface="Arial" charset="0"/>
            </a:endParaRPr>
          </a:p>
        </p:txBody>
      </p:sp>
      <p:sp>
        <p:nvSpPr>
          <p:cNvPr id="47108" name="Text Box 4"/>
          <p:cNvSpPr txBox="1">
            <a:spLocks noChangeArrowheads="1"/>
          </p:cNvSpPr>
          <p:nvPr/>
        </p:nvSpPr>
        <p:spPr bwMode="auto">
          <a:xfrm>
            <a:off x="2209800" y="1798637"/>
            <a:ext cx="9361170" cy="2604317"/>
          </a:xfrm>
          <a:prstGeom prst="rect">
            <a:avLst/>
          </a:prstGeom>
          <a:noFill/>
          <a:ln w="9525">
            <a:noFill/>
            <a:miter lim="800000"/>
            <a:headEnd/>
            <a:tailEnd/>
          </a:ln>
          <a:effectLst/>
        </p:spPr>
        <p:txBody>
          <a:bodyPr lIns="110249" tIns="55125" rIns="110249" bIns="55125">
            <a:spAutoFit/>
          </a:bodyPr>
          <a:lstStyle/>
          <a:p>
            <a:pPr>
              <a:spcBef>
                <a:spcPct val="50000"/>
              </a:spcBef>
            </a:pPr>
            <a:r>
              <a:rPr lang="en-US" sz="5400">
                <a:latin typeface="Arial" pitchFamily="34" charset="0"/>
                <a:cs typeface="Arial" pitchFamily="34" charset="0"/>
              </a:rPr>
              <a:t>Vào mùa này ở Tây Nguyên, trời nắng gay gắt, rất hiếm mưa, đất vụn bở.</a:t>
            </a:r>
          </a:p>
        </p:txBody>
      </p:sp>
      <p:sp>
        <p:nvSpPr>
          <p:cNvPr id="161797" name="Rectangle 5"/>
          <p:cNvSpPr>
            <a:spLocks noChangeArrowheads="1"/>
          </p:cNvSpPr>
          <p:nvPr/>
        </p:nvSpPr>
        <p:spPr bwMode="auto">
          <a:xfrm>
            <a:off x="430768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1798" name="Rectangle 6"/>
          <p:cNvSpPr>
            <a:spLocks noChangeArrowheads="1"/>
          </p:cNvSpPr>
          <p:nvPr/>
        </p:nvSpPr>
        <p:spPr bwMode="auto">
          <a:xfrm>
            <a:off x="533638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1799" name="Rectangle 7"/>
          <p:cNvSpPr>
            <a:spLocks noChangeArrowheads="1"/>
          </p:cNvSpPr>
          <p:nvPr/>
        </p:nvSpPr>
        <p:spPr bwMode="auto">
          <a:xfrm>
            <a:off x="636508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1800" name="Rectangle 8"/>
          <p:cNvSpPr>
            <a:spLocks noChangeArrowheads="1"/>
          </p:cNvSpPr>
          <p:nvPr/>
        </p:nvSpPr>
        <p:spPr bwMode="auto">
          <a:xfrm>
            <a:off x="739378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1801" name="Rectangle 9"/>
          <p:cNvSpPr>
            <a:spLocks noChangeArrowheads="1"/>
          </p:cNvSpPr>
          <p:nvPr/>
        </p:nvSpPr>
        <p:spPr bwMode="auto">
          <a:xfrm>
            <a:off x="842248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1802" name="Text Box 10"/>
          <p:cNvSpPr txBox="1">
            <a:spLocks noChangeArrowheads="1"/>
          </p:cNvSpPr>
          <p:nvPr/>
        </p:nvSpPr>
        <p:spPr bwMode="auto">
          <a:xfrm>
            <a:off x="4307681" y="5743465"/>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Ù</a:t>
            </a:r>
          </a:p>
        </p:txBody>
      </p:sp>
      <p:sp>
        <p:nvSpPr>
          <p:cNvPr id="161803" name="Text Box 11"/>
          <p:cNvSpPr txBox="1">
            <a:spLocks noChangeArrowheads="1"/>
          </p:cNvSpPr>
          <p:nvPr/>
        </p:nvSpPr>
        <p:spPr bwMode="auto">
          <a:xfrm>
            <a:off x="5349240"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A</a:t>
            </a:r>
          </a:p>
        </p:txBody>
      </p:sp>
      <p:sp>
        <p:nvSpPr>
          <p:cNvPr id="161804" name="Text Box 12"/>
          <p:cNvSpPr txBox="1">
            <a:spLocks noChangeArrowheads="1"/>
          </p:cNvSpPr>
          <p:nvPr/>
        </p:nvSpPr>
        <p:spPr bwMode="auto">
          <a:xfrm>
            <a:off x="6365081"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K</a:t>
            </a:r>
          </a:p>
        </p:txBody>
      </p:sp>
      <p:sp>
        <p:nvSpPr>
          <p:cNvPr id="161805" name="Text Box 13"/>
          <p:cNvSpPr txBox="1">
            <a:spLocks noChangeArrowheads="1"/>
          </p:cNvSpPr>
          <p:nvPr/>
        </p:nvSpPr>
        <p:spPr bwMode="auto">
          <a:xfrm>
            <a:off x="7393781"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H</a:t>
            </a:r>
          </a:p>
        </p:txBody>
      </p:sp>
      <p:sp>
        <p:nvSpPr>
          <p:cNvPr id="161806" name="Text Box 14"/>
          <p:cNvSpPr txBox="1">
            <a:spLocks noChangeArrowheads="1"/>
          </p:cNvSpPr>
          <p:nvPr/>
        </p:nvSpPr>
        <p:spPr bwMode="auto">
          <a:xfrm>
            <a:off x="8435340"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Ô</a:t>
            </a:r>
          </a:p>
        </p:txBody>
      </p:sp>
      <p:sp>
        <p:nvSpPr>
          <p:cNvPr id="161807" name="Rectangle 15"/>
          <p:cNvSpPr>
            <a:spLocks noChangeArrowheads="1"/>
          </p:cNvSpPr>
          <p:nvPr/>
        </p:nvSpPr>
        <p:spPr bwMode="auto">
          <a:xfrm>
            <a:off x="3291840"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61808" name="Text Box 16"/>
          <p:cNvSpPr txBox="1">
            <a:spLocks noChangeArrowheads="1"/>
          </p:cNvSpPr>
          <p:nvPr/>
        </p:nvSpPr>
        <p:spPr bwMode="auto">
          <a:xfrm>
            <a:off x="3291840"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2000" fill="hold"/>
                                        <p:tgtEl>
                                          <p:spTgt spid="161807"/>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61797"/>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161798"/>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161799"/>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161800"/>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161801"/>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61808"/>
                                        </p:tgtEl>
                                        <p:attrNameLst>
                                          <p:attrName>style.visibility</p:attrName>
                                        </p:attrNameLst>
                                      </p:cBhvr>
                                      <p:to>
                                        <p:strVal val="visible"/>
                                      </p:to>
                                    </p:set>
                                    <p:animEffect transition="in" filter="box(in)">
                                      <p:cBhvr>
                                        <p:cTn id="21" dur="500"/>
                                        <p:tgtEl>
                                          <p:spTgt spid="161808"/>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61802"/>
                                        </p:tgtEl>
                                        <p:attrNameLst>
                                          <p:attrName>style.visibility</p:attrName>
                                        </p:attrNameLst>
                                      </p:cBhvr>
                                      <p:to>
                                        <p:strVal val="visible"/>
                                      </p:to>
                                    </p:set>
                                    <p:animEffect transition="in" filter="box(in)">
                                      <p:cBhvr>
                                        <p:cTn id="24" dur="500"/>
                                        <p:tgtEl>
                                          <p:spTgt spid="161802"/>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61803"/>
                                        </p:tgtEl>
                                        <p:attrNameLst>
                                          <p:attrName>style.visibility</p:attrName>
                                        </p:attrNameLst>
                                      </p:cBhvr>
                                      <p:to>
                                        <p:strVal val="visible"/>
                                      </p:to>
                                    </p:set>
                                    <p:animEffect transition="in" filter="box(in)">
                                      <p:cBhvr>
                                        <p:cTn id="27" dur="500"/>
                                        <p:tgtEl>
                                          <p:spTgt spid="161803"/>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161804"/>
                                        </p:tgtEl>
                                        <p:attrNameLst>
                                          <p:attrName>style.visibility</p:attrName>
                                        </p:attrNameLst>
                                      </p:cBhvr>
                                      <p:to>
                                        <p:strVal val="visible"/>
                                      </p:to>
                                    </p:set>
                                    <p:animEffect transition="in" filter="box(in)">
                                      <p:cBhvr>
                                        <p:cTn id="30" dur="500"/>
                                        <p:tgtEl>
                                          <p:spTgt spid="161804"/>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61805"/>
                                        </p:tgtEl>
                                        <p:attrNameLst>
                                          <p:attrName>style.visibility</p:attrName>
                                        </p:attrNameLst>
                                      </p:cBhvr>
                                      <p:to>
                                        <p:strVal val="visible"/>
                                      </p:to>
                                    </p:set>
                                    <p:animEffect transition="in" filter="box(in)">
                                      <p:cBhvr>
                                        <p:cTn id="33" dur="500"/>
                                        <p:tgtEl>
                                          <p:spTgt spid="161805"/>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61806"/>
                                        </p:tgtEl>
                                        <p:attrNameLst>
                                          <p:attrName>style.visibility</p:attrName>
                                        </p:attrNameLst>
                                      </p:cBhvr>
                                      <p:to>
                                        <p:strVal val="visible"/>
                                      </p:to>
                                    </p:set>
                                    <p:animEffect transition="in" filter="box(in)">
                                      <p:cBhvr>
                                        <p:cTn id="36" dur="500"/>
                                        <p:tgtEl>
                                          <p:spTgt spid="161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7" grpId="0" animBg="1"/>
      <p:bldP spid="161798" grpId="0" animBg="1"/>
      <p:bldP spid="161799" grpId="0" animBg="1"/>
      <p:bldP spid="161800" grpId="0" animBg="1"/>
      <p:bldP spid="161801" grpId="0" animBg="1"/>
      <p:bldP spid="161802" grpId="0"/>
      <p:bldP spid="161803" grpId="0"/>
      <p:bldP spid="161804" grpId="0"/>
      <p:bldP spid="161805" grpId="0"/>
      <p:bldP spid="161806" grpId="0"/>
      <p:bldP spid="161807" grpId="0" animBg="1"/>
      <p:bldP spid="161808"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7523" name="Group 3"/>
          <p:cNvGrpSpPr>
            <a:grpSpLocks/>
          </p:cNvGrpSpPr>
          <p:nvPr/>
        </p:nvGrpSpPr>
        <p:grpSpPr bwMode="auto">
          <a:xfrm>
            <a:off x="925830" y="3397816"/>
            <a:ext cx="2571750" cy="1390015"/>
            <a:chOff x="576" y="1056"/>
            <a:chExt cx="1200" cy="864"/>
          </a:xfrm>
        </p:grpSpPr>
        <p:sp>
          <p:nvSpPr>
            <p:cNvPr id="48220" name="Freeform 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FF00"/>
            </a:solidFill>
            <a:ln w="9525">
              <a:solidFill>
                <a:srgbClr val="0000FF"/>
              </a:solidFill>
              <a:round/>
              <a:headEnd/>
              <a:tailEnd/>
            </a:ln>
          </p:spPr>
          <p:txBody>
            <a:bodyPr/>
            <a:lstStyle/>
            <a:p>
              <a:endParaRPr lang="en-US"/>
            </a:p>
          </p:txBody>
        </p:sp>
        <p:sp>
          <p:nvSpPr>
            <p:cNvPr id="48221" name="Freeform 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FF00"/>
            </a:solidFill>
            <a:ln w="0">
              <a:solidFill>
                <a:srgbClr val="0000FF"/>
              </a:solidFill>
              <a:prstDash val="solid"/>
              <a:round/>
              <a:headEnd/>
              <a:tailEnd/>
            </a:ln>
          </p:spPr>
          <p:txBody>
            <a:bodyPr/>
            <a:lstStyle/>
            <a:p>
              <a:endParaRPr lang="en-US"/>
            </a:p>
          </p:txBody>
        </p:sp>
        <p:sp>
          <p:nvSpPr>
            <p:cNvPr id="48222" name="Freeform 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FF00"/>
            </a:solidFill>
            <a:ln w="9525">
              <a:solidFill>
                <a:srgbClr val="0000FF"/>
              </a:solidFill>
              <a:round/>
              <a:headEnd/>
              <a:tailEnd/>
            </a:ln>
          </p:spPr>
          <p:txBody>
            <a:bodyPr/>
            <a:lstStyle/>
            <a:p>
              <a:endParaRPr lang="en-US"/>
            </a:p>
          </p:txBody>
        </p:sp>
        <p:sp>
          <p:nvSpPr>
            <p:cNvPr id="48223" name="Freeform 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FF00"/>
            </a:solidFill>
            <a:ln w="0">
              <a:solidFill>
                <a:srgbClr val="0000FF"/>
              </a:solidFill>
              <a:prstDash val="solid"/>
              <a:round/>
              <a:headEnd/>
              <a:tailEnd/>
            </a:ln>
          </p:spPr>
          <p:txBody>
            <a:bodyPr/>
            <a:lstStyle/>
            <a:p>
              <a:endParaRPr lang="en-US"/>
            </a:p>
          </p:txBody>
        </p:sp>
        <p:sp>
          <p:nvSpPr>
            <p:cNvPr id="48224" name="Freeform 8"/>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FF00"/>
            </a:solidFill>
            <a:ln w="9525">
              <a:solidFill>
                <a:srgbClr val="0000FF"/>
              </a:solidFill>
              <a:round/>
              <a:headEnd/>
              <a:tailEnd/>
            </a:ln>
          </p:spPr>
          <p:txBody>
            <a:bodyPr/>
            <a:lstStyle/>
            <a:p>
              <a:endParaRPr lang="en-US"/>
            </a:p>
          </p:txBody>
        </p:sp>
        <p:sp>
          <p:nvSpPr>
            <p:cNvPr id="48225" name="Freeform 9"/>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FF00"/>
            </a:solidFill>
            <a:ln w="9525">
              <a:solidFill>
                <a:srgbClr val="0000FF"/>
              </a:solidFill>
              <a:round/>
              <a:headEnd/>
              <a:tailEnd/>
            </a:ln>
          </p:spPr>
          <p:txBody>
            <a:bodyPr/>
            <a:lstStyle/>
            <a:p>
              <a:endParaRPr lang="en-US"/>
            </a:p>
          </p:txBody>
        </p:sp>
        <p:sp>
          <p:nvSpPr>
            <p:cNvPr id="48226" name="Freeform 10"/>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FF00"/>
            </a:solidFill>
            <a:ln w="9525">
              <a:solidFill>
                <a:srgbClr val="0000FF"/>
              </a:solidFill>
              <a:round/>
              <a:headEnd/>
              <a:tailEnd/>
            </a:ln>
          </p:spPr>
          <p:txBody>
            <a:bodyPr/>
            <a:lstStyle/>
            <a:p>
              <a:endParaRPr lang="en-US"/>
            </a:p>
          </p:txBody>
        </p:sp>
      </p:grpSp>
      <p:grpSp>
        <p:nvGrpSpPr>
          <p:cNvPr id="107531" name="Group 11"/>
          <p:cNvGrpSpPr>
            <a:grpSpLocks/>
          </p:cNvGrpSpPr>
          <p:nvPr/>
        </p:nvGrpSpPr>
        <p:grpSpPr bwMode="auto">
          <a:xfrm>
            <a:off x="925830" y="3109837"/>
            <a:ext cx="2571750" cy="1621684"/>
            <a:chOff x="432" y="3744"/>
            <a:chExt cx="1200" cy="1008"/>
          </a:xfrm>
        </p:grpSpPr>
        <p:grpSp>
          <p:nvGrpSpPr>
            <p:cNvPr id="48215" name="Group 12"/>
            <p:cNvGrpSpPr>
              <a:grpSpLocks/>
            </p:cNvGrpSpPr>
            <p:nvPr/>
          </p:nvGrpSpPr>
          <p:grpSpPr bwMode="auto">
            <a:xfrm>
              <a:off x="432" y="3914"/>
              <a:ext cx="1200" cy="310"/>
              <a:chOff x="432" y="3936"/>
              <a:chExt cx="1200" cy="310"/>
            </a:xfrm>
          </p:grpSpPr>
          <p:sp>
            <p:nvSpPr>
              <p:cNvPr id="48217" name="Freeform 13"/>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FF00"/>
              </a:solidFill>
              <a:ln w="0">
                <a:solidFill>
                  <a:srgbClr val="0000FF"/>
                </a:solidFill>
                <a:prstDash val="solid"/>
                <a:round/>
                <a:headEnd/>
                <a:tailEnd/>
              </a:ln>
            </p:spPr>
            <p:txBody>
              <a:bodyPr/>
              <a:lstStyle/>
              <a:p>
                <a:endParaRPr lang="en-US"/>
              </a:p>
            </p:txBody>
          </p:sp>
          <p:sp>
            <p:nvSpPr>
              <p:cNvPr id="48218" name="Freeform 14"/>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FF00"/>
              </a:solidFill>
              <a:ln w="9525">
                <a:solidFill>
                  <a:srgbClr val="0000FF"/>
                </a:solidFill>
                <a:round/>
                <a:headEnd/>
                <a:tailEnd/>
              </a:ln>
            </p:spPr>
            <p:txBody>
              <a:bodyPr/>
              <a:lstStyle/>
              <a:p>
                <a:endParaRPr lang="en-US"/>
              </a:p>
            </p:txBody>
          </p:sp>
          <p:sp>
            <p:nvSpPr>
              <p:cNvPr id="48219" name="Freeform 15"/>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FF00"/>
              </a:solidFill>
              <a:ln w="9525">
                <a:solidFill>
                  <a:srgbClr val="0000FF"/>
                </a:solidFill>
                <a:round/>
                <a:headEnd/>
                <a:tailEnd/>
              </a:ln>
            </p:spPr>
            <p:txBody>
              <a:bodyPr/>
              <a:lstStyle/>
              <a:p>
                <a:endParaRPr lang="en-US"/>
              </a:p>
            </p:txBody>
          </p:sp>
        </p:grpSp>
        <p:sp>
          <p:nvSpPr>
            <p:cNvPr id="48216" name="Freeform 16"/>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sp>
        <p:nvSpPr>
          <p:cNvPr id="48133" name="WordArt 17"/>
          <p:cNvSpPr>
            <a:spLocks noChangeArrowheads="1" noChangeShapeType="1" noTextEdit="1"/>
          </p:cNvSpPr>
          <p:nvPr/>
        </p:nvSpPr>
        <p:spPr bwMode="auto">
          <a:xfrm rot="185152">
            <a:off x="1840947" y="772231"/>
            <a:ext cx="8945404" cy="3088922"/>
          </a:xfrm>
          <a:prstGeom prst="rect">
            <a:avLst/>
          </a:prstGeom>
        </p:spPr>
        <p:txBody>
          <a:bodyPr spcFirstLastPara="1" wrap="none" lIns="110249" tIns="55125" rIns="110249" bIns="55125" fromWordArt="1">
            <a:prstTxWarp prst="textArchUp">
              <a:avLst>
                <a:gd name="adj" fmla="val 10861343"/>
              </a:avLst>
            </a:prstTxWarp>
            <a:scene3d>
              <a:camera prst="legacyObliqueTopRight"/>
              <a:lightRig rig="legacyFlat3" dir="b"/>
            </a:scene3d>
            <a:sp3d extrusionH="430200" prstMaterial="legacyMatte">
              <a:extrusionClr>
                <a:srgbClr val="0000FF"/>
              </a:extrusionClr>
            </a:sp3d>
          </a:bodyPr>
          <a:lstStyle/>
          <a:p>
            <a:pPr algn="ctr"/>
            <a:r>
              <a:rPr lang="en-US" sz="4800" kern="10">
                <a:ln w="9525">
                  <a:round/>
                  <a:headEnd/>
                  <a:tailEnd/>
                </a:ln>
                <a:gradFill rotWithShape="1">
                  <a:gsLst>
                    <a:gs pos="0">
                      <a:srgbClr val="0000FF"/>
                    </a:gs>
                    <a:gs pos="100000">
                      <a:srgbClr val="00FFFF"/>
                    </a:gs>
                  </a:gsLst>
                  <a:lin ang="5400000" scaled="1"/>
                </a:gradFill>
                <a:latin typeface=".VnRevueH"/>
              </a:rPr>
              <a:t>chiÕc hép kú diÖu</a:t>
            </a:r>
          </a:p>
        </p:txBody>
      </p:sp>
      <p:grpSp>
        <p:nvGrpSpPr>
          <p:cNvPr id="107538" name="Group 18"/>
          <p:cNvGrpSpPr>
            <a:grpSpLocks/>
          </p:cNvGrpSpPr>
          <p:nvPr/>
        </p:nvGrpSpPr>
        <p:grpSpPr bwMode="auto">
          <a:xfrm>
            <a:off x="2070259" y="2075372"/>
            <a:ext cx="2571750" cy="1390015"/>
            <a:chOff x="576" y="1056"/>
            <a:chExt cx="1200" cy="864"/>
          </a:xfrm>
        </p:grpSpPr>
        <p:sp>
          <p:nvSpPr>
            <p:cNvPr id="48208" name="Freeform 19"/>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0000"/>
            </a:solidFill>
            <a:ln w="9525">
              <a:solidFill>
                <a:srgbClr val="0000FF"/>
              </a:solidFill>
              <a:round/>
              <a:headEnd/>
              <a:tailEnd/>
            </a:ln>
          </p:spPr>
          <p:txBody>
            <a:bodyPr/>
            <a:lstStyle/>
            <a:p>
              <a:endParaRPr lang="en-US"/>
            </a:p>
          </p:txBody>
        </p:sp>
        <p:sp>
          <p:nvSpPr>
            <p:cNvPr id="48209" name="Freeform 20"/>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0000"/>
            </a:solidFill>
            <a:ln w="0">
              <a:solidFill>
                <a:srgbClr val="0000FF"/>
              </a:solidFill>
              <a:prstDash val="solid"/>
              <a:round/>
              <a:headEnd/>
              <a:tailEnd/>
            </a:ln>
          </p:spPr>
          <p:txBody>
            <a:bodyPr/>
            <a:lstStyle/>
            <a:p>
              <a:endParaRPr lang="en-US"/>
            </a:p>
          </p:txBody>
        </p:sp>
        <p:sp>
          <p:nvSpPr>
            <p:cNvPr id="48210" name="Freeform 21"/>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0000"/>
            </a:solidFill>
            <a:ln w="9525">
              <a:solidFill>
                <a:srgbClr val="0000FF"/>
              </a:solidFill>
              <a:round/>
              <a:headEnd/>
              <a:tailEnd/>
            </a:ln>
          </p:spPr>
          <p:txBody>
            <a:bodyPr/>
            <a:lstStyle/>
            <a:p>
              <a:endParaRPr lang="en-US"/>
            </a:p>
          </p:txBody>
        </p:sp>
        <p:sp>
          <p:nvSpPr>
            <p:cNvPr id="48211" name="Freeform 22"/>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0000"/>
            </a:solidFill>
            <a:ln w="0">
              <a:solidFill>
                <a:srgbClr val="0000FF"/>
              </a:solidFill>
              <a:prstDash val="solid"/>
              <a:round/>
              <a:headEnd/>
              <a:tailEnd/>
            </a:ln>
          </p:spPr>
          <p:txBody>
            <a:bodyPr/>
            <a:lstStyle/>
            <a:p>
              <a:endParaRPr lang="en-US"/>
            </a:p>
          </p:txBody>
        </p:sp>
        <p:sp>
          <p:nvSpPr>
            <p:cNvPr id="48212" name="Freeform 23"/>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0000"/>
            </a:solidFill>
            <a:ln w="9525">
              <a:solidFill>
                <a:srgbClr val="0000FF"/>
              </a:solidFill>
              <a:round/>
              <a:headEnd/>
              <a:tailEnd/>
            </a:ln>
          </p:spPr>
          <p:txBody>
            <a:bodyPr/>
            <a:lstStyle/>
            <a:p>
              <a:endParaRPr lang="en-US"/>
            </a:p>
          </p:txBody>
        </p:sp>
        <p:sp>
          <p:nvSpPr>
            <p:cNvPr id="48213" name="Freeform 24"/>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0000"/>
            </a:solidFill>
            <a:ln w="9525">
              <a:solidFill>
                <a:srgbClr val="0000FF"/>
              </a:solidFill>
              <a:round/>
              <a:headEnd/>
              <a:tailEnd/>
            </a:ln>
          </p:spPr>
          <p:txBody>
            <a:bodyPr/>
            <a:lstStyle/>
            <a:p>
              <a:endParaRPr lang="en-US"/>
            </a:p>
          </p:txBody>
        </p:sp>
        <p:sp>
          <p:nvSpPr>
            <p:cNvPr id="48214" name="Freeform 25"/>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noFill/>
            <a:ln w="9525">
              <a:solidFill>
                <a:srgbClr val="0000FF"/>
              </a:solidFill>
              <a:round/>
              <a:headEnd/>
              <a:tailEnd/>
            </a:ln>
          </p:spPr>
          <p:txBody>
            <a:bodyPr/>
            <a:lstStyle/>
            <a:p>
              <a:endParaRPr lang="en-US"/>
            </a:p>
          </p:txBody>
        </p:sp>
      </p:grpSp>
      <p:grpSp>
        <p:nvGrpSpPr>
          <p:cNvPr id="107546" name="Group 26"/>
          <p:cNvGrpSpPr>
            <a:grpSpLocks/>
          </p:cNvGrpSpPr>
          <p:nvPr/>
        </p:nvGrpSpPr>
        <p:grpSpPr bwMode="auto">
          <a:xfrm>
            <a:off x="2070259" y="1766477"/>
            <a:ext cx="2571750" cy="1621684"/>
            <a:chOff x="1008" y="2064"/>
            <a:chExt cx="1200" cy="1008"/>
          </a:xfrm>
        </p:grpSpPr>
        <p:grpSp>
          <p:nvGrpSpPr>
            <p:cNvPr id="48203" name="Group 27"/>
            <p:cNvGrpSpPr>
              <a:grpSpLocks/>
            </p:cNvGrpSpPr>
            <p:nvPr/>
          </p:nvGrpSpPr>
          <p:grpSpPr bwMode="auto">
            <a:xfrm>
              <a:off x="1008" y="2256"/>
              <a:ext cx="1200" cy="310"/>
              <a:chOff x="432" y="432"/>
              <a:chExt cx="1200" cy="310"/>
            </a:xfrm>
          </p:grpSpPr>
          <p:sp>
            <p:nvSpPr>
              <p:cNvPr id="48205" name="Freeform 28"/>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0000"/>
              </a:solidFill>
              <a:ln w="0">
                <a:solidFill>
                  <a:srgbClr val="0000FF"/>
                </a:solidFill>
                <a:prstDash val="solid"/>
                <a:round/>
                <a:headEnd/>
                <a:tailEnd/>
              </a:ln>
            </p:spPr>
            <p:txBody>
              <a:bodyPr/>
              <a:lstStyle/>
              <a:p>
                <a:endParaRPr lang="en-US"/>
              </a:p>
            </p:txBody>
          </p:sp>
          <p:sp>
            <p:nvSpPr>
              <p:cNvPr id="48206" name="Freeform 29"/>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0000"/>
              </a:solidFill>
              <a:ln w="9525">
                <a:solidFill>
                  <a:srgbClr val="0000FF"/>
                </a:solidFill>
                <a:round/>
                <a:headEnd/>
                <a:tailEnd/>
              </a:ln>
            </p:spPr>
            <p:txBody>
              <a:bodyPr/>
              <a:lstStyle/>
              <a:p>
                <a:endParaRPr lang="en-US"/>
              </a:p>
            </p:txBody>
          </p:sp>
          <p:sp>
            <p:nvSpPr>
              <p:cNvPr id="48207" name="Freeform 30"/>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0000"/>
              </a:solidFill>
              <a:ln w="9525">
                <a:solidFill>
                  <a:srgbClr val="0000FF"/>
                </a:solidFill>
                <a:round/>
                <a:headEnd/>
                <a:tailEnd/>
              </a:ln>
            </p:spPr>
            <p:txBody>
              <a:bodyPr/>
              <a:lstStyle/>
              <a:p>
                <a:endParaRPr lang="en-US"/>
              </a:p>
            </p:txBody>
          </p:sp>
        </p:grpSp>
        <p:sp>
          <p:nvSpPr>
            <p:cNvPr id="48204" name="Freeform 31"/>
            <p:cNvSpPr>
              <a:spLocks/>
            </p:cNvSpPr>
            <p:nvPr/>
          </p:nvSpPr>
          <p:spPr bwMode="auto">
            <a:xfrm>
              <a:off x="1056" y="206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07552" name="Group 32"/>
          <p:cNvGrpSpPr>
            <a:grpSpLocks/>
          </p:cNvGrpSpPr>
          <p:nvPr/>
        </p:nvGrpSpPr>
        <p:grpSpPr bwMode="auto">
          <a:xfrm>
            <a:off x="7715250" y="1776132"/>
            <a:ext cx="2571750" cy="1390015"/>
            <a:chOff x="576" y="1056"/>
            <a:chExt cx="1200" cy="864"/>
          </a:xfrm>
        </p:grpSpPr>
        <p:sp>
          <p:nvSpPr>
            <p:cNvPr id="48196" name="Freeform 33"/>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66FFFF"/>
            </a:solidFill>
            <a:ln w="9525">
              <a:solidFill>
                <a:srgbClr val="0000FF"/>
              </a:solidFill>
              <a:round/>
              <a:headEnd/>
              <a:tailEnd/>
            </a:ln>
          </p:spPr>
          <p:txBody>
            <a:bodyPr/>
            <a:lstStyle/>
            <a:p>
              <a:endParaRPr lang="en-US"/>
            </a:p>
          </p:txBody>
        </p:sp>
        <p:sp>
          <p:nvSpPr>
            <p:cNvPr id="48197" name="Freeform 3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66FFFF"/>
            </a:solidFill>
            <a:ln w="0">
              <a:solidFill>
                <a:srgbClr val="0000FF"/>
              </a:solidFill>
              <a:prstDash val="solid"/>
              <a:round/>
              <a:headEnd/>
              <a:tailEnd/>
            </a:ln>
          </p:spPr>
          <p:txBody>
            <a:bodyPr/>
            <a:lstStyle/>
            <a:p>
              <a:endParaRPr lang="en-US"/>
            </a:p>
          </p:txBody>
        </p:sp>
        <p:sp>
          <p:nvSpPr>
            <p:cNvPr id="48198" name="Freeform 35"/>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66FFFF"/>
            </a:solidFill>
            <a:ln w="9525">
              <a:solidFill>
                <a:srgbClr val="0000FF"/>
              </a:solidFill>
              <a:round/>
              <a:headEnd/>
              <a:tailEnd/>
            </a:ln>
          </p:spPr>
          <p:txBody>
            <a:bodyPr/>
            <a:lstStyle/>
            <a:p>
              <a:endParaRPr lang="en-US"/>
            </a:p>
          </p:txBody>
        </p:sp>
        <p:sp>
          <p:nvSpPr>
            <p:cNvPr id="48199" name="Freeform 3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66FFFF"/>
            </a:solidFill>
            <a:ln w="0">
              <a:solidFill>
                <a:srgbClr val="0000FF"/>
              </a:solidFill>
              <a:prstDash val="solid"/>
              <a:round/>
              <a:headEnd/>
              <a:tailEnd/>
            </a:ln>
          </p:spPr>
          <p:txBody>
            <a:bodyPr/>
            <a:lstStyle/>
            <a:p>
              <a:endParaRPr lang="en-US"/>
            </a:p>
          </p:txBody>
        </p:sp>
        <p:sp>
          <p:nvSpPr>
            <p:cNvPr id="48200" name="Freeform 37"/>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66FFFF"/>
            </a:solidFill>
            <a:ln w="9525">
              <a:solidFill>
                <a:srgbClr val="0000FF"/>
              </a:solidFill>
              <a:round/>
              <a:headEnd/>
              <a:tailEnd/>
            </a:ln>
          </p:spPr>
          <p:txBody>
            <a:bodyPr/>
            <a:lstStyle/>
            <a:p>
              <a:endParaRPr lang="en-US"/>
            </a:p>
          </p:txBody>
        </p:sp>
        <p:sp>
          <p:nvSpPr>
            <p:cNvPr id="48201" name="Freeform 38"/>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66FFFF"/>
            </a:solidFill>
            <a:ln w="9525">
              <a:solidFill>
                <a:srgbClr val="0000FF"/>
              </a:solidFill>
              <a:round/>
              <a:headEnd/>
              <a:tailEnd/>
            </a:ln>
          </p:spPr>
          <p:txBody>
            <a:bodyPr/>
            <a:lstStyle/>
            <a:p>
              <a:endParaRPr lang="en-US"/>
            </a:p>
          </p:txBody>
        </p:sp>
        <p:sp>
          <p:nvSpPr>
            <p:cNvPr id="48202" name="Freeform 39"/>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66FFFF"/>
            </a:solidFill>
            <a:ln w="9525">
              <a:solidFill>
                <a:srgbClr val="0000FF"/>
              </a:solidFill>
              <a:round/>
              <a:headEnd/>
              <a:tailEnd/>
            </a:ln>
          </p:spPr>
          <p:txBody>
            <a:bodyPr/>
            <a:lstStyle/>
            <a:p>
              <a:endParaRPr lang="en-US"/>
            </a:p>
          </p:txBody>
        </p:sp>
      </p:grpSp>
      <p:grpSp>
        <p:nvGrpSpPr>
          <p:cNvPr id="107560" name="Group 40"/>
          <p:cNvGrpSpPr>
            <a:grpSpLocks/>
          </p:cNvGrpSpPr>
          <p:nvPr/>
        </p:nvGrpSpPr>
        <p:grpSpPr bwMode="auto">
          <a:xfrm>
            <a:off x="7728109" y="1467238"/>
            <a:ext cx="2571750" cy="1621684"/>
            <a:chOff x="3120" y="1296"/>
            <a:chExt cx="1200" cy="1008"/>
          </a:xfrm>
        </p:grpSpPr>
        <p:grpSp>
          <p:nvGrpSpPr>
            <p:cNvPr id="48191" name="Group 41"/>
            <p:cNvGrpSpPr>
              <a:grpSpLocks/>
            </p:cNvGrpSpPr>
            <p:nvPr/>
          </p:nvGrpSpPr>
          <p:grpSpPr bwMode="auto">
            <a:xfrm>
              <a:off x="3120" y="1488"/>
              <a:ext cx="1200" cy="310"/>
              <a:chOff x="432" y="432"/>
              <a:chExt cx="1200" cy="310"/>
            </a:xfrm>
          </p:grpSpPr>
          <p:sp>
            <p:nvSpPr>
              <p:cNvPr id="48193" name="Freeform 42"/>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FFFF"/>
              </a:solidFill>
              <a:ln w="0">
                <a:solidFill>
                  <a:srgbClr val="0000FF"/>
                </a:solidFill>
                <a:prstDash val="solid"/>
                <a:round/>
                <a:headEnd/>
                <a:tailEnd/>
              </a:ln>
            </p:spPr>
            <p:txBody>
              <a:bodyPr/>
              <a:lstStyle/>
              <a:p>
                <a:endParaRPr lang="en-US"/>
              </a:p>
            </p:txBody>
          </p:sp>
          <p:sp>
            <p:nvSpPr>
              <p:cNvPr id="48194" name="Freeform 43"/>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FFFF"/>
              </a:solidFill>
              <a:ln w="9525">
                <a:solidFill>
                  <a:srgbClr val="0000FF"/>
                </a:solidFill>
                <a:round/>
                <a:headEnd/>
                <a:tailEnd/>
              </a:ln>
            </p:spPr>
            <p:txBody>
              <a:bodyPr/>
              <a:lstStyle/>
              <a:p>
                <a:endParaRPr lang="en-US"/>
              </a:p>
            </p:txBody>
          </p:sp>
          <p:sp>
            <p:nvSpPr>
              <p:cNvPr id="48195" name="Freeform 44"/>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FFFF"/>
              </a:solidFill>
              <a:ln w="9525">
                <a:solidFill>
                  <a:srgbClr val="0000FF"/>
                </a:solidFill>
                <a:round/>
                <a:headEnd/>
                <a:tailEnd/>
              </a:ln>
            </p:spPr>
            <p:txBody>
              <a:bodyPr/>
              <a:lstStyle/>
              <a:p>
                <a:endParaRPr lang="en-US"/>
              </a:p>
            </p:txBody>
          </p:sp>
        </p:grpSp>
        <p:sp>
          <p:nvSpPr>
            <p:cNvPr id="48192" name="Freeform 45"/>
            <p:cNvSpPr>
              <a:spLocks/>
            </p:cNvSpPr>
            <p:nvPr/>
          </p:nvSpPr>
          <p:spPr bwMode="auto">
            <a:xfrm>
              <a:off x="3168" y="1296"/>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07566" name="Group 46"/>
          <p:cNvGrpSpPr>
            <a:grpSpLocks/>
          </p:cNvGrpSpPr>
          <p:nvPr/>
        </p:nvGrpSpPr>
        <p:grpSpPr bwMode="auto">
          <a:xfrm>
            <a:off x="4937760" y="3552263"/>
            <a:ext cx="2571750" cy="1390015"/>
            <a:chOff x="576" y="1056"/>
            <a:chExt cx="1200" cy="864"/>
          </a:xfrm>
        </p:grpSpPr>
        <p:sp>
          <p:nvSpPr>
            <p:cNvPr id="48184" name="Freeform 47"/>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CC0099"/>
            </a:solidFill>
            <a:ln w="9525">
              <a:solidFill>
                <a:srgbClr val="0000FF"/>
              </a:solidFill>
              <a:round/>
              <a:headEnd/>
              <a:tailEnd/>
            </a:ln>
          </p:spPr>
          <p:txBody>
            <a:bodyPr/>
            <a:lstStyle/>
            <a:p>
              <a:endParaRPr lang="en-US"/>
            </a:p>
          </p:txBody>
        </p:sp>
        <p:sp>
          <p:nvSpPr>
            <p:cNvPr id="48185" name="Freeform 48"/>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CC0099"/>
            </a:solidFill>
            <a:ln w="0">
              <a:solidFill>
                <a:srgbClr val="0000FF"/>
              </a:solidFill>
              <a:prstDash val="solid"/>
              <a:round/>
              <a:headEnd/>
              <a:tailEnd/>
            </a:ln>
          </p:spPr>
          <p:txBody>
            <a:bodyPr/>
            <a:lstStyle/>
            <a:p>
              <a:endParaRPr lang="en-US"/>
            </a:p>
          </p:txBody>
        </p:sp>
        <p:sp>
          <p:nvSpPr>
            <p:cNvPr id="48186" name="Freeform 49"/>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CC0099"/>
            </a:solidFill>
            <a:ln w="9525">
              <a:solidFill>
                <a:srgbClr val="0000FF"/>
              </a:solidFill>
              <a:round/>
              <a:headEnd/>
              <a:tailEnd/>
            </a:ln>
          </p:spPr>
          <p:txBody>
            <a:bodyPr/>
            <a:lstStyle/>
            <a:p>
              <a:endParaRPr lang="en-US"/>
            </a:p>
          </p:txBody>
        </p:sp>
        <p:sp>
          <p:nvSpPr>
            <p:cNvPr id="48187" name="Freeform 50"/>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CC0099"/>
            </a:solidFill>
            <a:ln w="0">
              <a:solidFill>
                <a:srgbClr val="0000FF"/>
              </a:solidFill>
              <a:prstDash val="solid"/>
              <a:round/>
              <a:headEnd/>
              <a:tailEnd/>
            </a:ln>
          </p:spPr>
          <p:txBody>
            <a:bodyPr/>
            <a:lstStyle/>
            <a:p>
              <a:endParaRPr lang="en-US"/>
            </a:p>
          </p:txBody>
        </p:sp>
        <p:sp>
          <p:nvSpPr>
            <p:cNvPr id="48188" name="Freeform 51"/>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CC0099"/>
            </a:solidFill>
            <a:ln w="9525">
              <a:solidFill>
                <a:srgbClr val="0000FF"/>
              </a:solidFill>
              <a:round/>
              <a:headEnd/>
              <a:tailEnd/>
            </a:ln>
          </p:spPr>
          <p:txBody>
            <a:bodyPr/>
            <a:lstStyle/>
            <a:p>
              <a:endParaRPr lang="en-US"/>
            </a:p>
          </p:txBody>
        </p:sp>
        <p:sp>
          <p:nvSpPr>
            <p:cNvPr id="48189" name="Freeform 52"/>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CC0099"/>
            </a:solidFill>
            <a:ln w="9525">
              <a:solidFill>
                <a:srgbClr val="0000FF"/>
              </a:solidFill>
              <a:round/>
              <a:headEnd/>
              <a:tailEnd/>
            </a:ln>
          </p:spPr>
          <p:txBody>
            <a:bodyPr/>
            <a:lstStyle/>
            <a:p>
              <a:endParaRPr lang="en-US"/>
            </a:p>
          </p:txBody>
        </p:sp>
        <p:sp>
          <p:nvSpPr>
            <p:cNvPr id="48190" name="Freeform 53"/>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CC0099"/>
            </a:solidFill>
            <a:ln w="9525">
              <a:solidFill>
                <a:srgbClr val="0000FF"/>
              </a:solidFill>
              <a:round/>
              <a:headEnd/>
              <a:tailEnd/>
            </a:ln>
          </p:spPr>
          <p:txBody>
            <a:bodyPr/>
            <a:lstStyle/>
            <a:p>
              <a:endParaRPr lang="en-US"/>
            </a:p>
          </p:txBody>
        </p:sp>
      </p:grpSp>
      <p:grpSp>
        <p:nvGrpSpPr>
          <p:cNvPr id="107574" name="Group 54"/>
          <p:cNvGrpSpPr>
            <a:grpSpLocks/>
          </p:cNvGrpSpPr>
          <p:nvPr/>
        </p:nvGrpSpPr>
        <p:grpSpPr bwMode="auto">
          <a:xfrm>
            <a:off x="4937760" y="3243368"/>
            <a:ext cx="2571750" cy="1621684"/>
            <a:chOff x="2304" y="3744"/>
            <a:chExt cx="1200" cy="1008"/>
          </a:xfrm>
        </p:grpSpPr>
        <p:grpSp>
          <p:nvGrpSpPr>
            <p:cNvPr id="48179" name="Group 55"/>
            <p:cNvGrpSpPr>
              <a:grpSpLocks/>
            </p:cNvGrpSpPr>
            <p:nvPr/>
          </p:nvGrpSpPr>
          <p:grpSpPr bwMode="auto">
            <a:xfrm>
              <a:off x="2304" y="3936"/>
              <a:ext cx="1200" cy="310"/>
              <a:chOff x="432" y="432"/>
              <a:chExt cx="1200" cy="310"/>
            </a:xfrm>
          </p:grpSpPr>
          <p:sp>
            <p:nvSpPr>
              <p:cNvPr id="48181" name="Freeform 56"/>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0099"/>
              </a:solidFill>
              <a:ln w="0">
                <a:solidFill>
                  <a:srgbClr val="0000FF"/>
                </a:solidFill>
                <a:prstDash val="solid"/>
                <a:round/>
                <a:headEnd/>
                <a:tailEnd/>
              </a:ln>
            </p:spPr>
            <p:txBody>
              <a:bodyPr/>
              <a:lstStyle/>
              <a:p>
                <a:endParaRPr lang="en-US"/>
              </a:p>
            </p:txBody>
          </p:sp>
          <p:sp>
            <p:nvSpPr>
              <p:cNvPr id="48182" name="Freeform 57"/>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0099"/>
              </a:solidFill>
              <a:ln w="9525">
                <a:solidFill>
                  <a:srgbClr val="0000FF"/>
                </a:solidFill>
                <a:round/>
                <a:headEnd/>
                <a:tailEnd/>
              </a:ln>
            </p:spPr>
            <p:txBody>
              <a:bodyPr/>
              <a:lstStyle/>
              <a:p>
                <a:endParaRPr lang="en-US"/>
              </a:p>
            </p:txBody>
          </p:sp>
          <p:sp>
            <p:nvSpPr>
              <p:cNvPr id="48183" name="Freeform 58"/>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0099"/>
              </a:solidFill>
              <a:ln w="9525">
                <a:solidFill>
                  <a:srgbClr val="0000FF"/>
                </a:solidFill>
                <a:round/>
                <a:headEnd/>
                <a:tailEnd/>
              </a:ln>
            </p:spPr>
            <p:txBody>
              <a:bodyPr/>
              <a:lstStyle/>
              <a:p>
                <a:endParaRPr lang="en-US"/>
              </a:p>
            </p:txBody>
          </p:sp>
        </p:grpSp>
        <p:sp>
          <p:nvSpPr>
            <p:cNvPr id="48180" name="Freeform 59"/>
            <p:cNvSpPr>
              <a:spLocks/>
            </p:cNvSpPr>
            <p:nvPr/>
          </p:nvSpPr>
          <p:spPr bwMode="auto">
            <a:xfrm>
              <a:off x="2352"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07580" name="Group 60"/>
          <p:cNvGrpSpPr>
            <a:grpSpLocks/>
          </p:cNvGrpSpPr>
          <p:nvPr/>
        </p:nvGrpSpPr>
        <p:grpSpPr bwMode="auto">
          <a:xfrm>
            <a:off x="8949690" y="3629486"/>
            <a:ext cx="2571750" cy="1390015"/>
            <a:chOff x="576" y="1056"/>
            <a:chExt cx="1200" cy="864"/>
          </a:xfrm>
        </p:grpSpPr>
        <p:sp>
          <p:nvSpPr>
            <p:cNvPr id="48172" name="Freeform 61"/>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6600"/>
            </a:solidFill>
            <a:ln w="9525">
              <a:solidFill>
                <a:srgbClr val="0000FF"/>
              </a:solidFill>
              <a:round/>
              <a:headEnd/>
              <a:tailEnd/>
            </a:ln>
          </p:spPr>
          <p:txBody>
            <a:bodyPr/>
            <a:lstStyle/>
            <a:p>
              <a:endParaRPr lang="en-US"/>
            </a:p>
          </p:txBody>
        </p:sp>
        <p:sp>
          <p:nvSpPr>
            <p:cNvPr id="48173" name="Freeform 62"/>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6600"/>
            </a:solidFill>
            <a:ln w="0">
              <a:solidFill>
                <a:srgbClr val="0000FF"/>
              </a:solidFill>
              <a:prstDash val="solid"/>
              <a:round/>
              <a:headEnd/>
              <a:tailEnd/>
            </a:ln>
          </p:spPr>
          <p:txBody>
            <a:bodyPr/>
            <a:lstStyle/>
            <a:p>
              <a:endParaRPr lang="en-US"/>
            </a:p>
          </p:txBody>
        </p:sp>
        <p:sp>
          <p:nvSpPr>
            <p:cNvPr id="48174" name="Freeform 63"/>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6600"/>
            </a:solidFill>
            <a:ln w="9525">
              <a:solidFill>
                <a:srgbClr val="0000FF"/>
              </a:solidFill>
              <a:round/>
              <a:headEnd/>
              <a:tailEnd/>
            </a:ln>
          </p:spPr>
          <p:txBody>
            <a:bodyPr/>
            <a:lstStyle/>
            <a:p>
              <a:endParaRPr lang="en-US"/>
            </a:p>
          </p:txBody>
        </p:sp>
        <p:sp>
          <p:nvSpPr>
            <p:cNvPr id="48175" name="Freeform 64"/>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6600"/>
            </a:solidFill>
            <a:ln w="0">
              <a:solidFill>
                <a:srgbClr val="0000FF"/>
              </a:solidFill>
              <a:prstDash val="solid"/>
              <a:round/>
              <a:headEnd/>
              <a:tailEnd/>
            </a:ln>
          </p:spPr>
          <p:txBody>
            <a:bodyPr/>
            <a:lstStyle/>
            <a:p>
              <a:endParaRPr lang="en-US"/>
            </a:p>
          </p:txBody>
        </p:sp>
        <p:sp>
          <p:nvSpPr>
            <p:cNvPr id="48176" name="Freeform 65"/>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6600"/>
            </a:solidFill>
            <a:ln w="9525">
              <a:solidFill>
                <a:srgbClr val="0000FF"/>
              </a:solidFill>
              <a:round/>
              <a:headEnd/>
              <a:tailEnd/>
            </a:ln>
          </p:spPr>
          <p:txBody>
            <a:bodyPr/>
            <a:lstStyle/>
            <a:p>
              <a:endParaRPr lang="en-US"/>
            </a:p>
          </p:txBody>
        </p:sp>
        <p:sp>
          <p:nvSpPr>
            <p:cNvPr id="48177" name="Freeform 66"/>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6600"/>
            </a:solidFill>
            <a:ln w="9525">
              <a:solidFill>
                <a:srgbClr val="0000FF"/>
              </a:solidFill>
              <a:round/>
              <a:headEnd/>
              <a:tailEnd/>
            </a:ln>
          </p:spPr>
          <p:txBody>
            <a:bodyPr/>
            <a:lstStyle/>
            <a:p>
              <a:endParaRPr lang="en-US"/>
            </a:p>
          </p:txBody>
        </p:sp>
        <p:sp>
          <p:nvSpPr>
            <p:cNvPr id="48178" name="Freeform 67"/>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6600"/>
            </a:solidFill>
            <a:ln w="9525">
              <a:solidFill>
                <a:srgbClr val="0000FF"/>
              </a:solidFill>
              <a:round/>
              <a:headEnd/>
              <a:tailEnd/>
            </a:ln>
          </p:spPr>
          <p:txBody>
            <a:bodyPr/>
            <a:lstStyle/>
            <a:p>
              <a:endParaRPr lang="en-US"/>
            </a:p>
          </p:txBody>
        </p:sp>
      </p:grpSp>
      <p:grpSp>
        <p:nvGrpSpPr>
          <p:cNvPr id="107588" name="Group 68"/>
          <p:cNvGrpSpPr>
            <a:grpSpLocks/>
          </p:cNvGrpSpPr>
          <p:nvPr/>
        </p:nvGrpSpPr>
        <p:grpSpPr bwMode="auto">
          <a:xfrm>
            <a:off x="8962549" y="3431600"/>
            <a:ext cx="2571750" cy="1621684"/>
            <a:chOff x="4182" y="2544"/>
            <a:chExt cx="1200" cy="1008"/>
          </a:xfrm>
        </p:grpSpPr>
        <p:grpSp>
          <p:nvGrpSpPr>
            <p:cNvPr id="48167" name="Group 69"/>
            <p:cNvGrpSpPr>
              <a:grpSpLocks/>
            </p:cNvGrpSpPr>
            <p:nvPr/>
          </p:nvGrpSpPr>
          <p:grpSpPr bwMode="auto">
            <a:xfrm>
              <a:off x="4182" y="2666"/>
              <a:ext cx="1200" cy="310"/>
              <a:chOff x="432" y="432"/>
              <a:chExt cx="1200" cy="310"/>
            </a:xfrm>
          </p:grpSpPr>
          <p:sp>
            <p:nvSpPr>
              <p:cNvPr id="48169" name="Freeform 70"/>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6600"/>
              </a:solidFill>
              <a:ln w="0">
                <a:solidFill>
                  <a:srgbClr val="0000FF"/>
                </a:solidFill>
                <a:prstDash val="solid"/>
                <a:round/>
                <a:headEnd/>
                <a:tailEnd/>
              </a:ln>
            </p:spPr>
            <p:txBody>
              <a:bodyPr/>
              <a:lstStyle/>
              <a:p>
                <a:endParaRPr lang="en-US"/>
              </a:p>
            </p:txBody>
          </p:sp>
          <p:sp>
            <p:nvSpPr>
              <p:cNvPr id="48170" name="Freeform 71"/>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6600"/>
              </a:solidFill>
              <a:ln w="9525">
                <a:solidFill>
                  <a:srgbClr val="0000FF"/>
                </a:solidFill>
                <a:round/>
                <a:headEnd/>
                <a:tailEnd/>
              </a:ln>
            </p:spPr>
            <p:txBody>
              <a:bodyPr/>
              <a:lstStyle/>
              <a:p>
                <a:endParaRPr lang="en-US"/>
              </a:p>
            </p:txBody>
          </p:sp>
          <p:sp>
            <p:nvSpPr>
              <p:cNvPr id="48171" name="Freeform 72"/>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6600"/>
              </a:solidFill>
              <a:ln w="9525">
                <a:solidFill>
                  <a:srgbClr val="0000FF"/>
                </a:solidFill>
                <a:round/>
                <a:headEnd/>
                <a:tailEnd/>
              </a:ln>
            </p:spPr>
            <p:txBody>
              <a:bodyPr/>
              <a:lstStyle/>
              <a:p>
                <a:endParaRPr lang="en-US"/>
              </a:p>
            </p:txBody>
          </p:sp>
        </p:grpSp>
        <p:sp>
          <p:nvSpPr>
            <p:cNvPr id="48168" name="Freeform 73"/>
            <p:cNvSpPr>
              <a:spLocks/>
            </p:cNvSpPr>
            <p:nvPr/>
          </p:nvSpPr>
          <p:spPr bwMode="auto">
            <a:xfrm>
              <a:off x="4230" y="25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07594" name="Group 74"/>
          <p:cNvGrpSpPr>
            <a:grpSpLocks/>
          </p:cNvGrpSpPr>
          <p:nvPr/>
        </p:nvGrpSpPr>
        <p:grpSpPr bwMode="auto">
          <a:xfrm>
            <a:off x="4937760" y="1853355"/>
            <a:ext cx="2571750" cy="1390015"/>
            <a:chOff x="576" y="1056"/>
            <a:chExt cx="1200" cy="864"/>
          </a:xfrm>
        </p:grpSpPr>
        <p:sp>
          <p:nvSpPr>
            <p:cNvPr id="48160" name="Freeform 7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993300"/>
            </a:solidFill>
            <a:ln w="9525">
              <a:solidFill>
                <a:srgbClr val="0000FF"/>
              </a:solidFill>
              <a:round/>
              <a:headEnd/>
              <a:tailEnd/>
            </a:ln>
          </p:spPr>
          <p:txBody>
            <a:bodyPr/>
            <a:lstStyle/>
            <a:p>
              <a:endParaRPr lang="en-US"/>
            </a:p>
          </p:txBody>
        </p:sp>
        <p:sp>
          <p:nvSpPr>
            <p:cNvPr id="48161" name="Freeform 76"/>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993300"/>
            </a:solidFill>
            <a:ln w="0">
              <a:solidFill>
                <a:srgbClr val="0000FF"/>
              </a:solidFill>
              <a:prstDash val="solid"/>
              <a:round/>
              <a:headEnd/>
              <a:tailEnd/>
            </a:ln>
          </p:spPr>
          <p:txBody>
            <a:bodyPr/>
            <a:lstStyle/>
            <a:p>
              <a:endParaRPr lang="en-US"/>
            </a:p>
          </p:txBody>
        </p:sp>
        <p:sp>
          <p:nvSpPr>
            <p:cNvPr id="48162" name="Freeform 7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993300"/>
            </a:solidFill>
            <a:ln w="9525">
              <a:solidFill>
                <a:srgbClr val="0000FF"/>
              </a:solidFill>
              <a:round/>
              <a:headEnd/>
              <a:tailEnd/>
            </a:ln>
          </p:spPr>
          <p:txBody>
            <a:bodyPr/>
            <a:lstStyle/>
            <a:p>
              <a:endParaRPr lang="en-US"/>
            </a:p>
          </p:txBody>
        </p:sp>
        <p:sp>
          <p:nvSpPr>
            <p:cNvPr id="48163" name="Freeform 78"/>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993300"/>
            </a:solidFill>
            <a:ln w="0">
              <a:solidFill>
                <a:srgbClr val="0000FF"/>
              </a:solidFill>
              <a:prstDash val="solid"/>
              <a:round/>
              <a:headEnd/>
              <a:tailEnd/>
            </a:ln>
          </p:spPr>
          <p:txBody>
            <a:bodyPr/>
            <a:lstStyle/>
            <a:p>
              <a:endParaRPr lang="en-US"/>
            </a:p>
          </p:txBody>
        </p:sp>
        <p:sp>
          <p:nvSpPr>
            <p:cNvPr id="48164" name="Freeform 79"/>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993300"/>
            </a:solidFill>
            <a:ln w="9525">
              <a:solidFill>
                <a:srgbClr val="0000FF"/>
              </a:solidFill>
              <a:round/>
              <a:headEnd/>
              <a:tailEnd/>
            </a:ln>
          </p:spPr>
          <p:txBody>
            <a:bodyPr/>
            <a:lstStyle/>
            <a:p>
              <a:endParaRPr lang="en-US"/>
            </a:p>
          </p:txBody>
        </p:sp>
        <p:sp>
          <p:nvSpPr>
            <p:cNvPr id="48165" name="Freeform 80"/>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993300"/>
            </a:solidFill>
            <a:ln w="9525">
              <a:solidFill>
                <a:srgbClr val="0000FF"/>
              </a:solidFill>
              <a:round/>
              <a:headEnd/>
              <a:tailEnd/>
            </a:ln>
          </p:spPr>
          <p:txBody>
            <a:bodyPr/>
            <a:lstStyle/>
            <a:p>
              <a:endParaRPr lang="en-US"/>
            </a:p>
          </p:txBody>
        </p:sp>
        <p:sp>
          <p:nvSpPr>
            <p:cNvPr id="48166" name="Freeform 81"/>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993300"/>
            </a:solidFill>
            <a:ln w="9525">
              <a:solidFill>
                <a:srgbClr val="0000FF"/>
              </a:solidFill>
              <a:round/>
              <a:headEnd/>
              <a:tailEnd/>
            </a:ln>
          </p:spPr>
          <p:txBody>
            <a:bodyPr/>
            <a:lstStyle/>
            <a:p>
              <a:endParaRPr lang="en-US"/>
            </a:p>
          </p:txBody>
        </p:sp>
      </p:grpSp>
      <p:grpSp>
        <p:nvGrpSpPr>
          <p:cNvPr id="107602" name="Group 82"/>
          <p:cNvGrpSpPr>
            <a:grpSpLocks/>
          </p:cNvGrpSpPr>
          <p:nvPr/>
        </p:nvGrpSpPr>
        <p:grpSpPr bwMode="auto">
          <a:xfrm>
            <a:off x="4937760" y="1573420"/>
            <a:ext cx="2571750" cy="1621684"/>
            <a:chOff x="432" y="3744"/>
            <a:chExt cx="1200" cy="1008"/>
          </a:xfrm>
        </p:grpSpPr>
        <p:grpSp>
          <p:nvGrpSpPr>
            <p:cNvPr id="48155" name="Group 83"/>
            <p:cNvGrpSpPr>
              <a:grpSpLocks/>
            </p:cNvGrpSpPr>
            <p:nvPr/>
          </p:nvGrpSpPr>
          <p:grpSpPr bwMode="auto">
            <a:xfrm>
              <a:off x="432" y="3914"/>
              <a:ext cx="1200" cy="310"/>
              <a:chOff x="432" y="3936"/>
              <a:chExt cx="1200" cy="310"/>
            </a:xfrm>
          </p:grpSpPr>
          <p:sp>
            <p:nvSpPr>
              <p:cNvPr id="48157" name="Freeform 84"/>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993300"/>
              </a:solidFill>
              <a:ln w="0">
                <a:solidFill>
                  <a:srgbClr val="0000FF"/>
                </a:solidFill>
                <a:prstDash val="solid"/>
                <a:round/>
                <a:headEnd/>
                <a:tailEnd/>
              </a:ln>
            </p:spPr>
            <p:txBody>
              <a:bodyPr/>
              <a:lstStyle/>
              <a:p>
                <a:endParaRPr lang="en-US"/>
              </a:p>
            </p:txBody>
          </p:sp>
          <p:sp>
            <p:nvSpPr>
              <p:cNvPr id="48158" name="Freeform 85"/>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993300"/>
              </a:solidFill>
              <a:ln w="9525">
                <a:solidFill>
                  <a:srgbClr val="0000FF"/>
                </a:solidFill>
                <a:round/>
                <a:headEnd/>
                <a:tailEnd/>
              </a:ln>
            </p:spPr>
            <p:txBody>
              <a:bodyPr/>
              <a:lstStyle/>
              <a:p>
                <a:endParaRPr lang="en-US"/>
              </a:p>
            </p:txBody>
          </p:sp>
          <p:sp>
            <p:nvSpPr>
              <p:cNvPr id="48159" name="Freeform 86"/>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993300"/>
              </a:solidFill>
              <a:ln w="9525">
                <a:solidFill>
                  <a:srgbClr val="0000FF"/>
                </a:solidFill>
                <a:round/>
                <a:headEnd/>
                <a:tailEnd/>
              </a:ln>
            </p:spPr>
            <p:txBody>
              <a:bodyPr/>
              <a:lstStyle/>
              <a:p>
                <a:endParaRPr lang="en-US"/>
              </a:p>
            </p:txBody>
          </p:sp>
        </p:grpSp>
        <p:sp>
          <p:nvSpPr>
            <p:cNvPr id="48156" name="Freeform 87"/>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993300"/>
            </a:solidFill>
            <a:ln w="9525" cap="flat" cmpd="sng">
              <a:solidFill>
                <a:schemeClr val="tx1"/>
              </a:solidFill>
              <a:prstDash val="solid"/>
              <a:round/>
              <a:headEnd/>
              <a:tailEnd/>
            </a:ln>
            <a:effectLst/>
          </p:spPr>
          <p:txBody>
            <a:bodyPr wrap="none" anchor="ctr"/>
            <a:lstStyle/>
            <a:p>
              <a:endParaRPr lang="en-US"/>
            </a:p>
          </p:txBody>
        </p:sp>
      </p:grpSp>
      <p:sp>
        <p:nvSpPr>
          <p:cNvPr id="48144" name="Rectangle 88"/>
          <p:cNvSpPr>
            <a:spLocks noChangeArrowheads="1"/>
          </p:cNvSpPr>
          <p:nvPr/>
        </p:nvSpPr>
        <p:spPr bwMode="auto">
          <a:xfrm>
            <a:off x="18516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8145" name="Text Box 89"/>
          <p:cNvSpPr txBox="1">
            <a:spLocks noChangeArrowheads="1"/>
          </p:cNvSpPr>
          <p:nvPr/>
        </p:nvSpPr>
        <p:spPr bwMode="auto">
          <a:xfrm>
            <a:off x="1903095"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B</a:t>
            </a:r>
          </a:p>
        </p:txBody>
      </p:sp>
      <p:sp>
        <p:nvSpPr>
          <p:cNvPr id="48146" name="Rectangle 90"/>
          <p:cNvSpPr>
            <a:spLocks noChangeArrowheads="1"/>
          </p:cNvSpPr>
          <p:nvPr/>
        </p:nvSpPr>
        <p:spPr bwMode="auto">
          <a:xfrm>
            <a:off x="3368993"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8147" name="Text Box 91"/>
          <p:cNvSpPr txBox="1">
            <a:spLocks noChangeArrowheads="1"/>
          </p:cNvSpPr>
          <p:nvPr/>
        </p:nvSpPr>
        <p:spPr bwMode="auto">
          <a:xfrm>
            <a:off x="3420428"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A</a:t>
            </a:r>
          </a:p>
        </p:txBody>
      </p:sp>
      <p:sp>
        <p:nvSpPr>
          <p:cNvPr id="48148" name="Rectangle 92"/>
          <p:cNvSpPr>
            <a:spLocks noChangeArrowheads="1"/>
          </p:cNvSpPr>
          <p:nvPr/>
        </p:nvSpPr>
        <p:spPr bwMode="auto">
          <a:xfrm>
            <a:off x="493776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8149" name="Text Box 93"/>
          <p:cNvSpPr txBox="1">
            <a:spLocks noChangeArrowheads="1"/>
          </p:cNvSpPr>
          <p:nvPr/>
        </p:nvSpPr>
        <p:spPr bwMode="auto">
          <a:xfrm>
            <a:off x="4989195"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N</a:t>
            </a:r>
          </a:p>
        </p:txBody>
      </p:sp>
      <p:sp>
        <p:nvSpPr>
          <p:cNvPr id="48150" name="Rectangle 94"/>
          <p:cNvSpPr>
            <a:spLocks noChangeArrowheads="1"/>
          </p:cNvSpPr>
          <p:nvPr/>
        </p:nvSpPr>
        <p:spPr bwMode="auto">
          <a:xfrm>
            <a:off x="648081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8151" name="Text Box 95"/>
          <p:cNvSpPr txBox="1">
            <a:spLocks noChangeArrowheads="1"/>
          </p:cNvSpPr>
          <p:nvPr/>
        </p:nvSpPr>
        <p:spPr bwMode="auto">
          <a:xfrm>
            <a:off x="6583680"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Đ</a:t>
            </a:r>
          </a:p>
        </p:txBody>
      </p:sp>
      <p:sp>
        <p:nvSpPr>
          <p:cNvPr id="48152" name="Rectangle 96"/>
          <p:cNvSpPr>
            <a:spLocks noChangeArrowheads="1"/>
          </p:cNvSpPr>
          <p:nvPr/>
        </p:nvSpPr>
        <p:spPr bwMode="auto">
          <a:xfrm>
            <a:off x="8023860" y="5540754"/>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48153" name="Text Box 97"/>
          <p:cNvSpPr txBox="1">
            <a:spLocks noChangeArrowheads="1"/>
          </p:cNvSpPr>
          <p:nvPr/>
        </p:nvSpPr>
        <p:spPr bwMode="auto">
          <a:xfrm>
            <a:off x="8023860" y="5444226"/>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Ô</a:t>
            </a:r>
          </a:p>
        </p:txBody>
      </p:sp>
      <p:sp>
        <p:nvSpPr>
          <p:cNvPr id="48154" name="Rectangle 98"/>
          <p:cNvSpPr>
            <a:spLocks noChangeArrowheads="1"/>
          </p:cNvSpPr>
          <p:nvPr/>
        </p:nvSpPr>
        <p:spPr bwMode="auto">
          <a:xfrm>
            <a:off x="956691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repeatCount="3000" fill="hold" nodeType="withEffect">
                                  <p:stCondLst>
                                    <p:cond delay="0"/>
                                  </p:stCondLst>
                                  <p:childTnLst>
                                    <p:set>
                                      <p:cBhvr>
                                        <p:cTn id="6" dur="1" fill="hold">
                                          <p:stCondLst>
                                            <p:cond delay="0"/>
                                          </p:stCondLst>
                                        </p:cTn>
                                        <p:tgtEl>
                                          <p:spTgt spid="107538"/>
                                        </p:tgtEl>
                                        <p:attrNameLst>
                                          <p:attrName>style.visibility</p:attrName>
                                        </p:attrNameLst>
                                      </p:cBhvr>
                                      <p:to>
                                        <p:strVal val="visible"/>
                                      </p:to>
                                    </p:set>
                                    <p:anim calcmode="lin" valueType="num">
                                      <p:cBhvr>
                                        <p:cTn id="7" dur="1000" fill="hold"/>
                                        <p:tgtEl>
                                          <p:spTgt spid="107538"/>
                                        </p:tgtEl>
                                        <p:attrNameLst>
                                          <p:attrName>ppt_w</p:attrName>
                                        </p:attrNameLst>
                                      </p:cBhvr>
                                      <p:tavLst>
                                        <p:tav tm="0">
                                          <p:val>
                                            <p:fltVal val="0"/>
                                          </p:val>
                                        </p:tav>
                                        <p:tav tm="100000">
                                          <p:val>
                                            <p:strVal val="#ppt_w"/>
                                          </p:val>
                                        </p:tav>
                                      </p:tavLst>
                                    </p:anim>
                                    <p:anim calcmode="lin" valueType="num">
                                      <p:cBhvr>
                                        <p:cTn id="8" dur="1000" fill="hold"/>
                                        <p:tgtEl>
                                          <p:spTgt spid="107538"/>
                                        </p:tgtEl>
                                        <p:attrNameLst>
                                          <p:attrName>ppt_h</p:attrName>
                                        </p:attrNameLst>
                                      </p:cBhvr>
                                      <p:tavLst>
                                        <p:tav tm="0">
                                          <p:val>
                                            <p:strVal val="#ppt_h"/>
                                          </p:val>
                                        </p:tav>
                                        <p:tav tm="100000">
                                          <p:val>
                                            <p:strVal val="#ppt_h"/>
                                          </p:val>
                                        </p:tav>
                                      </p:tavLst>
                                    </p:anim>
                                  </p:childTnLst>
                                </p:cTn>
                              </p:par>
                              <p:par>
                                <p:cTn id="9" presetID="17" presetClass="entr" presetSubtype="10" repeatCount="3000" fill="hold" nodeType="withEffect">
                                  <p:stCondLst>
                                    <p:cond delay="0"/>
                                  </p:stCondLst>
                                  <p:childTnLst>
                                    <p:set>
                                      <p:cBhvr>
                                        <p:cTn id="10" dur="1" fill="hold">
                                          <p:stCondLst>
                                            <p:cond delay="0"/>
                                          </p:stCondLst>
                                        </p:cTn>
                                        <p:tgtEl>
                                          <p:spTgt spid="107546"/>
                                        </p:tgtEl>
                                        <p:attrNameLst>
                                          <p:attrName>style.visibility</p:attrName>
                                        </p:attrNameLst>
                                      </p:cBhvr>
                                      <p:to>
                                        <p:strVal val="visible"/>
                                      </p:to>
                                    </p:set>
                                    <p:anim calcmode="lin" valueType="num">
                                      <p:cBhvr>
                                        <p:cTn id="11" dur="1000" fill="hold"/>
                                        <p:tgtEl>
                                          <p:spTgt spid="107546"/>
                                        </p:tgtEl>
                                        <p:attrNameLst>
                                          <p:attrName>ppt_w</p:attrName>
                                        </p:attrNameLst>
                                      </p:cBhvr>
                                      <p:tavLst>
                                        <p:tav tm="0">
                                          <p:val>
                                            <p:fltVal val="0"/>
                                          </p:val>
                                        </p:tav>
                                        <p:tav tm="100000">
                                          <p:val>
                                            <p:strVal val="#ppt_w"/>
                                          </p:val>
                                        </p:tav>
                                      </p:tavLst>
                                    </p:anim>
                                    <p:anim calcmode="lin" valueType="num">
                                      <p:cBhvr>
                                        <p:cTn id="12" dur="1000" fill="hold"/>
                                        <p:tgtEl>
                                          <p:spTgt spid="107546"/>
                                        </p:tgtEl>
                                        <p:attrNameLst>
                                          <p:attrName>ppt_h</p:attrName>
                                        </p:attrNameLst>
                                      </p:cBhvr>
                                      <p:tavLst>
                                        <p:tav tm="0">
                                          <p:val>
                                            <p:strVal val="#ppt_h"/>
                                          </p:val>
                                        </p:tav>
                                        <p:tav tm="100000">
                                          <p:val>
                                            <p:strVal val="#ppt_h"/>
                                          </p:val>
                                        </p:tav>
                                      </p:tavLst>
                                    </p:anim>
                                  </p:childTnLst>
                                </p:cTn>
                              </p:par>
                              <p:par>
                                <p:cTn id="13" presetID="17" presetClass="entr" presetSubtype="10" repeatCount="3000" fill="hold" nodeType="withEffect">
                                  <p:stCondLst>
                                    <p:cond delay="0"/>
                                  </p:stCondLst>
                                  <p:childTnLst>
                                    <p:set>
                                      <p:cBhvr>
                                        <p:cTn id="14" dur="1" fill="hold">
                                          <p:stCondLst>
                                            <p:cond delay="0"/>
                                          </p:stCondLst>
                                        </p:cTn>
                                        <p:tgtEl>
                                          <p:spTgt spid="107552"/>
                                        </p:tgtEl>
                                        <p:attrNameLst>
                                          <p:attrName>style.visibility</p:attrName>
                                        </p:attrNameLst>
                                      </p:cBhvr>
                                      <p:to>
                                        <p:strVal val="visible"/>
                                      </p:to>
                                    </p:set>
                                    <p:anim calcmode="lin" valueType="num">
                                      <p:cBhvr>
                                        <p:cTn id="15" dur="1000" fill="hold"/>
                                        <p:tgtEl>
                                          <p:spTgt spid="107552"/>
                                        </p:tgtEl>
                                        <p:attrNameLst>
                                          <p:attrName>ppt_w</p:attrName>
                                        </p:attrNameLst>
                                      </p:cBhvr>
                                      <p:tavLst>
                                        <p:tav tm="0">
                                          <p:val>
                                            <p:fltVal val="0"/>
                                          </p:val>
                                        </p:tav>
                                        <p:tav tm="100000">
                                          <p:val>
                                            <p:strVal val="#ppt_w"/>
                                          </p:val>
                                        </p:tav>
                                      </p:tavLst>
                                    </p:anim>
                                    <p:anim calcmode="lin" valueType="num">
                                      <p:cBhvr>
                                        <p:cTn id="16" dur="1000" fill="hold"/>
                                        <p:tgtEl>
                                          <p:spTgt spid="107552"/>
                                        </p:tgtEl>
                                        <p:attrNameLst>
                                          <p:attrName>ppt_h</p:attrName>
                                        </p:attrNameLst>
                                      </p:cBhvr>
                                      <p:tavLst>
                                        <p:tav tm="0">
                                          <p:val>
                                            <p:strVal val="#ppt_h"/>
                                          </p:val>
                                        </p:tav>
                                        <p:tav tm="100000">
                                          <p:val>
                                            <p:strVal val="#ppt_h"/>
                                          </p:val>
                                        </p:tav>
                                      </p:tavLst>
                                    </p:anim>
                                  </p:childTnLst>
                                </p:cTn>
                              </p:par>
                              <p:par>
                                <p:cTn id="17" presetID="17" presetClass="entr" presetSubtype="10" repeatCount="3000" fill="hold" nodeType="withEffect">
                                  <p:stCondLst>
                                    <p:cond delay="0"/>
                                  </p:stCondLst>
                                  <p:childTnLst>
                                    <p:set>
                                      <p:cBhvr>
                                        <p:cTn id="18" dur="1" fill="hold">
                                          <p:stCondLst>
                                            <p:cond delay="0"/>
                                          </p:stCondLst>
                                        </p:cTn>
                                        <p:tgtEl>
                                          <p:spTgt spid="107560"/>
                                        </p:tgtEl>
                                        <p:attrNameLst>
                                          <p:attrName>style.visibility</p:attrName>
                                        </p:attrNameLst>
                                      </p:cBhvr>
                                      <p:to>
                                        <p:strVal val="visible"/>
                                      </p:to>
                                    </p:set>
                                    <p:anim calcmode="lin" valueType="num">
                                      <p:cBhvr>
                                        <p:cTn id="19" dur="1000" fill="hold"/>
                                        <p:tgtEl>
                                          <p:spTgt spid="107560"/>
                                        </p:tgtEl>
                                        <p:attrNameLst>
                                          <p:attrName>ppt_w</p:attrName>
                                        </p:attrNameLst>
                                      </p:cBhvr>
                                      <p:tavLst>
                                        <p:tav tm="0">
                                          <p:val>
                                            <p:fltVal val="0"/>
                                          </p:val>
                                        </p:tav>
                                        <p:tav tm="100000">
                                          <p:val>
                                            <p:strVal val="#ppt_w"/>
                                          </p:val>
                                        </p:tav>
                                      </p:tavLst>
                                    </p:anim>
                                    <p:anim calcmode="lin" valueType="num">
                                      <p:cBhvr>
                                        <p:cTn id="20" dur="1000" fill="hold"/>
                                        <p:tgtEl>
                                          <p:spTgt spid="107560"/>
                                        </p:tgtEl>
                                        <p:attrNameLst>
                                          <p:attrName>ppt_h</p:attrName>
                                        </p:attrNameLst>
                                      </p:cBhvr>
                                      <p:tavLst>
                                        <p:tav tm="0">
                                          <p:val>
                                            <p:strVal val="#ppt_h"/>
                                          </p:val>
                                        </p:tav>
                                        <p:tav tm="100000">
                                          <p:val>
                                            <p:strVal val="#ppt_h"/>
                                          </p:val>
                                        </p:tav>
                                      </p:tavLst>
                                    </p:anim>
                                  </p:childTnLst>
                                </p:cTn>
                              </p:par>
                              <p:par>
                                <p:cTn id="21" presetID="17" presetClass="entr" presetSubtype="10" repeatCount="3000" fill="hold" nodeType="withEffect">
                                  <p:stCondLst>
                                    <p:cond delay="0"/>
                                  </p:stCondLst>
                                  <p:childTnLst>
                                    <p:set>
                                      <p:cBhvr>
                                        <p:cTn id="22" dur="1" fill="hold">
                                          <p:stCondLst>
                                            <p:cond delay="0"/>
                                          </p:stCondLst>
                                        </p:cTn>
                                        <p:tgtEl>
                                          <p:spTgt spid="107580"/>
                                        </p:tgtEl>
                                        <p:attrNameLst>
                                          <p:attrName>style.visibility</p:attrName>
                                        </p:attrNameLst>
                                      </p:cBhvr>
                                      <p:to>
                                        <p:strVal val="visible"/>
                                      </p:to>
                                    </p:set>
                                    <p:anim calcmode="lin" valueType="num">
                                      <p:cBhvr>
                                        <p:cTn id="23" dur="1000" fill="hold"/>
                                        <p:tgtEl>
                                          <p:spTgt spid="107580"/>
                                        </p:tgtEl>
                                        <p:attrNameLst>
                                          <p:attrName>ppt_w</p:attrName>
                                        </p:attrNameLst>
                                      </p:cBhvr>
                                      <p:tavLst>
                                        <p:tav tm="0">
                                          <p:val>
                                            <p:fltVal val="0"/>
                                          </p:val>
                                        </p:tav>
                                        <p:tav tm="100000">
                                          <p:val>
                                            <p:strVal val="#ppt_w"/>
                                          </p:val>
                                        </p:tav>
                                      </p:tavLst>
                                    </p:anim>
                                    <p:anim calcmode="lin" valueType="num">
                                      <p:cBhvr>
                                        <p:cTn id="24" dur="1000" fill="hold"/>
                                        <p:tgtEl>
                                          <p:spTgt spid="107580"/>
                                        </p:tgtEl>
                                        <p:attrNameLst>
                                          <p:attrName>ppt_h</p:attrName>
                                        </p:attrNameLst>
                                      </p:cBhvr>
                                      <p:tavLst>
                                        <p:tav tm="0">
                                          <p:val>
                                            <p:strVal val="#ppt_h"/>
                                          </p:val>
                                        </p:tav>
                                        <p:tav tm="100000">
                                          <p:val>
                                            <p:strVal val="#ppt_h"/>
                                          </p:val>
                                        </p:tav>
                                      </p:tavLst>
                                    </p:anim>
                                  </p:childTnLst>
                                </p:cTn>
                              </p:par>
                              <p:par>
                                <p:cTn id="25" presetID="17" presetClass="entr" presetSubtype="10" repeatCount="3000" fill="hold" nodeType="withEffect">
                                  <p:stCondLst>
                                    <p:cond delay="0"/>
                                  </p:stCondLst>
                                  <p:childTnLst>
                                    <p:set>
                                      <p:cBhvr>
                                        <p:cTn id="26" dur="1" fill="hold">
                                          <p:stCondLst>
                                            <p:cond delay="0"/>
                                          </p:stCondLst>
                                        </p:cTn>
                                        <p:tgtEl>
                                          <p:spTgt spid="107566"/>
                                        </p:tgtEl>
                                        <p:attrNameLst>
                                          <p:attrName>style.visibility</p:attrName>
                                        </p:attrNameLst>
                                      </p:cBhvr>
                                      <p:to>
                                        <p:strVal val="visible"/>
                                      </p:to>
                                    </p:set>
                                    <p:anim calcmode="lin" valueType="num">
                                      <p:cBhvr>
                                        <p:cTn id="27" dur="1000" fill="hold"/>
                                        <p:tgtEl>
                                          <p:spTgt spid="107566"/>
                                        </p:tgtEl>
                                        <p:attrNameLst>
                                          <p:attrName>ppt_w</p:attrName>
                                        </p:attrNameLst>
                                      </p:cBhvr>
                                      <p:tavLst>
                                        <p:tav tm="0">
                                          <p:val>
                                            <p:fltVal val="0"/>
                                          </p:val>
                                        </p:tav>
                                        <p:tav tm="100000">
                                          <p:val>
                                            <p:strVal val="#ppt_w"/>
                                          </p:val>
                                        </p:tav>
                                      </p:tavLst>
                                    </p:anim>
                                    <p:anim calcmode="lin" valueType="num">
                                      <p:cBhvr>
                                        <p:cTn id="28" dur="1000" fill="hold"/>
                                        <p:tgtEl>
                                          <p:spTgt spid="107566"/>
                                        </p:tgtEl>
                                        <p:attrNameLst>
                                          <p:attrName>ppt_h</p:attrName>
                                        </p:attrNameLst>
                                      </p:cBhvr>
                                      <p:tavLst>
                                        <p:tav tm="0">
                                          <p:val>
                                            <p:strVal val="#ppt_h"/>
                                          </p:val>
                                        </p:tav>
                                        <p:tav tm="100000">
                                          <p:val>
                                            <p:strVal val="#ppt_h"/>
                                          </p:val>
                                        </p:tav>
                                      </p:tavLst>
                                    </p:anim>
                                  </p:childTnLst>
                                </p:cTn>
                              </p:par>
                              <p:par>
                                <p:cTn id="29" presetID="17" presetClass="entr" presetSubtype="10" repeatCount="3000" fill="hold" nodeType="withEffect">
                                  <p:stCondLst>
                                    <p:cond delay="0"/>
                                  </p:stCondLst>
                                  <p:childTnLst>
                                    <p:set>
                                      <p:cBhvr>
                                        <p:cTn id="30" dur="1" fill="hold">
                                          <p:stCondLst>
                                            <p:cond delay="0"/>
                                          </p:stCondLst>
                                        </p:cTn>
                                        <p:tgtEl>
                                          <p:spTgt spid="107574"/>
                                        </p:tgtEl>
                                        <p:attrNameLst>
                                          <p:attrName>style.visibility</p:attrName>
                                        </p:attrNameLst>
                                      </p:cBhvr>
                                      <p:to>
                                        <p:strVal val="visible"/>
                                      </p:to>
                                    </p:set>
                                    <p:anim calcmode="lin" valueType="num">
                                      <p:cBhvr>
                                        <p:cTn id="31" dur="1000" fill="hold"/>
                                        <p:tgtEl>
                                          <p:spTgt spid="107574"/>
                                        </p:tgtEl>
                                        <p:attrNameLst>
                                          <p:attrName>ppt_w</p:attrName>
                                        </p:attrNameLst>
                                      </p:cBhvr>
                                      <p:tavLst>
                                        <p:tav tm="0">
                                          <p:val>
                                            <p:fltVal val="0"/>
                                          </p:val>
                                        </p:tav>
                                        <p:tav tm="100000">
                                          <p:val>
                                            <p:strVal val="#ppt_w"/>
                                          </p:val>
                                        </p:tav>
                                      </p:tavLst>
                                    </p:anim>
                                    <p:anim calcmode="lin" valueType="num">
                                      <p:cBhvr>
                                        <p:cTn id="32" dur="1000" fill="hold"/>
                                        <p:tgtEl>
                                          <p:spTgt spid="107574"/>
                                        </p:tgtEl>
                                        <p:attrNameLst>
                                          <p:attrName>ppt_h</p:attrName>
                                        </p:attrNameLst>
                                      </p:cBhvr>
                                      <p:tavLst>
                                        <p:tav tm="0">
                                          <p:val>
                                            <p:strVal val="#ppt_h"/>
                                          </p:val>
                                        </p:tav>
                                        <p:tav tm="100000">
                                          <p:val>
                                            <p:strVal val="#ppt_h"/>
                                          </p:val>
                                        </p:tav>
                                      </p:tavLst>
                                    </p:anim>
                                  </p:childTnLst>
                                </p:cTn>
                              </p:par>
                              <p:par>
                                <p:cTn id="33" presetID="17" presetClass="entr" presetSubtype="10" repeatCount="3000" fill="hold" nodeType="withEffect">
                                  <p:stCondLst>
                                    <p:cond delay="0"/>
                                  </p:stCondLst>
                                  <p:childTnLst>
                                    <p:set>
                                      <p:cBhvr>
                                        <p:cTn id="34" dur="1" fill="hold">
                                          <p:stCondLst>
                                            <p:cond delay="0"/>
                                          </p:stCondLst>
                                        </p:cTn>
                                        <p:tgtEl>
                                          <p:spTgt spid="107523"/>
                                        </p:tgtEl>
                                        <p:attrNameLst>
                                          <p:attrName>style.visibility</p:attrName>
                                        </p:attrNameLst>
                                      </p:cBhvr>
                                      <p:to>
                                        <p:strVal val="visible"/>
                                      </p:to>
                                    </p:set>
                                    <p:anim calcmode="lin" valueType="num">
                                      <p:cBhvr>
                                        <p:cTn id="35" dur="1000" fill="hold"/>
                                        <p:tgtEl>
                                          <p:spTgt spid="107523"/>
                                        </p:tgtEl>
                                        <p:attrNameLst>
                                          <p:attrName>ppt_w</p:attrName>
                                        </p:attrNameLst>
                                      </p:cBhvr>
                                      <p:tavLst>
                                        <p:tav tm="0">
                                          <p:val>
                                            <p:fltVal val="0"/>
                                          </p:val>
                                        </p:tav>
                                        <p:tav tm="100000">
                                          <p:val>
                                            <p:strVal val="#ppt_w"/>
                                          </p:val>
                                        </p:tav>
                                      </p:tavLst>
                                    </p:anim>
                                    <p:anim calcmode="lin" valueType="num">
                                      <p:cBhvr>
                                        <p:cTn id="36" dur="1000" fill="hold"/>
                                        <p:tgtEl>
                                          <p:spTgt spid="107523"/>
                                        </p:tgtEl>
                                        <p:attrNameLst>
                                          <p:attrName>ppt_h</p:attrName>
                                        </p:attrNameLst>
                                      </p:cBhvr>
                                      <p:tavLst>
                                        <p:tav tm="0">
                                          <p:val>
                                            <p:strVal val="#ppt_h"/>
                                          </p:val>
                                        </p:tav>
                                        <p:tav tm="100000">
                                          <p:val>
                                            <p:strVal val="#ppt_h"/>
                                          </p:val>
                                        </p:tav>
                                      </p:tavLst>
                                    </p:anim>
                                  </p:childTnLst>
                                </p:cTn>
                              </p:par>
                              <p:par>
                                <p:cTn id="37" presetID="17" presetClass="entr" presetSubtype="10" repeatCount="3000" fill="hold" nodeType="withEffect">
                                  <p:stCondLst>
                                    <p:cond delay="0"/>
                                  </p:stCondLst>
                                  <p:childTnLst>
                                    <p:set>
                                      <p:cBhvr>
                                        <p:cTn id="38" dur="1" fill="hold">
                                          <p:stCondLst>
                                            <p:cond delay="0"/>
                                          </p:stCondLst>
                                        </p:cTn>
                                        <p:tgtEl>
                                          <p:spTgt spid="107531"/>
                                        </p:tgtEl>
                                        <p:attrNameLst>
                                          <p:attrName>style.visibility</p:attrName>
                                        </p:attrNameLst>
                                      </p:cBhvr>
                                      <p:to>
                                        <p:strVal val="visible"/>
                                      </p:to>
                                    </p:set>
                                    <p:anim calcmode="lin" valueType="num">
                                      <p:cBhvr>
                                        <p:cTn id="39" dur="1000" fill="hold"/>
                                        <p:tgtEl>
                                          <p:spTgt spid="107531"/>
                                        </p:tgtEl>
                                        <p:attrNameLst>
                                          <p:attrName>ppt_w</p:attrName>
                                        </p:attrNameLst>
                                      </p:cBhvr>
                                      <p:tavLst>
                                        <p:tav tm="0">
                                          <p:val>
                                            <p:fltVal val="0"/>
                                          </p:val>
                                        </p:tav>
                                        <p:tav tm="100000">
                                          <p:val>
                                            <p:strVal val="#ppt_w"/>
                                          </p:val>
                                        </p:tav>
                                      </p:tavLst>
                                    </p:anim>
                                    <p:anim calcmode="lin" valueType="num">
                                      <p:cBhvr>
                                        <p:cTn id="40" dur="1000" fill="hold"/>
                                        <p:tgtEl>
                                          <p:spTgt spid="107531"/>
                                        </p:tgtEl>
                                        <p:attrNameLst>
                                          <p:attrName>ppt_h</p:attrName>
                                        </p:attrNameLst>
                                      </p:cBhvr>
                                      <p:tavLst>
                                        <p:tav tm="0">
                                          <p:val>
                                            <p:strVal val="#ppt_h"/>
                                          </p:val>
                                        </p:tav>
                                        <p:tav tm="100000">
                                          <p:val>
                                            <p:strVal val="#ppt_h"/>
                                          </p:val>
                                        </p:tav>
                                      </p:tavLst>
                                    </p:anim>
                                  </p:childTnLst>
                                </p:cTn>
                              </p:par>
                              <p:par>
                                <p:cTn id="41" presetID="17" presetClass="entr" presetSubtype="10" repeatCount="3000" fill="hold" nodeType="withEffect">
                                  <p:stCondLst>
                                    <p:cond delay="0"/>
                                  </p:stCondLst>
                                  <p:childTnLst>
                                    <p:set>
                                      <p:cBhvr>
                                        <p:cTn id="42" dur="1" fill="hold">
                                          <p:stCondLst>
                                            <p:cond delay="0"/>
                                          </p:stCondLst>
                                        </p:cTn>
                                        <p:tgtEl>
                                          <p:spTgt spid="107588"/>
                                        </p:tgtEl>
                                        <p:attrNameLst>
                                          <p:attrName>style.visibility</p:attrName>
                                        </p:attrNameLst>
                                      </p:cBhvr>
                                      <p:to>
                                        <p:strVal val="visible"/>
                                      </p:to>
                                    </p:set>
                                    <p:anim calcmode="lin" valueType="num">
                                      <p:cBhvr>
                                        <p:cTn id="43" dur="1000" fill="hold"/>
                                        <p:tgtEl>
                                          <p:spTgt spid="107588"/>
                                        </p:tgtEl>
                                        <p:attrNameLst>
                                          <p:attrName>ppt_w</p:attrName>
                                        </p:attrNameLst>
                                      </p:cBhvr>
                                      <p:tavLst>
                                        <p:tav tm="0">
                                          <p:val>
                                            <p:fltVal val="0"/>
                                          </p:val>
                                        </p:tav>
                                        <p:tav tm="100000">
                                          <p:val>
                                            <p:strVal val="#ppt_w"/>
                                          </p:val>
                                        </p:tav>
                                      </p:tavLst>
                                    </p:anim>
                                    <p:anim calcmode="lin" valueType="num">
                                      <p:cBhvr>
                                        <p:cTn id="44" dur="1000" fill="hold"/>
                                        <p:tgtEl>
                                          <p:spTgt spid="107588"/>
                                        </p:tgtEl>
                                        <p:attrNameLst>
                                          <p:attrName>ppt_h</p:attrName>
                                        </p:attrNameLst>
                                      </p:cBhvr>
                                      <p:tavLst>
                                        <p:tav tm="0">
                                          <p:val>
                                            <p:strVal val="#ppt_h"/>
                                          </p:val>
                                        </p:tav>
                                        <p:tav tm="100000">
                                          <p:val>
                                            <p:strVal val="#ppt_h"/>
                                          </p:val>
                                        </p:tav>
                                      </p:tavLst>
                                    </p:anim>
                                  </p:childTnLst>
                                </p:cTn>
                              </p:par>
                              <p:par>
                                <p:cTn id="45" presetID="17" presetClass="entr" presetSubtype="10" repeatCount="3000" fill="hold" nodeType="withEffect">
                                  <p:stCondLst>
                                    <p:cond delay="0"/>
                                  </p:stCondLst>
                                  <p:childTnLst>
                                    <p:set>
                                      <p:cBhvr>
                                        <p:cTn id="46" dur="1" fill="hold">
                                          <p:stCondLst>
                                            <p:cond delay="0"/>
                                          </p:stCondLst>
                                        </p:cTn>
                                        <p:tgtEl>
                                          <p:spTgt spid="107594"/>
                                        </p:tgtEl>
                                        <p:attrNameLst>
                                          <p:attrName>style.visibility</p:attrName>
                                        </p:attrNameLst>
                                      </p:cBhvr>
                                      <p:to>
                                        <p:strVal val="visible"/>
                                      </p:to>
                                    </p:set>
                                    <p:anim calcmode="lin" valueType="num">
                                      <p:cBhvr>
                                        <p:cTn id="47" dur="1000" fill="hold"/>
                                        <p:tgtEl>
                                          <p:spTgt spid="107594"/>
                                        </p:tgtEl>
                                        <p:attrNameLst>
                                          <p:attrName>ppt_w</p:attrName>
                                        </p:attrNameLst>
                                      </p:cBhvr>
                                      <p:tavLst>
                                        <p:tav tm="0">
                                          <p:val>
                                            <p:fltVal val="0"/>
                                          </p:val>
                                        </p:tav>
                                        <p:tav tm="100000">
                                          <p:val>
                                            <p:strVal val="#ppt_w"/>
                                          </p:val>
                                        </p:tav>
                                      </p:tavLst>
                                    </p:anim>
                                    <p:anim calcmode="lin" valueType="num">
                                      <p:cBhvr>
                                        <p:cTn id="48" dur="1000" fill="hold"/>
                                        <p:tgtEl>
                                          <p:spTgt spid="107594"/>
                                        </p:tgtEl>
                                        <p:attrNameLst>
                                          <p:attrName>ppt_h</p:attrName>
                                        </p:attrNameLst>
                                      </p:cBhvr>
                                      <p:tavLst>
                                        <p:tav tm="0">
                                          <p:val>
                                            <p:strVal val="#ppt_h"/>
                                          </p:val>
                                        </p:tav>
                                        <p:tav tm="100000">
                                          <p:val>
                                            <p:strVal val="#ppt_h"/>
                                          </p:val>
                                        </p:tav>
                                      </p:tavLst>
                                    </p:anim>
                                  </p:childTnLst>
                                </p:cTn>
                              </p:par>
                              <p:par>
                                <p:cTn id="49" presetID="17" presetClass="entr" presetSubtype="10" repeatCount="3000" fill="hold" nodeType="withEffect">
                                  <p:stCondLst>
                                    <p:cond delay="0"/>
                                  </p:stCondLst>
                                  <p:childTnLst>
                                    <p:set>
                                      <p:cBhvr>
                                        <p:cTn id="50" dur="1" fill="hold">
                                          <p:stCondLst>
                                            <p:cond delay="0"/>
                                          </p:stCondLst>
                                        </p:cTn>
                                        <p:tgtEl>
                                          <p:spTgt spid="107602"/>
                                        </p:tgtEl>
                                        <p:attrNameLst>
                                          <p:attrName>style.visibility</p:attrName>
                                        </p:attrNameLst>
                                      </p:cBhvr>
                                      <p:to>
                                        <p:strVal val="visible"/>
                                      </p:to>
                                    </p:set>
                                    <p:anim calcmode="lin" valueType="num">
                                      <p:cBhvr>
                                        <p:cTn id="51" dur="1000" fill="hold"/>
                                        <p:tgtEl>
                                          <p:spTgt spid="107602"/>
                                        </p:tgtEl>
                                        <p:attrNameLst>
                                          <p:attrName>ppt_w</p:attrName>
                                        </p:attrNameLst>
                                      </p:cBhvr>
                                      <p:tavLst>
                                        <p:tav tm="0">
                                          <p:val>
                                            <p:fltVal val="0"/>
                                          </p:val>
                                        </p:tav>
                                        <p:tav tm="100000">
                                          <p:val>
                                            <p:strVal val="#ppt_w"/>
                                          </p:val>
                                        </p:tav>
                                      </p:tavLst>
                                    </p:anim>
                                    <p:anim calcmode="lin" valueType="num">
                                      <p:cBhvr>
                                        <p:cTn id="52" dur="1000" fill="hold"/>
                                        <p:tgtEl>
                                          <p:spTgt spid="1076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7" name="AutoShape 3"/>
          <p:cNvSpPr>
            <a:spLocks noChangeArrowheads="1"/>
          </p:cNvSpPr>
          <p:nvPr/>
        </p:nvSpPr>
        <p:spPr bwMode="auto">
          <a:xfrm>
            <a:off x="1543050" y="231671"/>
            <a:ext cx="10389870" cy="5946175"/>
          </a:xfrm>
          <a:prstGeom prst="cloudCallout">
            <a:avLst>
              <a:gd name="adj1" fmla="val -33870"/>
              <a:gd name="adj2" fmla="val 59565"/>
            </a:avLst>
          </a:prstGeom>
          <a:ln>
            <a:headEnd/>
            <a:tailEnd/>
          </a:ln>
        </p:spPr>
        <p:style>
          <a:lnRef idx="2">
            <a:schemeClr val="accent5"/>
          </a:lnRef>
          <a:fillRef idx="1">
            <a:schemeClr val="lt1"/>
          </a:fillRef>
          <a:effectRef idx="0">
            <a:schemeClr val="accent5"/>
          </a:effectRef>
          <a:fontRef idx="minor">
            <a:schemeClr val="dk1"/>
          </a:fontRef>
        </p:style>
        <p:txBody>
          <a:bodyPr lIns="110249" tIns="55125" rIns="110249" bIns="55125"/>
          <a:lstStyle/>
          <a:p>
            <a:pPr algn="ctr">
              <a:defRPr/>
            </a:pPr>
            <a:endParaRPr lang="en-US" sz="3900">
              <a:solidFill>
                <a:srgbClr val="FF0066"/>
              </a:solidFill>
              <a:latin typeface="Arial" charset="0"/>
              <a:cs typeface="Arial" charset="0"/>
            </a:endParaRPr>
          </a:p>
          <a:p>
            <a:pPr algn="ctr">
              <a:defRPr/>
            </a:pPr>
            <a:endParaRPr lang="en-US" sz="3900">
              <a:solidFill>
                <a:srgbClr val="FF0066"/>
              </a:solidFill>
              <a:latin typeface="Arial" charset="0"/>
              <a:cs typeface="Arial" charset="0"/>
            </a:endParaRPr>
          </a:p>
        </p:txBody>
      </p:sp>
      <p:sp>
        <p:nvSpPr>
          <p:cNvPr id="175108" name="Text Box 4"/>
          <p:cNvSpPr txBox="1">
            <a:spLocks noChangeArrowheads="1"/>
          </p:cNvSpPr>
          <p:nvPr/>
        </p:nvSpPr>
        <p:spPr bwMode="auto">
          <a:xfrm>
            <a:off x="2263140" y="1776131"/>
            <a:ext cx="9361170" cy="255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5300" b="1" smtClean="0">
                <a:solidFill>
                  <a:schemeClr val="tx1">
                    <a:lumMod val="75000"/>
                    <a:lumOff val="25000"/>
                  </a:schemeClr>
                </a:solidFill>
                <a:latin typeface="Arial" pitchFamily="34" charset="0"/>
                <a:cs typeface="Arial" pitchFamily="34" charset="0"/>
              </a:rPr>
              <a:t>Tên một cao nguyên ở phía Bắc của Tây Nguyên, có độ cao 500m</a:t>
            </a:r>
            <a:r>
              <a:rPr lang="en-US" sz="5300" smtClean="0">
                <a:solidFill>
                  <a:schemeClr val="tx1">
                    <a:lumMod val="75000"/>
                    <a:lumOff val="25000"/>
                  </a:schemeClr>
                </a:solidFill>
                <a:latin typeface="Arial" pitchFamily="34" charset="0"/>
                <a:cs typeface="Arial" pitchFamily="34" charset="0"/>
              </a:rPr>
              <a:t>.</a:t>
            </a:r>
            <a:endParaRPr lang="en-US" sz="5300" dirty="0">
              <a:solidFill>
                <a:schemeClr val="tx1">
                  <a:lumMod val="75000"/>
                  <a:lumOff val="2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3000" fill="hold" grpId="0" nodeType="withEffect">
                                  <p:stCondLst>
                                    <p:cond delay="0"/>
                                  </p:stCondLst>
                                  <p:childTnLst>
                                    <p:animScale>
                                      <p:cBhvr>
                                        <p:cTn id="6" dur="2000" fill="hold"/>
                                        <p:tgtEl>
                                          <p:spTgt spid="17510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2" name="Picture 3"/>
          <p:cNvPicPr>
            <a:picLocks noChangeAspect="1" noChangeArrowheads="1"/>
          </p:cNvPicPr>
          <p:nvPr/>
        </p:nvPicPr>
        <p:blipFill>
          <a:blip r:embed="rId2"/>
          <a:srcRect/>
          <a:stretch>
            <a:fillRect/>
          </a:stretch>
        </p:blipFill>
        <p:spPr bwMode="auto">
          <a:xfrm>
            <a:off x="0" y="2538710"/>
            <a:ext cx="12370118" cy="4398497"/>
          </a:xfrm>
          <a:prstGeom prst="rect">
            <a:avLst/>
          </a:prstGeom>
          <a:noFill/>
          <a:ln w="9525" algn="ctr">
            <a:noFill/>
            <a:miter lim="800000"/>
            <a:headEnd/>
            <a:tailEnd/>
          </a:ln>
          <a:effectLst/>
        </p:spPr>
      </p:pic>
      <p:sp>
        <p:nvSpPr>
          <p:cNvPr id="3" name="Hộp_Văn_Bản 2"/>
          <p:cNvSpPr txBox="1"/>
          <p:nvPr/>
        </p:nvSpPr>
        <p:spPr>
          <a:xfrm>
            <a:off x="0" y="350837"/>
            <a:ext cx="12344400" cy="1200329"/>
          </a:xfrm>
          <a:prstGeom prst="rect">
            <a:avLst/>
          </a:prstGeom>
          <a:noFill/>
        </p:spPr>
        <p:txBody>
          <a:bodyPr wrap="square" rtlCol="0">
            <a:spAutoFit/>
          </a:bodyPr>
          <a:lstStyle/>
          <a:p>
            <a:pPr algn="ctr"/>
            <a:r>
              <a:rPr lang="en-US" sz="7200" b="1" smtClean="0">
                <a:solidFill>
                  <a:srgbClr val="FF0000"/>
                </a:solidFill>
                <a:latin typeface="Arial" pitchFamily="34" charset="0"/>
                <a:cs typeface="Arial" pitchFamily="34" charset="0"/>
              </a:rPr>
              <a:t>Đây là </a:t>
            </a:r>
            <a:r>
              <a:rPr lang="vi-VN" sz="7200" b="1" smtClean="0">
                <a:solidFill>
                  <a:srgbClr val="FF0000"/>
                </a:solidFill>
                <a:latin typeface="Arial" pitchFamily="34" charset="0"/>
                <a:cs typeface="Arial" pitchFamily="34" charset="0"/>
              </a:rPr>
              <a:t>đâ</a:t>
            </a:r>
            <a:r>
              <a:rPr lang="en-US" sz="7200" b="1" smtClean="0">
                <a:solidFill>
                  <a:srgbClr val="FF0000"/>
                </a:solidFill>
                <a:latin typeface="Arial" pitchFamily="34" charset="0"/>
                <a:cs typeface="Arial" pitchFamily="34" charset="0"/>
              </a:rPr>
              <a:t>u?</a:t>
            </a:r>
            <a:endParaRPr lang="en-US" sz="7200" b="1">
              <a:solidFill>
                <a:srgbClr val="FF0000"/>
              </a:solidFill>
              <a:latin typeface="Arial" pitchFamily="34" charset="0"/>
              <a:cs typeface="Arial" pitchFamily="34" charset="0"/>
            </a:endParaRPr>
          </a:p>
        </p:txBody>
      </p:sp>
      <p:sp>
        <p:nvSpPr>
          <p:cNvPr id="4" name="Hộp_Văn_Bản 3"/>
          <p:cNvSpPr txBox="1"/>
          <p:nvPr/>
        </p:nvSpPr>
        <p:spPr>
          <a:xfrm>
            <a:off x="0" y="1570037"/>
            <a:ext cx="12344400" cy="1200329"/>
          </a:xfrm>
          <a:prstGeom prst="rect">
            <a:avLst/>
          </a:prstGeom>
          <a:noFill/>
        </p:spPr>
        <p:txBody>
          <a:bodyPr wrap="square" rtlCol="0">
            <a:spAutoFit/>
          </a:bodyPr>
          <a:lstStyle/>
          <a:p>
            <a:pPr algn="ctr"/>
            <a:r>
              <a:rPr lang="en-US" sz="7200" b="1" smtClean="0">
                <a:latin typeface="Arial" pitchFamily="34" charset="0"/>
                <a:cs typeface="Arial" pitchFamily="34" charset="0"/>
              </a:rPr>
              <a:t>Tây Nguyên</a:t>
            </a:r>
            <a:endParaRPr lang="en-US" sz="7200" b="1">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5" name="AutoShape 3"/>
          <p:cNvSpPr>
            <a:spLocks noChangeArrowheads="1"/>
          </p:cNvSpPr>
          <p:nvPr/>
        </p:nvSpPr>
        <p:spPr bwMode="auto">
          <a:xfrm>
            <a:off x="720090" y="540564"/>
            <a:ext cx="11315700" cy="4787829"/>
          </a:xfrm>
          <a:prstGeom prst="cloudCallout">
            <a:avLst>
              <a:gd name="adj1" fmla="val -26412"/>
              <a:gd name="adj2" fmla="val 59565"/>
            </a:avLst>
          </a:prstGeom>
          <a:ln>
            <a:headEnd/>
            <a:tailEnd/>
          </a:ln>
        </p:spPr>
        <p:style>
          <a:lnRef idx="2">
            <a:schemeClr val="accent5"/>
          </a:lnRef>
          <a:fillRef idx="1">
            <a:schemeClr val="lt1"/>
          </a:fillRef>
          <a:effectRef idx="0">
            <a:schemeClr val="accent5"/>
          </a:effectRef>
          <a:fontRef idx="minor">
            <a:schemeClr val="dk1"/>
          </a:fontRef>
        </p:style>
        <p:txBody>
          <a:bodyPr lIns="110249" tIns="55125" rIns="110249" bIns="55125"/>
          <a:lstStyle/>
          <a:p>
            <a:pPr algn="ctr">
              <a:defRPr/>
            </a:pPr>
            <a:endParaRPr lang="en-US" sz="3900">
              <a:solidFill>
                <a:srgbClr val="FF0066"/>
              </a:solidFill>
              <a:latin typeface="Arial" charset="0"/>
              <a:cs typeface="Arial" charset="0"/>
            </a:endParaRPr>
          </a:p>
          <a:p>
            <a:pPr algn="ctr">
              <a:defRPr/>
            </a:pPr>
            <a:endParaRPr lang="en-US" sz="3900">
              <a:solidFill>
                <a:srgbClr val="FF0066"/>
              </a:solidFill>
              <a:latin typeface="Arial" charset="0"/>
              <a:cs typeface="Arial" charset="0"/>
            </a:endParaRPr>
          </a:p>
        </p:txBody>
      </p:sp>
      <p:sp>
        <p:nvSpPr>
          <p:cNvPr id="177156" name="Text Box 4"/>
          <p:cNvSpPr txBox="1">
            <a:spLocks noChangeArrowheads="1"/>
          </p:cNvSpPr>
          <p:nvPr/>
        </p:nvSpPr>
        <p:spPr bwMode="auto">
          <a:xfrm>
            <a:off x="1440180" y="1621685"/>
            <a:ext cx="9361170" cy="255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0249" tIns="55125" rIns="110249" bIns="55125">
            <a:spAutoFit/>
          </a:bodyPr>
          <a:lstStyle/>
          <a:p>
            <a:pPr>
              <a:spcBef>
                <a:spcPct val="50000"/>
              </a:spcBef>
              <a:defRPr/>
            </a:pPr>
            <a:r>
              <a:rPr lang="en-US" sz="5300" b="1" dirty="0" err="1">
                <a:solidFill>
                  <a:schemeClr val="tx1">
                    <a:lumMod val="75000"/>
                    <a:lumOff val="25000"/>
                  </a:schemeClr>
                </a:solidFill>
                <a:latin typeface="Arial" pitchFamily="34" charset="0"/>
                <a:cs typeface="Arial" pitchFamily="34" charset="0"/>
              </a:rPr>
              <a:t>Tên</a:t>
            </a:r>
            <a:r>
              <a:rPr lang="en-US" sz="5300" b="1" dirty="0">
                <a:solidFill>
                  <a:schemeClr val="tx1">
                    <a:lumMod val="75000"/>
                    <a:lumOff val="25000"/>
                  </a:schemeClr>
                </a:solidFill>
                <a:latin typeface="Arial" pitchFamily="34" charset="0"/>
                <a:cs typeface="Arial" pitchFamily="34" charset="0"/>
              </a:rPr>
              <a:t> </a:t>
            </a:r>
            <a:r>
              <a:rPr lang="en-US" sz="5300" b="1" dirty="0" err="1">
                <a:solidFill>
                  <a:schemeClr val="tx1">
                    <a:lumMod val="75000"/>
                    <a:lumOff val="25000"/>
                  </a:schemeClr>
                </a:solidFill>
                <a:latin typeface="Arial" pitchFamily="34" charset="0"/>
                <a:cs typeface="Arial" pitchFamily="34" charset="0"/>
              </a:rPr>
              <a:t>một</a:t>
            </a:r>
            <a:r>
              <a:rPr lang="en-US" sz="5300" b="1" dirty="0">
                <a:solidFill>
                  <a:schemeClr val="tx1">
                    <a:lumMod val="75000"/>
                    <a:lumOff val="25000"/>
                  </a:schemeClr>
                </a:solidFill>
                <a:latin typeface="Arial" pitchFamily="34" charset="0"/>
                <a:cs typeface="Arial" pitchFamily="34" charset="0"/>
              </a:rPr>
              <a:t> </a:t>
            </a:r>
            <a:r>
              <a:rPr lang="en-US" sz="5300" b="1" dirty="0" err="1">
                <a:solidFill>
                  <a:schemeClr val="tx1">
                    <a:lumMod val="75000"/>
                    <a:lumOff val="25000"/>
                  </a:schemeClr>
                </a:solidFill>
                <a:latin typeface="Arial" pitchFamily="34" charset="0"/>
                <a:cs typeface="Arial" pitchFamily="34" charset="0"/>
              </a:rPr>
              <a:t>cao</a:t>
            </a:r>
            <a:r>
              <a:rPr lang="en-US" sz="5300" b="1" dirty="0">
                <a:solidFill>
                  <a:schemeClr val="tx1">
                    <a:lumMod val="75000"/>
                    <a:lumOff val="25000"/>
                  </a:schemeClr>
                </a:solidFill>
                <a:latin typeface="Arial" pitchFamily="34" charset="0"/>
                <a:cs typeface="Arial" pitchFamily="34" charset="0"/>
              </a:rPr>
              <a:t> </a:t>
            </a:r>
            <a:r>
              <a:rPr lang="en-US" sz="5300" b="1" dirty="0" err="1">
                <a:solidFill>
                  <a:schemeClr val="tx1">
                    <a:lumMod val="75000"/>
                    <a:lumOff val="25000"/>
                  </a:schemeClr>
                </a:solidFill>
                <a:latin typeface="Arial" pitchFamily="34" charset="0"/>
                <a:cs typeface="Arial" pitchFamily="34" charset="0"/>
              </a:rPr>
              <a:t>nguyên</a:t>
            </a:r>
            <a:r>
              <a:rPr lang="en-US" sz="5300" b="1" dirty="0">
                <a:solidFill>
                  <a:schemeClr val="tx1">
                    <a:lumMod val="75000"/>
                    <a:lumOff val="25000"/>
                  </a:schemeClr>
                </a:solidFill>
                <a:latin typeface="Arial" pitchFamily="34" charset="0"/>
                <a:cs typeface="Arial" pitchFamily="34" charset="0"/>
              </a:rPr>
              <a:t> ở </a:t>
            </a:r>
            <a:r>
              <a:rPr lang="en-US" sz="5300" b="1" dirty="0" err="1">
                <a:solidFill>
                  <a:schemeClr val="tx1">
                    <a:lumMod val="75000"/>
                    <a:lumOff val="25000"/>
                  </a:schemeClr>
                </a:solidFill>
                <a:latin typeface="Arial" pitchFamily="34" charset="0"/>
                <a:cs typeface="Arial" pitchFamily="34" charset="0"/>
              </a:rPr>
              <a:t>phía</a:t>
            </a:r>
            <a:r>
              <a:rPr lang="en-US" sz="5300" b="1" dirty="0">
                <a:solidFill>
                  <a:schemeClr val="tx1">
                    <a:lumMod val="75000"/>
                    <a:lumOff val="25000"/>
                  </a:schemeClr>
                </a:solidFill>
                <a:latin typeface="Arial" pitchFamily="34" charset="0"/>
                <a:cs typeface="Arial" pitchFamily="34" charset="0"/>
              </a:rPr>
              <a:t> </a:t>
            </a:r>
            <a:r>
              <a:rPr lang="en-US" sz="5300" b="1" dirty="0" err="1">
                <a:solidFill>
                  <a:schemeClr val="tx1">
                    <a:lumMod val="75000"/>
                    <a:lumOff val="25000"/>
                  </a:schemeClr>
                </a:solidFill>
                <a:latin typeface="Arial" pitchFamily="34" charset="0"/>
                <a:cs typeface="Arial" pitchFamily="34" charset="0"/>
              </a:rPr>
              <a:t>Bắc</a:t>
            </a:r>
            <a:r>
              <a:rPr lang="en-US" sz="5300" b="1" dirty="0">
                <a:solidFill>
                  <a:schemeClr val="tx1">
                    <a:lumMod val="75000"/>
                    <a:lumOff val="25000"/>
                  </a:schemeClr>
                </a:solidFill>
                <a:latin typeface="Arial" pitchFamily="34" charset="0"/>
                <a:cs typeface="Arial" pitchFamily="34" charset="0"/>
              </a:rPr>
              <a:t> </a:t>
            </a:r>
            <a:r>
              <a:rPr lang="en-US" sz="5300" b="1" dirty="0" err="1">
                <a:solidFill>
                  <a:schemeClr val="tx1">
                    <a:lumMod val="75000"/>
                    <a:lumOff val="25000"/>
                  </a:schemeClr>
                </a:solidFill>
                <a:latin typeface="Arial" pitchFamily="34" charset="0"/>
                <a:cs typeface="Arial" pitchFamily="34" charset="0"/>
              </a:rPr>
              <a:t>của</a:t>
            </a:r>
            <a:r>
              <a:rPr lang="en-US" sz="5300" b="1" dirty="0">
                <a:solidFill>
                  <a:schemeClr val="tx1">
                    <a:lumMod val="75000"/>
                    <a:lumOff val="25000"/>
                  </a:schemeClr>
                </a:solidFill>
                <a:latin typeface="Arial" pitchFamily="34" charset="0"/>
                <a:cs typeface="Arial" pitchFamily="34" charset="0"/>
              </a:rPr>
              <a:t> </a:t>
            </a:r>
            <a:r>
              <a:rPr lang="en-US" sz="5300" b="1" dirty="0" err="1">
                <a:solidFill>
                  <a:schemeClr val="tx1">
                    <a:lumMod val="75000"/>
                    <a:lumOff val="25000"/>
                  </a:schemeClr>
                </a:solidFill>
                <a:latin typeface="Arial" pitchFamily="34" charset="0"/>
                <a:cs typeface="Arial" pitchFamily="34" charset="0"/>
              </a:rPr>
              <a:t>Tây</a:t>
            </a:r>
            <a:r>
              <a:rPr lang="en-US" sz="5300" b="1" dirty="0">
                <a:solidFill>
                  <a:schemeClr val="tx1">
                    <a:lumMod val="75000"/>
                    <a:lumOff val="25000"/>
                  </a:schemeClr>
                </a:solidFill>
                <a:latin typeface="Arial" pitchFamily="34" charset="0"/>
                <a:cs typeface="Arial" pitchFamily="34" charset="0"/>
              </a:rPr>
              <a:t> </a:t>
            </a:r>
            <a:r>
              <a:rPr lang="en-US" sz="5300" b="1" dirty="0" err="1">
                <a:solidFill>
                  <a:schemeClr val="tx1">
                    <a:lumMod val="75000"/>
                    <a:lumOff val="25000"/>
                  </a:schemeClr>
                </a:solidFill>
                <a:latin typeface="Arial" pitchFamily="34" charset="0"/>
                <a:cs typeface="Arial" pitchFamily="34" charset="0"/>
              </a:rPr>
              <a:t>Nguyên</a:t>
            </a:r>
            <a:r>
              <a:rPr lang="en-US" sz="5300" b="1" dirty="0">
                <a:solidFill>
                  <a:schemeClr val="tx1">
                    <a:lumMod val="75000"/>
                    <a:lumOff val="25000"/>
                  </a:schemeClr>
                </a:solidFill>
                <a:latin typeface="Arial" pitchFamily="34" charset="0"/>
                <a:cs typeface="Arial" pitchFamily="34" charset="0"/>
              </a:rPr>
              <a:t>, </a:t>
            </a:r>
            <a:r>
              <a:rPr lang="en-US" sz="5300" b="1" dirty="0" err="1">
                <a:solidFill>
                  <a:schemeClr val="tx1">
                    <a:lumMod val="75000"/>
                    <a:lumOff val="25000"/>
                  </a:schemeClr>
                </a:solidFill>
                <a:latin typeface="Arial" pitchFamily="34" charset="0"/>
                <a:cs typeface="Arial" pitchFamily="34" charset="0"/>
              </a:rPr>
              <a:t>có</a:t>
            </a:r>
            <a:r>
              <a:rPr lang="en-US" sz="5300" b="1" dirty="0">
                <a:solidFill>
                  <a:schemeClr val="tx1">
                    <a:lumMod val="75000"/>
                    <a:lumOff val="25000"/>
                  </a:schemeClr>
                </a:solidFill>
                <a:latin typeface="Arial" pitchFamily="34" charset="0"/>
                <a:cs typeface="Arial" pitchFamily="34" charset="0"/>
              </a:rPr>
              <a:t> </a:t>
            </a:r>
            <a:r>
              <a:rPr lang="en-US" sz="5300" b="1" dirty="0" err="1">
                <a:solidFill>
                  <a:schemeClr val="tx1">
                    <a:lumMod val="75000"/>
                    <a:lumOff val="25000"/>
                  </a:schemeClr>
                </a:solidFill>
                <a:latin typeface="Arial" pitchFamily="34" charset="0"/>
                <a:cs typeface="Arial" pitchFamily="34" charset="0"/>
              </a:rPr>
              <a:t>độ</a:t>
            </a:r>
            <a:r>
              <a:rPr lang="en-US" sz="5300" b="1" dirty="0">
                <a:solidFill>
                  <a:schemeClr val="tx1">
                    <a:lumMod val="75000"/>
                    <a:lumOff val="25000"/>
                  </a:schemeClr>
                </a:solidFill>
                <a:latin typeface="Arial" pitchFamily="34" charset="0"/>
                <a:cs typeface="Arial" pitchFamily="34" charset="0"/>
              </a:rPr>
              <a:t> </a:t>
            </a:r>
            <a:r>
              <a:rPr lang="en-US" sz="5300" b="1" dirty="0" err="1">
                <a:solidFill>
                  <a:schemeClr val="tx1">
                    <a:lumMod val="75000"/>
                    <a:lumOff val="25000"/>
                  </a:schemeClr>
                </a:solidFill>
                <a:latin typeface="Arial" pitchFamily="34" charset="0"/>
                <a:cs typeface="Arial" pitchFamily="34" charset="0"/>
              </a:rPr>
              <a:t>cao</a:t>
            </a:r>
            <a:r>
              <a:rPr lang="en-US" sz="5300" b="1" dirty="0">
                <a:solidFill>
                  <a:schemeClr val="tx1">
                    <a:lumMod val="75000"/>
                    <a:lumOff val="25000"/>
                  </a:schemeClr>
                </a:solidFill>
                <a:latin typeface="Arial" pitchFamily="34" charset="0"/>
                <a:cs typeface="Arial" pitchFamily="34" charset="0"/>
              </a:rPr>
              <a:t> 500m.</a:t>
            </a:r>
          </a:p>
        </p:txBody>
      </p:sp>
      <p:sp>
        <p:nvSpPr>
          <p:cNvPr id="177157" name="Rectangle 5"/>
          <p:cNvSpPr>
            <a:spLocks noChangeArrowheads="1"/>
          </p:cNvSpPr>
          <p:nvPr/>
        </p:nvSpPr>
        <p:spPr bwMode="auto">
          <a:xfrm>
            <a:off x="4307681"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7158" name="Rectangle 6"/>
          <p:cNvSpPr>
            <a:spLocks noChangeArrowheads="1"/>
          </p:cNvSpPr>
          <p:nvPr/>
        </p:nvSpPr>
        <p:spPr bwMode="auto">
          <a:xfrm>
            <a:off x="5336381" y="5743465"/>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7159" name="Rectangle 7"/>
          <p:cNvSpPr>
            <a:spLocks noChangeArrowheads="1"/>
          </p:cNvSpPr>
          <p:nvPr/>
        </p:nvSpPr>
        <p:spPr bwMode="auto">
          <a:xfrm>
            <a:off x="6365081" y="5762770"/>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7160" name="Rectangle 8"/>
          <p:cNvSpPr>
            <a:spLocks noChangeArrowheads="1"/>
          </p:cNvSpPr>
          <p:nvPr/>
        </p:nvSpPr>
        <p:spPr bwMode="auto">
          <a:xfrm>
            <a:off x="7393781" y="5772423"/>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7161" name="Rectangle 9"/>
          <p:cNvSpPr>
            <a:spLocks noChangeArrowheads="1"/>
          </p:cNvSpPr>
          <p:nvPr/>
        </p:nvSpPr>
        <p:spPr bwMode="auto">
          <a:xfrm>
            <a:off x="8422481" y="578207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7162" name="Text Box 10"/>
          <p:cNvSpPr txBox="1">
            <a:spLocks noChangeArrowheads="1"/>
          </p:cNvSpPr>
          <p:nvPr/>
        </p:nvSpPr>
        <p:spPr bwMode="auto">
          <a:xfrm>
            <a:off x="4307681" y="5743465"/>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O</a:t>
            </a:r>
          </a:p>
        </p:txBody>
      </p:sp>
      <p:sp>
        <p:nvSpPr>
          <p:cNvPr id="177163" name="Text Box 11"/>
          <p:cNvSpPr txBox="1">
            <a:spLocks noChangeArrowheads="1"/>
          </p:cNvSpPr>
          <p:nvPr/>
        </p:nvSpPr>
        <p:spPr bwMode="auto">
          <a:xfrm>
            <a:off x="5310664" y="5753117"/>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N</a:t>
            </a:r>
          </a:p>
        </p:txBody>
      </p:sp>
      <p:sp>
        <p:nvSpPr>
          <p:cNvPr id="177164" name="Text Box 12"/>
          <p:cNvSpPr txBox="1">
            <a:spLocks noChangeArrowheads="1"/>
          </p:cNvSpPr>
          <p:nvPr/>
        </p:nvSpPr>
        <p:spPr bwMode="auto">
          <a:xfrm>
            <a:off x="6365081" y="5753117"/>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T</a:t>
            </a:r>
          </a:p>
        </p:txBody>
      </p:sp>
      <p:sp>
        <p:nvSpPr>
          <p:cNvPr id="177165" name="Text Box 13"/>
          <p:cNvSpPr txBox="1">
            <a:spLocks noChangeArrowheads="1"/>
          </p:cNvSpPr>
          <p:nvPr/>
        </p:nvSpPr>
        <p:spPr bwMode="auto">
          <a:xfrm>
            <a:off x="7393781" y="5772423"/>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U</a:t>
            </a:r>
          </a:p>
        </p:txBody>
      </p:sp>
      <p:sp>
        <p:nvSpPr>
          <p:cNvPr id="177166" name="Text Box 14"/>
          <p:cNvSpPr txBox="1">
            <a:spLocks noChangeArrowheads="1"/>
          </p:cNvSpPr>
          <p:nvPr/>
        </p:nvSpPr>
        <p:spPr bwMode="auto">
          <a:xfrm>
            <a:off x="8435340" y="578207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M</a:t>
            </a:r>
          </a:p>
        </p:txBody>
      </p:sp>
      <p:sp>
        <p:nvSpPr>
          <p:cNvPr id="177167" name="Rectangle 15"/>
          <p:cNvSpPr>
            <a:spLocks noChangeArrowheads="1"/>
          </p:cNvSpPr>
          <p:nvPr/>
        </p:nvSpPr>
        <p:spPr bwMode="auto">
          <a:xfrm>
            <a:off x="3291840" y="5714506"/>
            <a:ext cx="925830" cy="1003900"/>
          </a:xfrm>
          <a:prstGeom prst="rect">
            <a:avLst/>
          </a:prstGeom>
          <a:solidFill>
            <a:srgbClr val="FF7C80"/>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FF7C80"/>
            </a:extrusionClr>
          </a:sp3d>
        </p:spPr>
        <p:txBody>
          <a:bodyPr wrap="none" lIns="110249" tIns="55125" rIns="110249" bIns="55125" anchor="ctr">
            <a:flatTx/>
          </a:bodyPr>
          <a:lstStyle/>
          <a:p>
            <a:endParaRPr lang="en-US"/>
          </a:p>
        </p:txBody>
      </p:sp>
      <p:sp>
        <p:nvSpPr>
          <p:cNvPr id="177168" name="Text Box 16"/>
          <p:cNvSpPr txBox="1">
            <a:spLocks noChangeArrowheads="1"/>
          </p:cNvSpPr>
          <p:nvPr/>
        </p:nvSpPr>
        <p:spPr bwMode="auto">
          <a:xfrm>
            <a:off x="3394710" y="5714506"/>
            <a:ext cx="925830" cy="1111600"/>
          </a:xfrm>
          <a:prstGeom prst="rect">
            <a:avLst/>
          </a:prstGeom>
          <a:noFill/>
          <a:ln w="9525">
            <a:noFill/>
            <a:miter lim="800000"/>
            <a:headEnd/>
            <a:tailEnd/>
          </a:ln>
          <a:effectLst/>
        </p:spPr>
        <p:txBody>
          <a:bodyPr lIns="110249" tIns="55125" rIns="110249" bIns="55125">
            <a:spAutoFit/>
          </a:bodyPr>
          <a:lstStyle/>
          <a:p>
            <a:pPr>
              <a:spcBef>
                <a:spcPct val="50000"/>
              </a:spcBef>
            </a:pPr>
            <a:r>
              <a:rPr lang="en-US" sz="6500">
                <a:solidFill>
                  <a:schemeClr val="bg1"/>
                </a:solidFill>
                <a:latin typeface="Times New Roman" pitchFamily="18" charset="0"/>
                <a:cs typeface="Times New Roman" pitchFamily="18" charset="0"/>
              </a:rPr>
              <a:t>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2000" fill="hold"/>
                                        <p:tgtEl>
                                          <p:spTgt spid="177167"/>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77157"/>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177158"/>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177159"/>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177160"/>
                                        </p:tgtEl>
                                        <p:attrNameLst>
                                          <p:attrName>r</p:attrName>
                                        </p:attrNameLst>
                                      </p:cBhvr>
                                    </p:animRot>
                                  </p:childTnLst>
                                </p:cTn>
                              </p:par>
                              <p:par>
                                <p:cTn id="15" presetID="8" presetClass="emph" presetSubtype="0" fill="hold" grpId="0" nodeType="withEffect">
                                  <p:stCondLst>
                                    <p:cond delay="0"/>
                                  </p:stCondLst>
                                  <p:childTnLst>
                                    <p:animRot by="21600000">
                                      <p:cBhvr>
                                        <p:cTn id="16" dur="2000" fill="hold"/>
                                        <p:tgtEl>
                                          <p:spTgt spid="177161"/>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77168"/>
                                        </p:tgtEl>
                                        <p:attrNameLst>
                                          <p:attrName>style.visibility</p:attrName>
                                        </p:attrNameLst>
                                      </p:cBhvr>
                                      <p:to>
                                        <p:strVal val="visible"/>
                                      </p:to>
                                    </p:set>
                                    <p:animEffect transition="in" filter="box(in)">
                                      <p:cBhvr>
                                        <p:cTn id="21" dur="500"/>
                                        <p:tgtEl>
                                          <p:spTgt spid="177168"/>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77162"/>
                                        </p:tgtEl>
                                        <p:attrNameLst>
                                          <p:attrName>style.visibility</p:attrName>
                                        </p:attrNameLst>
                                      </p:cBhvr>
                                      <p:to>
                                        <p:strVal val="visible"/>
                                      </p:to>
                                    </p:set>
                                    <p:animEffect transition="in" filter="box(in)">
                                      <p:cBhvr>
                                        <p:cTn id="24" dur="500"/>
                                        <p:tgtEl>
                                          <p:spTgt spid="177162"/>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77163"/>
                                        </p:tgtEl>
                                        <p:attrNameLst>
                                          <p:attrName>style.visibility</p:attrName>
                                        </p:attrNameLst>
                                      </p:cBhvr>
                                      <p:to>
                                        <p:strVal val="visible"/>
                                      </p:to>
                                    </p:set>
                                    <p:animEffect transition="in" filter="box(in)">
                                      <p:cBhvr>
                                        <p:cTn id="27" dur="500"/>
                                        <p:tgtEl>
                                          <p:spTgt spid="177163"/>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177164"/>
                                        </p:tgtEl>
                                        <p:attrNameLst>
                                          <p:attrName>style.visibility</p:attrName>
                                        </p:attrNameLst>
                                      </p:cBhvr>
                                      <p:to>
                                        <p:strVal val="visible"/>
                                      </p:to>
                                    </p:set>
                                    <p:animEffect transition="in" filter="box(in)">
                                      <p:cBhvr>
                                        <p:cTn id="30" dur="500"/>
                                        <p:tgtEl>
                                          <p:spTgt spid="177164"/>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77165"/>
                                        </p:tgtEl>
                                        <p:attrNameLst>
                                          <p:attrName>style.visibility</p:attrName>
                                        </p:attrNameLst>
                                      </p:cBhvr>
                                      <p:to>
                                        <p:strVal val="visible"/>
                                      </p:to>
                                    </p:set>
                                    <p:animEffect transition="in" filter="box(in)">
                                      <p:cBhvr>
                                        <p:cTn id="33" dur="500"/>
                                        <p:tgtEl>
                                          <p:spTgt spid="177165"/>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77166"/>
                                        </p:tgtEl>
                                        <p:attrNameLst>
                                          <p:attrName>style.visibility</p:attrName>
                                        </p:attrNameLst>
                                      </p:cBhvr>
                                      <p:to>
                                        <p:strVal val="visible"/>
                                      </p:to>
                                    </p:set>
                                    <p:animEffect transition="in" filter="box(in)">
                                      <p:cBhvr>
                                        <p:cTn id="36" dur="500"/>
                                        <p:tgtEl>
                                          <p:spTgt spid="177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7" grpId="0" animBg="1"/>
      <p:bldP spid="177158" grpId="0" animBg="1"/>
      <p:bldP spid="177159" grpId="0" animBg="1"/>
      <p:bldP spid="177160" grpId="0" animBg="1"/>
      <p:bldP spid="177161" grpId="0" animBg="1"/>
      <p:bldP spid="177162" grpId="0"/>
      <p:bldP spid="177163" grpId="0"/>
      <p:bldP spid="177164" grpId="0"/>
      <p:bldP spid="177165" grpId="0"/>
      <p:bldP spid="177166" grpId="0"/>
      <p:bldP spid="177167" grpId="0" animBg="1"/>
      <p:bldP spid="177168"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9571" name="Group 3"/>
          <p:cNvGrpSpPr>
            <a:grpSpLocks/>
          </p:cNvGrpSpPr>
          <p:nvPr/>
        </p:nvGrpSpPr>
        <p:grpSpPr bwMode="auto">
          <a:xfrm>
            <a:off x="925830" y="3397816"/>
            <a:ext cx="2571750" cy="1390015"/>
            <a:chOff x="576" y="1056"/>
            <a:chExt cx="1200" cy="864"/>
          </a:xfrm>
        </p:grpSpPr>
        <p:sp>
          <p:nvSpPr>
            <p:cNvPr id="51293" name="Freeform 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FF00"/>
            </a:solidFill>
            <a:ln w="9525">
              <a:solidFill>
                <a:srgbClr val="0000FF"/>
              </a:solidFill>
              <a:round/>
              <a:headEnd/>
              <a:tailEnd/>
            </a:ln>
          </p:spPr>
          <p:txBody>
            <a:bodyPr/>
            <a:lstStyle/>
            <a:p>
              <a:endParaRPr lang="en-US"/>
            </a:p>
          </p:txBody>
        </p:sp>
        <p:sp>
          <p:nvSpPr>
            <p:cNvPr id="51294" name="Freeform 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FF00"/>
            </a:solidFill>
            <a:ln w="0">
              <a:solidFill>
                <a:srgbClr val="0000FF"/>
              </a:solidFill>
              <a:prstDash val="solid"/>
              <a:round/>
              <a:headEnd/>
              <a:tailEnd/>
            </a:ln>
          </p:spPr>
          <p:txBody>
            <a:bodyPr/>
            <a:lstStyle/>
            <a:p>
              <a:endParaRPr lang="en-US"/>
            </a:p>
          </p:txBody>
        </p:sp>
        <p:sp>
          <p:nvSpPr>
            <p:cNvPr id="51295" name="Freeform 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FF00"/>
            </a:solidFill>
            <a:ln w="9525">
              <a:solidFill>
                <a:srgbClr val="0000FF"/>
              </a:solidFill>
              <a:round/>
              <a:headEnd/>
              <a:tailEnd/>
            </a:ln>
          </p:spPr>
          <p:txBody>
            <a:bodyPr/>
            <a:lstStyle/>
            <a:p>
              <a:endParaRPr lang="en-US"/>
            </a:p>
          </p:txBody>
        </p:sp>
        <p:sp>
          <p:nvSpPr>
            <p:cNvPr id="51296" name="Freeform 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FF00"/>
            </a:solidFill>
            <a:ln w="0">
              <a:solidFill>
                <a:srgbClr val="0000FF"/>
              </a:solidFill>
              <a:prstDash val="solid"/>
              <a:round/>
              <a:headEnd/>
              <a:tailEnd/>
            </a:ln>
          </p:spPr>
          <p:txBody>
            <a:bodyPr/>
            <a:lstStyle/>
            <a:p>
              <a:endParaRPr lang="en-US"/>
            </a:p>
          </p:txBody>
        </p:sp>
        <p:sp>
          <p:nvSpPr>
            <p:cNvPr id="51297" name="Freeform 8"/>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FF00"/>
            </a:solidFill>
            <a:ln w="9525">
              <a:solidFill>
                <a:srgbClr val="0000FF"/>
              </a:solidFill>
              <a:round/>
              <a:headEnd/>
              <a:tailEnd/>
            </a:ln>
          </p:spPr>
          <p:txBody>
            <a:bodyPr/>
            <a:lstStyle/>
            <a:p>
              <a:endParaRPr lang="en-US"/>
            </a:p>
          </p:txBody>
        </p:sp>
        <p:sp>
          <p:nvSpPr>
            <p:cNvPr id="51298" name="Freeform 9"/>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FF00"/>
            </a:solidFill>
            <a:ln w="9525">
              <a:solidFill>
                <a:srgbClr val="0000FF"/>
              </a:solidFill>
              <a:round/>
              <a:headEnd/>
              <a:tailEnd/>
            </a:ln>
          </p:spPr>
          <p:txBody>
            <a:bodyPr/>
            <a:lstStyle/>
            <a:p>
              <a:endParaRPr lang="en-US"/>
            </a:p>
          </p:txBody>
        </p:sp>
        <p:sp>
          <p:nvSpPr>
            <p:cNvPr id="51299" name="Freeform 10"/>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FF00"/>
            </a:solidFill>
            <a:ln w="9525">
              <a:solidFill>
                <a:srgbClr val="0000FF"/>
              </a:solidFill>
              <a:round/>
              <a:headEnd/>
              <a:tailEnd/>
            </a:ln>
          </p:spPr>
          <p:txBody>
            <a:bodyPr/>
            <a:lstStyle/>
            <a:p>
              <a:endParaRPr lang="en-US"/>
            </a:p>
          </p:txBody>
        </p:sp>
      </p:grpSp>
      <p:grpSp>
        <p:nvGrpSpPr>
          <p:cNvPr id="109579" name="Group 11"/>
          <p:cNvGrpSpPr>
            <a:grpSpLocks/>
          </p:cNvGrpSpPr>
          <p:nvPr/>
        </p:nvGrpSpPr>
        <p:grpSpPr bwMode="auto">
          <a:xfrm>
            <a:off x="925830" y="3109837"/>
            <a:ext cx="2571750" cy="1621684"/>
            <a:chOff x="432" y="3744"/>
            <a:chExt cx="1200" cy="1008"/>
          </a:xfrm>
        </p:grpSpPr>
        <p:grpSp>
          <p:nvGrpSpPr>
            <p:cNvPr id="51288" name="Group 12"/>
            <p:cNvGrpSpPr>
              <a:grpSpLocks/>
            </p:cNvGrpSpPr>
            <p:nvPr/>
          </p:nvGrpSpPr>
          <p:grpSpPr bwMode="auto">
            <a:xfrm>
              <a:off x="432" y="3914"/>
              <a:ext cx="1200" cy="310"/>
              <a:chOff x="432" y="3936"/>
              <a:chExt cx="1200" cy="310"/>
            </a:xfrm>
          </p:grpSpPr>
          <p:sp>
            <p:nvSpPr>
              <p:cNvPr id="51290" name="Freeform 13"/>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FF00"/>
              </a:solidFill>
              <a:ln w="0">
                <a:solidFill>
                  <a:srgbClr val="0000FF"/>
                </a:solidFill>
                <a:prstDash val="solid"/>
                <a:round/>
                <a:headEnd/>
                <a:tailEnd/>
              </a:ln>
            </p:spPr>
            <p:txBody>
              <a:bodyPr/>
              <a:lstStyle/>
              <a:p>
                <a:endParaRPr lang="en-US"/>
              </a:p>
            </p:txBody>
          </p:sp>
          <p:sp>
            <p:nvSpPr>
              <p:cNvPr id="51291" name="Freeform 14"/>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FF00"/>
              </a:solidFill>
              <a:ln w="9525">
                <a:solidFill>
                  <a:srgbClr val="0000FF"/>
                </a:solidFill>
                <a:round/>
                <a:headEnd/>
                <a:tailEnd/>
              </a:ln>
            </p:spPr>
            <p:txBody>
              <a:bodyPr/>
              <a:lstStyle/>
              <a:p>
                <a:endParaRPr lang="en-US"/>
              </a:p>
            </p:txBody>
          </p:sp>
          <p:sp>
            <p:nvSpPr>
              <p:cNvPr id="51292" name="Freeform 15"/>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FF00"/>
              </a:solidFill>
              <a:ln w="9525">
                <a:solidFill>
                  <a:srgbClr val="0000FF"/>
                </a:solidFill>
                <a:round/>
                <a:headEnd/>
                <a:tailEnd/>
              </a:ln>
            </p:spPr>
            <p:txBody>
              <a:bodyPr/>
              <a:lstStyle/>
              <a:p>
                <a:endParaRPr lang="en-US"/>
              </a:p>
            </p:txBody>
          </p:sp>
        </p:grpSp>
        <p:sp>
          <p:nvSpPr>
            <p:cNvPr id="51289" name="Freeform 16"/>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sp>
        <p:nvSpPr>
          <p:cNvPr id="51205" name="WordArt 17"/>
          <p:cNvSpPr>
            <a:spLocks noChangeArrowheads="1" noChangeShapeType="1" noTextEdit="1"/>
          </p:cNvSpPr>
          <p:nvPr/>
        </p:nvSpPr>
        <p:spPr bwMode="auto">
          <a:xfrm rot="185152">
            <a:off x="1840947" y="772231"/>
            <a:ext cx="8945404" cy="3088922"/>
          </a:xfrm>
          <a:prstGeom prst="rect">
            <a:avLst/>
          </a:prstGeom>
        </p:spPr>
        <p:txBody>
          <a:bodyPr spcFirstLastPara="1" wrap="none" lIns="110249" tIns="55125" rIns="110249" bIns="55125" fromWordArt="1">
            <a:prstTxWarp prst="textArchUp">
              <a:avLst>
                <a:gd name="adj" fmla="val 10861343"/>
              </a:avLst>
            </a:prstTxWarp>
            <a:scene3d>
              <a:camera prst="legacyObliqueTopRight"/>
              <a:lightRig rig="legacyFlat3" dir="b"/>
            </a:scene3d>
            <a:sp3d extrusionH="430200" prstMaterial="legacyMatte">
              <a:extrusionClr>
                <a:srgbClr val="0000FF"/>
              </a:extrusionClr>
            </a:sp3d>
          </a:bodyPr>
          <a:lstStyle/>
          <a:p>
            <a:pPr algn="ctr"/>
            <a:r>
              <a:rPr lang="en-US" sz="4800" kern="10">
                <a:ln w="9525">
                  <a:round/>
                  <a:headEnd/>
                  <a:tailEnd/>
                </a:ln>
                <a:gradFill rotWithShape="1">
                  <a:gsLst>
                    <a:gs pos="0">
                      <a:srgbClr val="0000FF"/>
                    </a:gs>
                    <a:gs pos="100000">
                      <a:srgbClr val="00FFFF"/>
                    </a:gs>
                  </a:gsLst>
                  <a:lin ang="5400000" scaled="1"/>
                </a:gradFill>
                <a:latin typeface=".VnRevueH"/>
              </a:rPr>
              <a:t>chiÕc hép kú diÖu</a:t>
            </a:r>
          </a:p>
        </p:txBody>
      </p:sp>
      <p:grpSp>
        <p:nvGrpSpPr>
          <p:cNvPr id="109586" name="Group 18"/>
          <p:cNvGrpSpPr>
            <a:grpSpLocks/>
          </p:cNvGrpSpPr>
          <p:nvPr/>
        </p:nvGrpSpPr>
        <p:grpSpPr bwMode="auto">
          <a:xfrm>
            <a:off x="2070259" y="2075372"/>
            <a:ext cx="2571750" cy="1390015"/>
            <a:chOff x="576" y="1056"/>
            <a:chExt cx="1200" cy="864"/>
          </a:xfrm>
        </p:grpSpPr>
        <p:sp>
          <p:nvSpPr>
            <p:cNvPr id="51281" name="Freeform 19"/>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0000"/>
            </a:solidFill>
            <a:ln w="9525">
              <a:solidFill>
                <a:srgbClr val="0000FF"/>
              </a:solidFill>
              <a:round/>
              <a:headEnd/>
              <a:tailEnd/>
            </a:ln>
          </p:spPr>
          <p:txBody>
            <a:bodyPr/>
            <a:lstStyle/>
            <a:p>
              <a:endParaRPr lang="en-US"/>
            </a:p>
          </p:txBody>
        </p:sp>
        <p:sp>
          <p:nvSpPr>
            <p:cNvPr id="51282" name="Freeform 20"/>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0000"/>
            </a:solidFill>
            <a:ln w="0">
              <a:solidFill>
                <a:srgbClr val="0000FF"/>
              </a:solidFill>
              <a:prstDash val="solid"/>
              <a:round/>
              <a:headEnd/>
              <a:tailEnd/>
            </a:ln>
          </p:spPr>
          <p:txBody>
            <a:bodyPr/>
            <a:lstStyle/>
            <a:p>
              <a:endParaRPr lang="en-US"/>
            </a:p>
          </p:txBody>
        </p:sp>
        <p:sp>
          <p:nvSpPr>
            <p:cNvPr id="51283" name="Freeform 21"/>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0000"/>
            </a:solidFill>
            <a:ln w="9525">
              <a:solidFill>
                <a:srgbClr val="0000FF"/>
              </a:solidFill>
              <a:round/>
              <a:headEnd/>
              <a:tailEnd/>
            </a:ln>
          </p:spPr>
          <p:txBody>
            <a:bodyPr/>
            <a:lstStyle/>
            <a:p>
              <a:endParaRPr lang="en-US"/>
            </a:p>
          </p:txBody>
        </p:sp>
        <p:sp>
          <p:nvSpPr>
            <p:cNvPr id="51284" name="Freeform 22"/>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0000"/>
            </a:solidFill>
            <a:ln w="0">
              <a:solidFill>
                <a:srgbClr val="0000FF"/>
              </a:solidFill>
              <a:prstDash val="solid"/>
              <a:round/>
              <a:headEnd/>
              <a:tailEnd/>
            </a:ln>
          </p:spPr>
          <p:txBody>
            <a:bodyPr/>
            <a:lstStyle/>
            <a:p>
              <a:endParaRPr lang="en-US"/>
            </a:p>
          </p:txBody>
        </p:sp>
        <p:sp>
          <p:nvSpPr>
            <p:cNvPr id="51285" name="Freeform 23"/>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0000"/>
            </a:solidFill>
            <a:ln w="9525">
              <a:solidFill>
                <a:srgbClr val="0000FF"/>
              </a:solidFill>
              <a:round/>
              <a:headEnd/>
              <a:tailEnd/>
            </a:ln>
          </p:spPr>
          <p:txBody>
            <a:bodyPr/>
            <a:lstStyle/>
            <a:p>
              <a:endParaRPr lang="en-US"/>
            </a:p>
          </p:txBody>
        </p:sp>
        <p:sp>
          <p:nvSpPr>
            <p:cNvPr id="51286" name="Freeform 24"/>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0000"/>
            </a:solidFill>
            <a:ln w="9525">
              <a:solidFill>
                <a:srgbClr val="0000FF"/>
              </a:solidFill>
              <a:round/>
              <a:headEnd/>
              <a:tailEnd/>
            </a:ln>
          </p:spPr>
          <p:txBody>
            <a:bodyPr/>
            <a:lstStyle/>
            <a:p>
              <a:endParaRPr lang="en-US"/>
            </a:p>
          </p:txBody>
        </p:sp>
        <p:sp>
          <p:nvSpPr>
            <p:cNvPr id="51287" name="Freeform 25"/>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noFill/>
            <a:ln w="9525">
              <a:solidFill>
                <a:srgbClr val="0000FF"/>
              </a:solidFill>
              <a:round/>
              <a:headEnd/>
              <a:tailEnd/>
            </a:ln>
          </p:spPr>
          <p:txBody>
            <a:bodyPr/>
            <a:lstStyle/>
            <a:p>
              <a:endParaRPr lang="en-US"/>
            </a:p>
          </p:txBody>
        </p:sp>
      </p:grpSp>
      <p:grpSp>
        <p:nvGrpSpPr>
          <p:cNvPr id="109594" name="Group 26"/>
          <p:cNvGrpSpPr>
            <a:grpSpLocks/>
          </p:cNvGrpSpPr>
          <p:nvPr/>
        </p:nvGrpSpPr>
        <p:grpSpPr bwMode="auto">
          <a:xfrm>
            <a:off x="2070259" y="1766477"/>
            <a:ext cx="2571750" cy="1621684"/>
            <a:chOff x="1008" y="2064"/>
            <a:chExt cx="1200" cy="1008"/>
          </a:xfrm>
        </p:grpSpPr>
        <p:grpSp>
          <p:nvGrpSpPr>
            <p:cNvPr id="51276" name="Group 27"/>
            <p:cNvGrpSpPr>
              <a:grpSpLocks/>
            </p:cNvGrpSpPr>
            <p:nvPr/>
          </p:nvGrpSpPr>
          <p:grpSpPr bwMode="auto">
            <a:xfrm>
              <a:off x="1008" y="2256"/>
              <a:ext cx="1200" cy="310"/>
              <a:chOff x="432" y="432"/>
              <a:chExt cx="1200" cy="310"/>
            </a:xfrm>
          </p:grpSpPr>
          <p:sp>
            <p:nvSpPr>
              <p:cNvPr id="51278" name="Freeform 28"/>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0000"/>
              </a:solidFill>
              <a:ln w="0">
                <a:solidFill>
                  <a:srgbClr val="0000FF"/>
                </a:solidFill>
                <a:prstDash val="solid"/>
                <a:round/>
                <a:headEnd/>
                <a:tailEnd/>
              </a:ln>
            </p:spPr>
            <p:txBody>
              <a:bodyPr/>
              <a:lstStyle/>
              <a:p>
                <a:endParaRPr lang="en-US"/>
              </a:p>
            </p:txBody>
          </p:sp>
          <p:sp>
            <p:nvSpPr>
              <p:cNvPr id="51279" name="Freeform 29"/>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0000"/>
              </a:solidFill>
              <a:ln w="9525">
                <a:solidFill>
                  <a:srgbClr val="0000FF"/>
                </a:solidFill>
                <a:round/>
                <a:headEnd/>
                <a:tailEnd/>
              </a:ln>
            </p:spPr>
            <p:txBody>
              <a:bodyPr/>
              <a:lstStyle/>
              <a:p>
                <a:endParaRPr lang="en-US"/>
              </a:p>
            </p:txBody>
          </p:sp>
          <p:sp>
            <p:nvSpPr>
              <p:cNvPr id="51280" name="Freeform 30"/>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0000"/>
              </a:solidFill>
              <a:ln w="9525">
                <a:solidFill>
                  <a:srgbClr val="0000FF"/>
                </a:solidFill>
                <a:round/>
                <a:headEnd/>
                <a:tailEnd/>
              </a:ln>
            </p:spPr>
            <p:txBody>
              <a:bodyPr/>
              <a:lstStyle/>
              <a:p>
                <a:endParaRPr lang="en-US"/>
              </a:p>
            </p:txBody>
          </p:sp>
        </p:grpSp>
        <p:sp>
          <p:nvSpPr>
            <p:cNvPr id="51277" name="Freeform 31"/>
            <p:cNvSpPr>
              <a:spLocks/>
            </p:cNvSpPr>
            <p:nvPr/>
          </p:nvSpPr>
          <p:spPr bwMode="auto">
            <a:xfrm>
              <a:off x="1056" y="206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09600" name="Group 32"/>
          <p:cNvGrpSpPr>
            <a:grpSpLocks/>
          </p:cNvGrpSpPr>
          <p:nvPr/>
        </p:nvGrpSpPr>
        <p:grpSpPr bwMode="auto">
          <a:xfrm>
            <a:off x="7715250" y="1776132"/>
            <a:ext cx="2571750" cy="1390015"/>
            <a:chOff x="576" y="1056"/>
            <a:chExt cx="1200" cy="864"/>
          </a:xfrm>
        </p:grpSpPr>
        <p:sp>
          <p:nvSpPr>
            <p:cNvPr id="51269" name="Freeform 33"/>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66FFFF"/>
            </a:solidFill>
            <a:ln w="9525">
              <a:solidFill>
                <a:srgbClr val="0000FF"/>
              </a:solidFill>
              <a:round/>
              <a:headEnd/>
              <a:tailEnd/>
            </a:ln>
          </p:spPr>
          <p:txBody>
            <a:bodyPr/>
            <a:lstStyle/>
            <a:p>
              <a:endParaRPr lang="en-US"/>
            </a:p>
          </p:txBody>
        </p:sp>
        <p:sp>
          <p:nvSpPr>
            <p:cNvPr id="51270" name="Freeform 34"/>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66FFFF"/>
            </a:solidFill>
            <a:ln w="0">
              <a:solidFill>
                <a:srgbClr val="0000FF"/>
              </a:solidFill>
              <a:prstDash val="solid"/>
              <a:round/>
              <a:headEnd/>
              <a:tailEnd/>
            </a:ln>
          </p:spPr>
          <p:txBody>
            <a:bodyPr/>
            <a:lstStyle/>
            <a:p>
              <a:endParaRPr lang="en-US"/>
            </a:p>
          </p:txBody>
        </p:sp>
        <p:sp>
          <p:nvSpPr>
            <p:cNvPr id="51271" name="Freeform 35"/>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66FFFF"/>
            </a:solidFill>
            <a:ln w="9525">
              <a:solidFill>
                <a:srgbClr val="0000FF"/>
              </a:solidFill>
              <a:round/>
              <a:headEnd/>
              <a:tailEnd/>
            </a:ln>
          </p:spPr>
          <p:txBody>
            <a:bodyPr/>
            <a:lstStyle/>
            <a:p>
              <a:endParaRPr lang="en-US"/>
            </a:p>
          </p:txBody>
        </p:sp>
        <p:sp>
          <p:nvSpPr>
            <p:cNvPr id="51272" name="Freeform 36"/>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66FFFF"/>
            </a:solidFill>
            <a:ln w="0">
              <a:solidFill>
                <a:srgbClr val="0000FF"/>
              </a:solidFill>
              <a:prstDash val="solid"/>
              <a:round/>
              <a:headEnd/>
              <a:tailEnd/>
            </a:ln>
          </p:spPr>
          <p:txBody>
            <a:bodyPr/>
            <a:lstStyle/>
            <a:p>
              <a:endParaRPr lang="en-US"/>
            </a:p>
          </p:txBody>
        </p:sp>
        <p:sp>
          <p:nvSpPr>
            <p:cNvPr id="51273" name="Freeform 37"/>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66FFFF"/>
            </a:solidFill>
            <a:ln w="9525">
              <a:solidFill>
                <a:srgbClr val="0000FF"/>
              </a:solidFill>
              <a:round/>
              <a:headEnd/>
              <a:tailEnd/>
            </a:ln>
          </p:spPr>
          <p:txBody>
            <a:bodyPr/>
            <a:lstStyle/>
            <a:p>
              <a:endParaRPr lang="en-US"/>
            </a:p>
          </p:txBody>
        </p:sp>
        <p:sp>
          <p:nvSpPr>
            <p:cNvPr id="51274" name="Freeform 38"/>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66FFFF"/>
            </a:solidFill>
            <a:ln w="9525">
              <a:solidFill>
                <a:srgbClr val="0000FF"/>
              </a:solidFill>
              <a:round/>
              <a:headEnd/>
              <a:tailEnd/>
            </a:ln>
          </p:spPr>
          <p:txBody>
            <a:bodyPr/>
            <a:lstStyle/>
            <a:p>
              <a:endParaRPr lang="en-US"/>
            </a:p>
          </p:txBody>
        </p:sp>
        <p:sp>
          <p:nvSpPr>
            <p:cNvPr id="51275" name="Freeform 39"/>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66FFFF"/>
            </a:solidFill>
            <a:ln w="9525">
              <a:solidFill>
                <a:srgbClr val="0000FF"/>
              </a:solidFill>
              <a:round/>
              <a:headEnd/>
              <a:tailEnd/>
            </a:ln>
          </p:spPr>
          <p:txBody>
            <a:bodyPr/>
            <a:lstStyle/>
            <a:p>
              <a:endParaRPr lang="en-US"/>
            </a:p>
          </p:txBody>
        </p:sp>
      </p:grpSp>
      <p:grpSp>
        <p:nvGrpSpPr>
          <p:cNvPr id="109608" name="Group 40"/>
          <p:cNvGrpSpPr>
            <a:grpSpLocks/>
          </p:cNvGrpSpPr>
          <p:nvPr/>
        </p:nvGrpSpPr>
        <p:grpSpPr bwMode="auto">
          <a:xfrm>
            <a:off x="7728109" y="1467238"/>
            <a:ext cx="2571750" cy="1621684"/>
            <a:chOff x="3120" y="1296"/>
            <a:chExt cx="1200" cy="1008"/>
          </a:xfrm>
        </p:grpSpPr>
        <p:grpSp>
          <p:nvGrpSpPr>
            <p:cNvPr id="51264" name="Group 41"/>
            <p:cNvGrpSpPr>
              <a:grpSpLocks/>
            </p:cNvGrpSpPr>
            <p:nvPr/>
          </p:nvGrpSpPr>
          <p:grpSpPr bwMode="auto">
            <a:xfrm>
              <a:off x="3120" y="1488"/>
              <a:ext cx="1200" cy="310"/>
              <a:chOff x="432" y="432"/>
              <a:chExt cx="1200" cy="310"/>
            </a:xfrm>
          </p:grpSpPr>
          <p:sp>
            <p:nvSpPr>
              <p:cNvPr id="51266" name="Freeform 42"/>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FFFF"/>
              </a:solidFill>
              <a:ln w="0">
                <a:solidFill>
                  <a:srgbClr val="0000FF"/>
                </a:solidFill>
                <a:prstDash val="solid"/>
                <a:round/>
                <a:headEnd/>
                <a:tailEnd/>
              </a:ln>
            </p:spPr>
            <p:txBody>
              <a:bodyPr/>
              <a:lstStyle/>
              <a:p>
                <a:endParaRPr lang="en-US"/>
              </a:p>
            </p:txBody>
          </p:sp>
          <p:sp>
            <p:nvSpPr>
              <p:cNvPr id="51267" name="Freeform 43"/>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FFFF"/>
              </a:solidFill>
              <a:ln w="9525">
                <a:solidFill>
                  <a:srgbClr val="0000FF"/>
                </a:solidFill>
                <a:round/>
                <a:headEnd/>
                <a:tailEnd/>
              </a:ln>
            </p:spPr>
            <p:txBody>
              <a:bodyPr/>
              <a:lstStyle/>
              <a:p>
                <a:endParaRPr lang="en-US"/>
              </a:p>
            </p:txBody>
          </p:sp>
          <p:sp>
            <p:nvSpPr>
              <p:cNvPr id="51268" name="Freeform 44"/>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FFFF"/>
              </a:solidFill>
              <a:ln w="9525">
                <a:solidFill>
                  <a:srgbClr val="0000FF"/>
                </a:solidFill>
                <a:round/>
                <a:headEnd/>
                <a:tailEnd/>
              </a:ln>
            </p:spPr>
            <p:txBody>
              <a:bodyPr/>
              <a:lstStyle/>
              <a:p>
                <a:endParaRPr lang="en-US"/>
              </a:p>
            </p:txBody>
          </p:sp>
        </p:grpSp>
        <p:sp>
          <p:nvSpPr>
            <p:cNvPr id="51265" name="Freeform 45"/>
            <p:cNvSpPr>
              <a:spLocks/>
            </p:cNvSpPr>
            <p:nvPr/>
          </p:nvSpPr>
          <p:spPr bwMode="auto">
            <a:xfrm>
              <a:off x="3168" y="1296"/>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09614" name="Group 46"/>
          <p:cNvGrpSpPr>
            <a:grpSpLocks/>
          </p:cNvGrpSpPr>
          <p:nvPr/>
        </p:nvGrpSpPr>
        <p:grpSpPr bwMode="auto">
          <a:xfrm>
            <a:off x="4937760" y="3552263"/>
            <a:ext cx="2571750" cy="1390015"/>
            <a:chOff x="576" y="1056"/>
            <a:chExt cx="1200" cy="864"/>
          </a:xfrm>
        </p:grpSpPr>
        <p:sp>
          <p:nvSpPr>
            <p:cNvPr id="51257" name="Freeform 47"/>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CC0099"/>
            </a:solidFill>
            <a:ln w="9525">
              <a:solidFill>
                <a:srgbClr val="0000FF"/>
              </a:solidFill>
              <a:round/>
              <a:headEnd/>
              <a:tailEnd/>
            </a:ln>
          </p:spPr>
          <p:txBody>
            <a:bodyPr/>
            <a:lstStyle/>
            <a:p>
              <a:endParaRPr lang="en-US"/>
            </a:p>
          </p:txBody>
        </p:sp>
        <p:sp>
          <p:nvSpPr>
            <p:cNvPr id="51258" name="Freeform 48"/>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CC0099"/>
            </a:solidFill>
            <a:ln w="0">
              <a:solidFill>
                <a:srgbClr val="0000FF"/>
              </a:solidFill>
              <a:prstDash val="solid"/>
              <a:round/>
              <a:headEnd/>
              <a:tailEnd/>
            </a:ln>
          </p:spPr>
          <p:txBody>
            <a:bodyPr/>
            <a:lstStyle/>
            <a:p>
              <a:endParaRPr lang="en-US"/>
            </a:p>
          </p:txBody>
        </p:sp>
        <p:sp>
          <p:nvSpPr>
            <p:cNvPr id="51259" name="Freeform 49"/>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CC0099"/>
            </a:solidFill>
            <a:ln w="9525">
              <a:solidFill>
                <a:srgbClr val="0000FF"/>
              </a:solidFill>
              <a:round/>
              <a:headEnd/>
              <a:tailEnd/>
            </a:ln>
          </p:spPr>
          <p:txBody>
            <a:bodyPr/>
            <a:lstStyle/>
            <a:p>
              <a:endParaRPr lang="en-US"/>
            </a:p>
          </p:txBody>
        </p:sp>
        <p:sp>
          <p:nvSpPr>
            <p:cNvPr id="51260" name="Freeform 50"/>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CC0099"/>
            </a:solidFill>
            <a:ln w="0">
              <a:solidFill>
                <a:srgbClr val="0000FF"/>
              </a:solidFill>
              <a:prstDash val="solid"/>
              <a:round/>
              <a:headEnd/>
              <a:tailEnd/>
            </a:ln>
          </p:spPr>
          <p:txBody>
            <a:bodyPr/>
            <a:lstStyle/>
            <a:p>
              <a:endParaRPr lang="en-US"/>
            </a:p>
          </p:txBody>
        </p:sp>
        <p:sp>
          <p:nvSpPr>
            <p:cNvPr id="51261" name="Freeform 51"/>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CC0099"/>
            </a:solidFill>
            <a:ln w="9525">
              <a:solidFill>
                <a:srgbClr val="0000FF"/>
              </a:solidFill>
              <a:round/>
              <a:headEnd/>
              <a:tailEnd/>
            </a:ln>
          </p:spPr>
          <p:txBody>
            <a:bodyPr/>
            <a:lstStyle/>
            <a:p>
              <a:endParaRPr lang="en-US"/>
            </a:p>
          </p:txBody>
        </p:sp>
        <p:sp>
          <p:nvSpPr>
            <p:cNvPr id="51262" name="Freeform 52"/>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CC0099"/>
            </a:solidFill>
            <a:ln w="9525">
              <a:solidFill>
                <a:srgbClr val="0000FF"/>
              </a:solidFill>
              <a:round/>
              <a:headEnd/>
              <a:tailEnd/>
            </a:ln>
          </p:spPr>
          <p:txBody>
            <a:bodyPr/>
            <a:lstStyle/>
            <a:p>
              <a:endParaRPr lang="en-US"/>
            </a:p>
          </p:txBody>
        </p:sp>
        <p:sp>
          <p:nvSpPr>
            <p:cNvPr id="51263" name="Freeform 53"/>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CC0099"/>
            </a:solidFill>
            <a:ln w="9525">
              <a:solidFill>
                <a:srgbClr val="0000FF"/>
              </a:solidFill>
              <a:round/>
              <a:headEnd/>
              <a:tailEnd/>
            </a:ln>
          </p:spPr>
          <p:txBody>
            <a:bodyPr/>
            <a:lstStyle/>
            <a:p>
              <a:endParaRPr lang="en-US"/>
            </a:p>
          </p:txBody>
        </p:sp>
      </p:grpSp>
      <p:grpSp>
        <p:nvGrpSpPr>
          <p:cNvPr id="109622" name="Group 54"/>
          <p:cNvGrpSpPr>
            <a:grpSpLocks/>
          </p:cNvGrpSpPr>
          <p:nvPr/>
        </p:nvGrpSpPr>
        <p:grpSpPr bwMode="auto">
          <a:xfrm>
            <a:off x="4937760" y="3243368"/>
            <a:ext cx="2571750" cy="1621684"/>
            <a:chOff x="2304" y="3744"/>
            <a:chExt cx="1200" cy="1008"/>
          </a:xfrm>
        </p:grpSpPr>
        <p:grpSp>
          <p:nvGrpSpPr>
            <p:cNvPr id="51252" name="Group 55"/>
            <p:cNvGrpSpPr>
              <a:grpSpLocks/>
            </p:cNvGrpSpPr>
            <p:nvPr/>
          </p:nvGrpSpPr>
          <p:grpSpPr bwMode="auto">
            <a:xfrm>
              <a:off x="2304" y="3936"/>
              <a:ext cx="1200" cy="310"/>
              <a:chOff x="432" y="432"/>
              <a:chExt cx="1200" cy="310"/>
            </a:xfrm>
          </p:grpSpPr>
          <p:sp>
            <p:nvSpPr>
              <p:cNvPr id="51254" name="Freeform 56"/>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CC0099"/>
              </a:solidFill>
              <a:ln w="0">
                <a:solidFill>
                  <a:srgbClr val="0000FF"/>
                </a:solidFill>
                <a:prstDash val="solid"/>
                <a:round/>
                <a:headEnd/>
                <a:tailEnd/>
              </a:ln>
            </p:spPr>
            <p:txBody>
              <a:bodyPr/>
              <a:lstStyle/>
              <a:p>
                <a:endParaRPr lang="en-US"/>
              </a:p>
            </p:txBody>
          </p:sp>
          <p:sp>
            <p:nvSpPr>
              <p:cNvPr id="51255" name="Freeform 57"/>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CC0099"/>
              </a:solidFill>
              <a:ln w="9525">
                <a:solidFill>
                  <a:srgbClr val="0000FF"/>
                </a:solidFill>
                <a:round/>
                <a:headEnd/>
                <a:tailEnd/>
              </a:ln>
            </p:spPr>
            <p:txBody>
              <a:bodyPr/>
              <a:lstStyle/>
              <a:p>
                <a:endParaRPr lang="en-US"/>
              </a:p>
            </p:txBody>
          </p:sp>
          <p:sp>
            <p:nvSpPr>
              <p:cNvPr id="51256" name="Freeform 58"/>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CC0099"/>
              </a:solidFill>
              <a:ln w="9525">
                <a:solidFill>
                  <a:srgbClr val="0000FF"/>
                </a:solidFill>
                <a:round/>
                <a:headEnd/>
                <a:tailEnd/>
              </a:ln>
            </p:spPr>
            <p:txBody>
              <a:bodyPr/>
              <a:lstStyle/>
              <a:p>
                <a:endParaRPr lang="en-US"/>
              </a:p>
            </p:txBody>
          </p:sp>
        </p:grpSp>
        <p:sp>
          <p:nvSpPr>
            <p:cNvPr id="51253" name="Freeform 59"/>
            <p:cNvSpPr>
              <a:spLocks/>
            </p:cNvSpPr>
            <p:nvPr/>
          </p:nvSpPr>
          <p:spPr bwMode="auto">
            <a:xfrm>
              <a:off x="2352"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09628" name="Group 60"/>
          <p:cNvGrpSpPr>
            <a:grpSpLocks/>
          </p:cNvGrpSpPr>
          <p:nvPr/>
        </p:nvGrpSpPr>
        <p:grpSpPr bwMode="auto">
          <a:xfrm>
            <a:off x="8949690" y="3629486"/>
            <a:ext cx="2571750" cy="1390015"/>
            <a:chOff x="576" y="1056"/>
            <a:chExt cx="1200" cy="864"/>
          </a:xfrm>
        </p:grpSpPr>
        <p:sp>
          <p:nvSpPr>
            <p:cNvPr id="51245" name="Freeform 61"/>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FF6600"/>
            </a:solidFill>
            <a:ln w="9525">
              <a:solidFill>
                <a:srgbClr val="0000FF"/>
              </a:solidFill>
              <a:round/>
              <a:headEnd/>
              <a:tailEnd/>
            </a:ln>
          </p:spPr>
          <p:txBody>
            <a:bodyPr/>
            <a:lstStyle/>
            <a:p>
              <a:endParaRPr lang="en-US"/>
            </a:p>
          </p:txBody>
        </p:sp>
        <p:sp>
          <p:nvSpPr>
            <p:cNvPr id="51246" name="Freeform 62"/>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FF6600"/>
            </a:solidFill>
            <a:ln w="0">
              <a:solidFill>
                <a:srgbClr val="0000FF"/>
              </a:solidFill>
              <a:prstDash val="solid"/>
              <a:round/>
              <a:headEnd/>
              <a:tailEnd/>
            </a:ln>
          </p:spPr>
          <p:txBody>
            <a:bodyPr/>
            <a:lstStyle/>
            <a:p>
              <a:endParaRPr lang="en-US"/>
            </a:p>
          </p:txBody>
        </p:sp>
        <p:sp>
          <p:nvSpPr>
            <p:cNvPr id="51247" name="Freeform 63"/>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FF6600"/>
            </a:solidFill>
            <a:ln w="9525">
              <a:solidFill>
                <a:srgbClr val="0000FF"/>
              </a:solidFill>
              <a:round/>
              <a:headEnd/>
              <a:tailEnd/>
            </a:ln>
          </p:spPr>
          <p:txBody>
            <a:bodyPr/>
            <a:lstStyle/>
            <a:p>
              <a:endParaRPr lang="en-US"/>
            </a:p>
          </p:txBody>
        </p:sp>
        <p:sp>
          <p:nvSpPr>
            <p:cNvPr id="51248" name="Freeform 64"/>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FF6600"/>
            </a:solidFill>
            <a:ln w="0">
              <a:solidFill>
                <a:srgbClr val="0000FF"/>
              </a:solidFill>
              <a:prstDash val="solid"/>
              <a:round/>
              <a:headEnd/>
              <a:tailEnd/>
            </a:ln>
          </p:spPr>
          <p:txBody>
            <a:bodyPr/>
            <a:lstStyle/>
            <a:p>
              <a:endParaRPr lang="en-US"/>
            </a:p>
          </p:txBody>
        </p:sp>
        <p:sp>
          <p:nvSpPr>
            <p:cNvPr id="51249" name="Freeform 65"/>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FF6600"/>
            </a:solidFill>
            <a:ln w="9525">
              <a:solidFill>
                <a:srgbClr val="0000FF"/>
              </a:solidFill>
              <a:round/>
              <a:headEnd/>
              <a:tailEnd/>
            </a:ln>
          </p:spPr>
          <p:txBody>
            <a:bodyPr/>
            <a:lstStyle/>
            <a:p>
              <a:endParaRPr lang="en-US"/>
            </a:p>
          </p:txBody>
        </p:sp>
        <p:sp>
          <p:nvSpPr>
            <p:cNvPr id="51250" name="Freeform 66"/>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FF6600"/>
            </a:solidFill>
            <a:ln w="9525">
              <a:solidFill>
                <a:srgbClr val="0000FF"/>
              </a:solidFill>
              <a:round/>
              <a:headEnd/>
              <a:tailEnd/>
            </a:ln>
          </p:spPr>
          <p:txBody>
            <a:bodyPr/>
            <a:lstStyle/>
            <a:p>
              <a:endParaRPr lang="en-US"/>
            </a:p>
          </p:txBody>
        </p:sp>
        <p:sp>
          <p:nvSpPr>
            <p:cNvPr id="51251" name="Freeform 67"/>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FF6600"/>
            </a:solidFill>
            <a:ln w="9525">
              <a:solidFill>
                <a:srgbClr val="0000FF"/>
              </a:solidFill>
              <a:round/>
              <a:headEnd/>
              <a:tailEnd/>
            </a:ln>
          </p:spPr>
          <p:txBody>
            <a:bodyPr/>
            <a:lstStyle/>
            <a:p>
              <a:endParaRPr lang="en-US"/>
            </a:p>
          </p:txBody>
        </p:sp>
      </p:grpSp>
      <p:grpSp>
        <p:nvGrpSpPr>
          <p:cNvPr id="109636" name="Group 68"/>
          <p:cNvGrpSpPr>
            <a:grpSpLocks/>
          </p:cNvGrpSpPr>
          <p:nvPr/>
        </p:nvGrpSpPr>
        <p:grpSpPr bwMode="auto">
          <a:xfrm>
            <a:off x="8962549" y="3431600"/>
            <a:ext cx="2571750" cy="1621684"/>
            <a:chOff x="4182" y="2544"/>
            <a:chExt cx="1200" cy="1008"/>
          </a:xfrm>
        </p:grpSpPr>
        <p:grpSp>
          <p:nvGrpSpPr>
            <p:cNvPr id="51240" name="Group 69"/>
            <p:cNvGrpSpPr>
              <a:grpSpLocks/>
            </p:cNvGrpSpPr>
            <p:nvPr/>
          </p:nvGrpSpPr>
          <p:grpSpPr bwMode="auto">
            <a:xfrm>
              <a:off x="4182" y="2666"/>
              <a:ext cx="1200" cy="310"/>
              <a:chOff x="432" y="432"/>
              <a:chExt cx="1200" cy="310"/>
            </a:xfrm>
          </p:grpSpPr>
          <p:sp>
            <p:nvSpPr>
              <p:cNvPr id="51242" name="Freeform 70"/>
              <p:cNvSpPr>
                <a:spLocks/>
              </p:cNvSpPr>
              <p:nvPr/>
            </p:nvSpPr>
            <p:spPr bwMode="auto">
              <a:xfrm>
                <a:off x="432" y="432"/>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FF6600"/>
              </a:solidFill>
              <a:ln w="0">
                <a:solidFill>
                  <a:srgbClr val="0000FF"/>
                </a:solidFill>
                <a:prstDash val="solid"/>
                <a:round/>
                <a:headEnd/>
                <a:tailEnd/>
              </a:ln>
            </p:spPr>
            <p:txBody>
              <a:bodyPr/>
              <a:lstStyle/>
              <a:p>
                <a:endParaRPr lang="en-US"/>
              </a:p>
            </p:txBody>
          </p:sp>
          <p:sp>
            <p:nvSpPr>
              <p:cNvPr id="51243" name="Freeform 71"/>
              <p:cNvSpPr>
                <a:spLocks/>
              </p:cNvSpPr>
              <p:nvPr/>
            </p:nvSpPr>
            <p:spPr bwMode="auto">
              <a:xfrm>
                <a:off x="720" y="480"/>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FF6600"/>
              </a:solidFill>
              <a:ln w="9525">
                <a:solidFill>
                  <a:srgbClr val="0000FF"/>
                </a:solidFill>
                <a:round/>
                <a:headEnd/>
                <a:tailEnd/>
              </a:ln>
            </p:spPr>
            <p:txBody>
              <a:bodyPr/>
              <a:lstStyle/>
              <a:p>
                <a:endParaRPr lang="en-US"/>
              </a:p>
            </p:txBody>
          </p:sp>
          <p:sp>
            <p:nvSpPr>
              <p:cNvPr id="51244" name="Freeform 72"/>
              <p:cNvSpPr>
                <a:spLocks/>
              </p:cNvSpPr>
              <p:nvPr/>
            </p:nvSpPr>
            <p:spPr bwMode="auto">
              <a:xfrm>
                <a:off x="768" y="480"/>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FF6600"/>
              </a:solidFill>
              <a:ln w="9525">
                <a:solidFill>
                  <a:srgbClr val="0000FF"/>
                </a:solidFill>
                <a:round/>
                <a:headEnd/>
                <a:tailEnd/>
              </a:ln>
            </p:spPr>
            <p:txBody>
              <a:bodyPr/>
              <a:lstStyle/>
              <a:p>
                <a:endParaRPr lang="en-US"/>
              </a:p>
            </p:txBody>
          </p:sp>
        </p:grpSp>
        <p:sp>
          <p:nvSpPr>
            <p:cNvPr id="51241" name="Freeform 73"/>
            <p:cNvSpPr>
              <a:spLocks/>
            </p:cNvSpPr>
            <p:nvPr/>
          </p:nvSpPr>
          <p:spPr bwMode="auto">
            <a:xfrm>
              <a:off x="4230" y="25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66FF33"/>
            </a:solidFill>
            <a:ln w="9525" cap="flat" cmpd="sng">
              <a:solidFill>
                <a:schemeClr val="tx1"/>
              </a:solidFill>
              <a:prstDash val="solid"/>
              <a:round/>
              <a:headEnd/>
              <a:tailEnd/>
            </a:ln>
            <a:effectLst/>
          </p:spPr>
          <p:txBody>
            <a:bodyPr wrap="none" anchor="ctr"/>
            <a:lstStyle/>
            <a:p>
              <a:endParaRPr lang="en-US"/>
            </a:p>
          </p:txBody>
        </p:sp>
      </p:grpSp>
      <p:grpSp>
        <p:nvGrpSpPr>
          <p:cNvPr id="109642" name="Group 74"/>
          <p:cNvGrpSpPr>
            <a:grpSpLocks/>
          </p:cNvGrpSpPr>
          <p:nvPr/>
        </p:nvGrpSpPr>
        <p:grpSpPr bwMode="auto">
          <a:xfrm>
            <a:off x="4937760" y="1853355"/>
            <a:ext cx="2571750" cy="1390015"/>
            <a:chOff x="576" y="1056"/>
            <a:chExt cx="1200" cy="864"/>
          </a:xfrm>
        </p:grpSpPr>
        <p:sp>
          <p:nvSpPr>
            <p:cNvPr id="51233" name="Freeform 75"/>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close/>
                </a:path>
              </a:pathLst>
            </a:custGeom>
            <a:solidFill>
              <a:srgbClr val="993300"/>
            </a:solidFill>
            <a:ln w="9525">
              <a:solidFill>
                <a:srgbClr val="0000FF"/>
              </a:solidFill>
              <a:round/>
              <a:headEnd/>
              <a:tailEnd/>
            </a:ln>
          </p:spPr>
          <p:txBody>
            <a:bodyPr/>
            <a:lstStyle/>
            <a:p>
              <a:endParaRPr lang="en-US"/>
            </a:p>
          </p:txBody>
        </p:sp>
        <p:sp>
          <p:nvSpPr>
            <p:cNvPr id="51234" name="Freeform 76"/>
            <p:cNvSpPr>
              <a:spLocks/>
            </p:cNvSpPr>
            <p:nvPr/>
          </p:nvSpPr>
          <p:spPr bwMode="auto">
            <a:xfrm>
              <a:off x="576" y="1192"/>
              <a:ext cx="598" cy="728"/>
            </a:xfrm>
            <a:custGeom>
              <a:avLst/>
              <a:gdLst>
                <a:gd name="T0" fmla="*/ 0 w 1207"/>
                <a:gd name="T1" fmla="*/ 0 h 2299"/>
                <a:gd name="T2" fmla="*/ 147 w 1207"/>
                <a:gd name="T3" fmla="*/ 17 h 2299"/>
                <a:gd name="T4" fmla="*/ 147 w 1207"/>
                <a:gd name="T5" fmla="*/ 73 h 2299"/>
                <a:gd name="T6" fmla="*/ 0 w 1207"/>
                <a:gd name="T7" fmla="*/ 51 h 2299"/>
                <a:gd name="T8" fmla="*/ 0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0" y="0"/>
                  </a:moveTo>
                  <a:lnTo>
                    <a:pt x="1206" y="547"/>
                  </a:lnTo>
                  <a:lnTo>
                    <a:pt x="1207" y="2299"/>
                  </a:lnTo>
                  <a:lnTo>
                    <a:pt x="2" y="1616"/>
                  </a:lnTo>
                  <a:lnTo>
                    <a:pt x="0" y="0"/>
                  </a:lnTo>
                </a:path>
              </a:pathLst>
            </a:custGeom>
            <a:solidFill>
              <a:srgbClr val="993300"/>
            </a:solidFill>
            <a:ln w="0">
              <a:solidFill>
                <a:srgbClr val="0000FF"/>
              </a:solidFill>
              <a:prstDash val="solid"/>
              <a:round/>
              <a:headEnd/>
              <a:tailEnd/>
            </a:ln>
          </p:spPr>
          <p:txBody>
            <a:bodyPr/>
            <a:lstStyle/>
            <a:p>
              <a:endParaRPr lang="en-US"/>
            </a:p>
          </p:txBody>
        </p:sp>
        <p:sp>
          <p:nvSpPr>
            <p:cNvPr id="51235" name="Freeform 77"/>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close/>
                </a:path>
              </a:pathLst>
            </a:custGeom>
            <a:solidFill>
              <a:srgbClr val="993300"/>
            </a:solidFill>
            <a:ln w="9525">
              <a:solidFill>
                <a:srgbClr val="0000FF"/>
              </a:solidFill>
              <a:round/>
              <a:headEnd/>
              <a:tailEnd/>
            </a:ln>
          </p:spPr>
          <p:txBody>
            <a:bodyPr/>
            <a:lstStyle/>
            <a:p>
              <a:endParaRPr lang="en-US"/>
            </a:p>
          </p:txBody>
        </p:sp>
        <p:sp>
          <p:nvSpPr>
            <p:cNvPr id="51236" name="Freeform 78"/>
            <p:cNvSpPr>
              <a:spLocks/>
            </p:cNvSpPr>
            <p:nvPr/>
          </p:nvSpPr>
          <p:spPr bwMode="auto">
            <a:xfrm>
              <a:off x="1178" y="1192"/>
              <a:ext cx="598" cy="728"/>
            </a:xfrm>
            <a:custGeom>
              <a:avLst/>
              <a:gdLst>
                <a:gd name="T0" fmla="*/ 147 w 1207"/>
                <a:gd name="T1" fmla="*/ 0 h 2299"/>
                <a:gd name="T2" fmla="*/ 0 w 1207"/>
                <a:gd name="T3" fmla="*/ 17 h 2299"/>
                <a:gd name="T4" fmla="*/ 0 w 1207"/>
                <a:gd name="T5" fmla="*/ 73 h 2299"/>
                <a:gd name="T6" fmla="*/ 147 w 1207"/>
                <a:gd name="T7" fmla="*/ 51 h 2299"/>
                <a:gd name="T8" fmla="*/ 147 w 1207"/>
                <a:gd name="T9" fmla="*/ 0 h 22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299">
                  <a:moveTo>
                    <a:pt x="1207" y="0"/>
                  </a:moveTo>
                  <a:lnTo>
                    <a:pt x="1" y="547"/>
                  </a:lnTo>
                  <a:lnTo>
                    <a:pt x="0" y="2299"/>
                  </a:lnTo>
                  <a:lnTo>
                    <a:pt x="1205" y="1616"/>
                  </a:lnTo>
                  <a:lnTo>
                    <a:pt x="1207" y="0"/>
                  </a:lnTo>
                </a:path>
              </a:pathLst>
            </a:custGeom>
            <a:solidFill>
              <a:srgbClr val="993300"/>
            </a:solidFill>
            <a:ln w="0">
              <a:solidFill>
                <a:srgbClr val="0000FF"/>
              </a:solidFill>
              <a:prstDash val="solid"/>
              <a:round/>
              <a:headEnd/>
              <a:tailEnd/>
            </a:ln>
          </p:spPr>
          <p:txBody>
            <a:bodyPr/>
            <a:lstStyle/>
            <a:p>
              <a:endParaRPr lang="en-US"/>
            </a:p>
          </p:txBody>
        </p:sp>
        <p:sp>
          <p:nvSpPr>
            <p:cNvPr id="51237" name="Freeform 79"/>
            <p:cNvSpPr>
              <a:spLocks/>
            </p:cNvSpPr>
            <p:nvPr/>
          </p:nvSpPr>
          <p:spPr bwMode="auto">
            <a:xfrm>
              <a:off x="842" y="1270"/>
              <a:ext cx="7" cy="532"/>
            </a:xfrm>
            <a:custGeom>
              <a:avLst/>
              <a:gdLst>
                <a:gd name="T0" fmla="*/ 0 w 17"/>
                <a:gd name="T1" fmla="*/ 0 h 1683"/>
                <a:gd name="T2" fmla="*/ 0 w 17"/>
                <a:gd name="T3" fmla="*/ 0 h 1683"/>
                <a:gd name="T4" fmla="*/ 0 w 17"/>
                <a:gd name="T5" fmla="*/ 53 h 1683"/>
                <a:gd name="T6" fmla="*/ 1 w 17"/>
                <a:gd name="T7" fmla="*/ 53 h 1683"/>
                <a:gd name="T8" fmla="*/ 1 w 17"/>
                <a:gd name="T9" fmla="*/ 0 h 1683"/>
                <a:gd name="T10" fmla="*/ 0 w 17"/>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683">
                  <a:moveTo>
                    <a:pt x="8" y="0"/>
                  </a:moveTo>
                  <a:lnTo>
                    <a:pt x="0" y="0"/>
                  </a:lnTo>
                  <a:lnTo>
                    <a:pt x="0" y="1683"/>
                  </a:lnTo>
                  <a:lnTo>
                    <a:pt x="17" y="1683"/>
                  </a:lnTo>
                  <a:lnTo>
                    <a:pt x="17" y="0"/>
                  </a:lnTo>
                  <a:lnTo>
                    <a:pt x="8" y="0"/>
                  </a:lnTo>
                  <a:close/>
                </a:path>
              </a:pathLst>
            </a:custGeom>
            <a:solidFill>
              <a:srgbClr val="993300"/>
            </a:solidFill>
            <a:ln w="9525">
              <a:solidFill>
                <a:srgbClr val="0000FF"/>
              </a:solidFill>
              <a:round/>
              <a:headEnd/>
              <a:tailEnd/>
            </a:ln>
          </p:spPr>
          <p:txBody>
            <a:bodyPr/>
            <a:lstStyle/>
            <a:p>
              <a:endParaRPr lang="en-US"/>
            </a:p>
          </p:txBody>
        </p:sp>
        <p:sp>
          <p:nvSpPr>
            <p:cNvPr id="51238" name="Freeform 80"/>
            <p:cNvSpPr>
              <a:spLocks/>
            </p:cNvSpPr>
            <p:nvPr/>
          </p:nvSpPr>
          <p:spPr bwMode="auto">
            <a:xfrm>
              <a:off x="1503" y="1270"/>
              <a:ext cx="7" cy="532"/>
            </a:xfrm>
            <a:custGeom>
              <a:avLst/>
              <a:gdLst>
                <a:gd name="T0" fmla="*/ 1 w 16"/>
                <a:gd name="T1" fmla="*/ 0 h 1683"/>
                <a:gd name="T2" fmla="*/ 0 w 16"/>
                <a:gd name="T3" fmla="*/ 0 h 1683"/>
                <a:gd name="T4" fmla="*/ 0 w 16"/>
                <a:gd name="T5" fmla="*/ 53 h 1683"/>
                <a:gd name="T6" fmla="*/ 1 w 16"/>
                <a:gd name="T7" fmla="*/ 53 h 1683"/>
                <a:gd name="T8" fmla="*/ 1 w 16"/>
                <a:gd name="T9" fmla="*/ 0 h 1683"/>
                <a:gd name="T10" fmla="*/ 1 w 16"/>
                <a:gd name="T11" fmla="*/ 0 h 1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683">
                  <a:moveTo>
                    <a:pt x="8" y="0"/>
                  </a:moveTo>
                  <a:lnTo>
                    <a:pt x="0" y="0"/>
                  </a:lnTo>
                  <a:lnTo>
                    <a:pt x="0" y="1683"/>
                  </a:lnTo>
                  <a:lnTo>
                    <a:pt x="16" y="1683"/>
                  </a:lnTo>
                  <a:lnTo>
                    <a:pt x="16" y="0"/>
                  </a:lnTo>
                  <a:lnTo>
                    <a:pt x="8" y="0"/>
                  </a:lnTo>
                  <a:close/>
                </a:path>
              </a:pathLst>
            </a:custGeom>
            <a:solidFill>
              <a:srgbClr val="993300"/>
            </a:solidFill>
            <a:ln w="9525">
              <a:solidFill>
                <a:srgbClr val="0000FF"/>
              </a:solidFill>
              <a:round/>
              <a:headEnd/>
              <a:tailEnd/>
            </a:ln>
          </p:spPr>
          <p:txBody>
            <a:bodyPr/>
            <a:lstStyle/>
            <a:p>
              <a:endParaRPr lang="en-US"/>
            </a:p>
          </p:txBody>
        </p:sp>
        <p:sp>
          <p:nvSpPr>
            <p:cNvPr id="51239" name="Freeform 81"/>
            <p:cNvSpPr>
              <a:spLocks/>
            </p:cNvSpPr>
            <p:nvPr/>
          </p:nvSpPr>
          <p:spPr bwMode="auto">
            <a:xfrm>
              <a:off x="576" y="105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close/>
                </a:path>
              </a:pathLst>
            </a:custGeom>
            <a:solidFill>
              <a:srgbClr val="993300"/>
            </a:solidFill>
            <a:ln w="9525">
              <a:solidFill>
                <a:srgbClr val="0000FF"/>
              </a:solidFill>
              <a:round/>
              <a:headEnd/>
              <a:tailEnd/>
            </a:ln>
          </p:spPr>
          <p:txBody>
            <a:bodyPr/>
            <a:lstStyle/>
            <a:p>
              <a:endParaRPr lang="en-US"/>
            </a:p>
          </p:txBody>
        </p:sp>
      </p:grpSp>
      <p:grpSp>
        <p:nvGrpSpPr>
          <p:cNvPr id="109650" name="Group 82"/>
          <p:cNvGrpSpPr>
            <a:grpSpLocks/>
          </p:cNvGrpSpPr>
          <p:nvPr/>
        </p:nvGrpSpPr>
        <p:grpSpPr bwMode="auto">
          <a:xfrm>
            <a:off x="4937760" y="1573420"/>
            <a:ext cx="2571750" cy="1621684"/>
            <a:chOff x="432" y="3744"/>
            <a:chExt cx="1200" cy="1008"/>
          </a:xfrm>
        </p:grpSpPr>
        <p:grpSp>
          <p:nvGrpSpPr>
            <p:cNvPr id="51228" name="Group 83"/>
            <p:cNvGrpSpPr>
              <a:grpSpLocks/>
            </p:cNvGrpSpPr>
            <p:nvPr/>
          </p:nvGrpSpPr>
          <p:grpSpPr bwMode="auto">
            <a:xfrm>
              <a:off x="432" y="3914"/>
              <a:ext cx="1200" cy="310"/>
              <a:chOff x="432" y="3936"/>
              <a:chExt cx="1200" cy="310"/>
            </a:xfrm>
          </p:grpSpPr>
          <p:sp>
            <p:nvSpPr>
              <p:cNvPr id="51230" name="Freeform 84"/>
              <p:cNvSpPr>
                <a:spLocks/>
              </p:cNvSpPr>
              <p:nvPr/>
            </p:nvSpPr>
            <p:spPr bwMode="auto">
              <a:xfrm>
                <a:off x="432" y="3936"/>
                <a:ext cx="1200" cy="310"/>
              </a:xfrm>
              <a:custGeom>
                <a:avLst/>
                <a:gdLst>
                  <a:gd name="T0" fmla="*/ 0 w 2422"/>
                  <a:gd name="T1" fmla="*/ 14 h 977"/>
                  <a:gd name="T2" fmla="*/ 148 w 2422"/>
                  <a:gd name="T3" fmla="*/ 31 h 977"/>
                  <a:gd name="T4" fmla="*/ 295 w 2422"/>
                  <a:gd name="T5" fmla="*/ 14 h 977"/>
                  <a:gd name="T6" fmla="*/ 147 w 2422"/>
                  <a:gd name="T7" fmla="*/ 0 h 977"/>
                  <a:gd name="T8" fmla="*/ 0 w 2422"/>
                  <a:gd name="T9" fmla="*/ 14 h 9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2" h="977">
                    <a:moveTo>
                      <a:pt x="0" y="431"/>
                    </a:moveTo>
                    <a:lnTo>
                      <a:pt x="1215" y="977"/>
                    </a:lnTo>
                    <a:lnTo>
                      <a:pt x="2422" y="431"/>
                    </a:lnTo>
                    <a:lnTo>
                      <a:pt x="1208" y="0"/>
                    </a:lnTo>
                    <a:lnTo>
                      <a:pt x="0" y="431"/>
                    </a:lnTo>
                  </a:path>
                </a:pathLst>
              </a:custGeom>
              <a:solidFill>
                <a:srgbClr val="993300"/>
              </a:solidFill>
              <a:ln w="0">
                <a:solidFill>
                  <a:srgbClr val="0000FF"/>
                </a:solidFill>
                <a:prstDash val="solid"/>
                <a:round/>
                <a:headEnd/>
                <a:tailEnd/>
              </a:ln>
            </p:spPr>
            <p:txBody>
              <a:bodyPr/>
              <a:lstStyle/>
              <a:p>
                <a:endParaRPr lang="en-US"/>
              </a:p>
            </p:txBody>
          </p:sp>
          <p:sp>
            <p:nvSpPr>
              <p:cNvPr id="51231" name="Freeform 85"/>
              <p:cNvSpPr>
                <a:spLocks/>
              </p:cNvSpPr>
              <p:nvPr/>
            </p:nvSpPr>
            <p:spPr bwMode="auto">
              <a:xfrm>
                <a:off x="720" y="3984"/>
                <a:ext cx="594" cy="160"/>
              </a:xfrm>
              <a:custGeom>
                <a:avLst/>
                <a:gdLst>
                  <a:gd name="T0" fmla="*/ 146 w 1200"/>
                  <a:gd name="T1" fmla="*/ 0 h 506"/>
                  <a:gd name="T2" fmla="*/ 145 w 1200"/>
                  <a:gd name="T3" fmla="*/ 0 h 506"/>
                  <a:gd name="T4" fmla="*/ 0 w 1200"/>
                  <a:gd name="T5" fmla="*/ 15 h 506"/>
                  <a:gd name="T6" fmla="*/ 0 w 1200"/>
                  <a:gd name="T7" fmla="*/ 16 h 506"/>
                  <a:gd name="T8" fmla="*/ 146 w 1200"/>
                  <a:gd name="T9" fmla="*/ 0 h 506"/>
                  <a:gd name="T10" fmla="*/ 146 w 1200"/>
                  <a:gd name="T11" fmla="*/ 0 h 5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506">
                    <a:moveTo>
                      <a:pt x="1197" y="7"/>
                    </a:moveTo>
                    <a:lnTo>
                      <a:pt x="1193" y="0"/>
                    </a:lnTo>
                    <a:lnTo>
                      <a:pt x="0" y="493"/>
                    </a:lnTo>
                    <a:lnTo>
                      <a:pt x="7" y="506"/>
                    </a:lnTo>
                    <a:lnTo>
                      <a:pt x="1200" y="14"/>
                    </a:lnTo>
                    <a:lnTo>
                      <a:pt x="1197" y="7"/>
                    </a:lnTo>
                    <a:close/>
                  </a:path>
                </a:pathLst>
              </a:custGeom>
              <a:solidFill>
                <a:srgbClr val="993300"/>
              </a:solidFill>
              <a:ln w="9525">
                <a:solidFill>
                  <a:srgbClr val="0000FF"/>
                </a:solidFill>
                <a:round/>
                <a:headEnd/>
                <a:tailEnd/>
              </a:ln>
            </p:spPr>
            <p:txBody>
              <a:bodyPr/>
              <a:lstStyle/>
              <a:p>
                <a:endParaRPr lang="en-US"/>
              </a:p>
            </p:txBody>
          </p:sp>
          <p:sp>
            <p:nvSpPr>
              <p:cNvPr id="51232" name="Freeform 86"/>
              <p:cNvSpPr>
                <a:spLocks/>
              </p:cNvSpPr>
              <p:nvPr/>
            </p:nvSpPr>
            <p:spPr bwMode="auto">
              <a:xfrm>
                <a:off x="768" y="3984"/>
                <a:ext cx="589" cy="160"/>
              </a:xfrm>
              <a:custGeom>
                <a:avLst/>
                <a:gdLst>
                  <a:gd name="T0" fmla="*/ 0 w 1190"/>
                  <a:gd name="T1" fmla="*/ 0 h 508"/>
                  <a:gd name="T2" fmla="*/ 0 w 1190"/>
                  <a:gd name="T3" fmla="*/ 0 h 508"/>
                  <a:gd name="T4" fmla="*/ 144 w 1190"/>
                  <a:gd name="T5" fmla="*/ 16 h 508"/>
                  <a:gd name="T6" fmla="*/ 145 w 1190"/>
                  <a:gd name="T7" fmla="*/ 15 h 508"/>
                  <a:gd name="T8" fmla="*/ 0 w 1190"/>
                  <a:gd name="T9" fmla="*/ 0 h 508"/>
                  <a:gd name="T10" fmla="*/ 0 w 1190"/>
                  <a:gd name="T11" fmla="*/ 0 h 5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8">
                    <a:moveTo>
                      <a:pt x="3" y="7"/>
                    </a:moveTo>
                    <a:lnTo>
                      <a:pt x="0" y="14"/>
                    </a:lnTo>
                    <a:lnTo>
                      <a:pt x="1183" y="508"/>
                    </a:lnTo>
                    <a:lnTo>
                      <a:pt x="1190" y="495"/>
                    </a:lnTo>
                    <a:lnTo>
                      <a:pt x="7" y="0"/>
                    </a:lnTo>
                    <a:lnTo>
                      <a:pt x="3" y="7"/>
                    </a:lnTo>
                    <a:close/>
                  </a:path>
                </a:pathLst>
              </a:custGeom>
              <a:solidFill>
                <a:srgbClr val="993300"/>
              </a:solidFill>
              <a:ln w="9525">
                <a:solidFill>
                  <a:srgbClr val="0000FF"/>
                </a:solidFill>
                <a:round/>
                <a:headEnd/>
                <a:tailEnd/>
              </a:ln>
            </p:spPr>
            <p:txBody>
              <a:bodyPr/>
              <a:lstStyle/>
              <a:p>
                <a:endParaRPr lang="en-US"/>
              </a:p>
            </p:txBody>
          </p:sp>
        </p:grpSp>
        <p:sp>
          <p:nvSpPr>
            <p:cNvPr id="51229" name="Freeform 87"/>
            <p:cNvSpPr>
              <a:spLocks/>
            </p:cNvSpPr>
            <p:nvPr/>
          </p:nvSpPr>
          <p:spPr bwMode="auto">
            <a:xfrm>
              <a:off x="480" y="3744"/>
              <a:ext cx="1008" cy="1008"/>
            </a:xfrm>
            <a:custGeom>
              <a:avLst/>
              <a:gdLst>
                <a:gd name="T0" fmla="*/ 1234 w 648"/>
                <a:gd name="T1" fmla="*/ 582 h 694"/>
                <a:gd name="T2" fmla="*/ 0 w 648"/>
                <a:gd name="T3" fmla="*/ 360 h 694"/>
                <a:gd name="T4" fmla="*/ 602 w 648"/>
                <a:gd name="T5" fmla="*/ 141 h 694"/>
                <a:gd name="T6" fmla="*/ 1173 w 648"/>
                <a:gd name="T7" fmla="*/ 312 h 694"/>
                <a:gd name="T8" fmla="*/ 1416 w 648"/>
                <a:gd name="T9" fmla="*/ 508 h 694"/>
                <a:gd name="T10" fmla="*/ 1716 w 648"/>
                <a:gd name="T11" fmla="*/ 337 h 694"/>
                <a:gd name="T12" fmla="*/ 1808 w 648"/>
                <a:gd name="T13" fmla="*/ 264 h 694"/>
                <a:gd name="T14" fmla="*/ 2018 w 648"/>
                <a:gd name="T15" fmla="*/ 190 h 694"/>
                <a:gd name="T16" fmla="*/ 2439 w 648"/>
                <a:gd name="T17" fmla="*/ 582 h 694"/>
                <a:gd name="T18" fmla="*/ 1808 w 648"/>
                <a:gd name="T19" fmla="*/ 680 h 694"/>
                <a:gd name="T20" fmla="*/ 1686 w 648"/>
                <a:gd name="T21" fmla="*/ 607 h 694"/>
                <a:gd name="T22" fmla="*/ 1626 w 648"/>
                <a:gd name="T23" fmla="*/ 533 h 694"/>
                <a:gd name="T24" fmla="*/ 1445 w 648"/>
                <a:gd name="T25" fmla="*/ 434 h 694"/>
                <a:gd name="T26" fmla="*/ 1206 w 648"/>
                <a:gd name="T27" fmla="*/ 754 h 694"/>
                <a:gd name="T28" fmla="*/ 1234 w 648"/>
                <a:gd name="T29" fmla="*/ 1612 h 694"/>
                <a:gd name="T30" fmla="*/ 1294 w 648"/>
                <a:gd name="T31" fmla="*/ 1708 h 694"/>
                <a:gd name="T32" fmla="*/ 1416 w 648"/>
                <a:gd name="T33" fmla="*/ 1563 h 694"/>
                <a:gd name="T34" fmla="*/ 1416 w 648"/>
                <a:gd name="T35" fmla="*/ 803 h 694"/>
                <a:gd name="T36" fmla="*/ 1384 w 648"/>
                <a:gd name="T37" fmla="*/ 950 h 694"/>
                <a:gd name="T38" fmla="*/ 1776 w 648"/>
                <a:gd name="T39" fmla="*/ 2126 h 694"/>
                <a:gd name="T40" fmla="*/ 1808 w 648"/>
                <a:gd name="T41" fmla="*/ 1416 h 694"/>
                <a:gd name="T42" fmla="*/ 1747 w 648"/>
                <a:gd name="T43" fmla="*/ 1097 h 694"/>
                <a:gd name="T44" fmla="*/ 1626 w 648"/>
                <a:gd name="T45" fmla="*/ 998 h 694"/>
                <a:gd name="T46" fmla="*/ 1506 w 648"/>
                <a:gd name="T47" fmla="*/ 607 h 694"/>
                <a:gd name="T48" fmla="*/ 1384 w 648"/>
                <a:gd name="T49" fmla="*/ 508 h 6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8" h="694">
                  <a:moveTo>
                    <a:pt x="328" y="190"/>
                  </a:moveTo>
                  <a:cubicBezTo>
                    <a:pt x="179" y="185"/>
                    <a:pt x="96" y="214"/>
                    <a:pt x="0" y="118"/>
                  </a:cubicBezTo>
                  <a:cubicBezTo>
                    <a:pt x="13" y="0"/>
                    <a:pt x="22" y="37"/>
                    <a:pt x="160" y="46"/>
                  </a:cubicBezTo>
                  <a:cubicBezTo>
                    <a:pt x="209" y="71"/>
                    <a:pt x="259" y="89"/>
                    <a:pt x="312" y="102"/>
                  </a:cubicBezTo>
                  <a:cubicBezTo>
                    <a:pt x="334" y="131"/>
                    <a:pt x="342" y="155"/>
                    <a:pt x="376" y="166"/>
                  </a:cubicBezTo>
                  <a:cubicBezTo>
                    <a:pt x="402" y="146"/>
                    <a:pt x="433" y="133"/>
                    <a:pt x="456" y="110"/>
                  </a:cubicBezTo>
                  <a:cubicBezTo>
                    <a:pt x="464" y="102"/>
                    <a:pt x="471" y="92"/>
                    <a:pt x="480" y="86"/>
                  </a:cubicBezTo>
                  <a:cubicBezTo>
                    <a:pt x="497" y="75"/>
                    <a:pt x="518" y="71"/>
                    <a:pt x="536" y="62"/>
                  </a:cubicBezTo>
                  <a:cubicBezTo>
                    <a:pt x="610" y="118"/>
                    <a:pt x="603" y="122"/>
                    <a:pt x="648" y="190"/>
                  </a:cubicBezTo>
                  <a:cubicBezTo>
                    <a:pt x="630" y="264"/>
                    <a:pt x="550" y="226"/>
                    <a:pt x="480" y="222"/>
                  </a:cubicBezTo>
                  <a:cubicBezTo>
                    <a:pt x="469" y="214"/>
                    <a:pt x="457" y="207"/>
                    <a:pt x="448" y="198"/>
                  </a:cubicBezTo>
                  <a:cubicBezTo>
                    <a:pt x="441" y="191"/>
                    <a:pt x="439" y="180"/>
                    <a:pt x="432" y="174"/>
                  </a:cubicBezTo>
                  <a:cubicBezTo>
                    <a:pt x="418" y="161"/>
                    <a:pt x="384" y="142"/>
                    <a:pt x="384" y="142"/>
                  </a:cubicBezTo>
                  <a:cubicBezTo>
                    <a:pt x="324" y="157"/>
                    <a:pt x="331" y="191"/>
                    <a:pt x="320" y="246"/>
                  </a:cubicBezTo>
                  <a:cubicBezTo>
                    <a:pt x="323" y="339"/>
                    <a:pt x="321" y="433"/>
                    <a:pt x="328" y="526"/>
                  </a:cubicBezTo>
                  <a:cubicBezTo>
                    <a:pt x="329" y="538"/>
                    <a:pt x="333" y="562"/>
                    <a:pt x="344" y="558"/>
                  </a:cubicBezTo>
                  <a:cubicBezTo>
                    <a:pt x="362" y="552"/>
                    <a:pt x="376" y="510"/>
                    <a:pt x="376" y="510"/>
                  </a:cubicBezTo>
                  <a:cubicBezTo>
                    <a:pt x="397" y="427"/>
                    <a:pt x="397" y="347"/>
                    <a:pt x="376" y="262"/>
                  </a:cubicBezTo>
                  <a:cubicBezTo>
                    <a:pt x="373" y="278"/>
                    <a:pt x="368" y="294"/>
                    <a:pt x="368" y="310"/>
                  </a:cubicBezTo>
                  <a:cubicBezTo>
                    <a:pt x="368" y="381"/>
                    <a:pt x="341" y="650"/>
                    <a:pt x="472" y="694"/>
                  </a:cubicBezTo>
                  <a:cubicBezTo>
                    <a:pt x="492" y="613"/>
                    <a:pt x="488" y="549"/>
                    <a:pt x="480" y="462"/>
                  </a:cubicBezTo>
                  <a:cubicBezTo>
                    <a:pt x="477" y="427"/>
                    <a:pt x="479" y="390"/>
                    <a:pt x="464" y="358"/>
                  </a:cubicBezTo>
                  <a:cubicBezTo>
                    <a:pt x="458" y="344"/>
                    <a:pt x="443" y="337"/>
                    <a:pt x="432" y="326"/>
                  </a:cubicBezTo>
                  <a:cubicBezTo>
                    <a:pt x="421" y="284"/>
                    <a:pt x="412" y="239"/>
                    <a:pt x="400" y="198"/>
                  </a:cubicBezTo>
                  <a:cubicBezTo>
                    <a:pt x="389" y="161"/>
                    <a:pt x="393" y="166"/>
                    <a:pt x="368" y="166"/>
                  </a:cubicBezTo>
                </a:path>
              </a:pathLst>
            </a:custGeom>
            <a:solidFill>
              <a:srgbClr val="993300"/>
            </a:solidFill>
            <a:ln w="9525" cap="flat" cmpd="sng">
              <a:solidFill>
                <a:schemeClr val="tx1"/>
              </a:solidFill>
              <a:prstDash val="solid"/>
              <a:round/>
              <a:headEnd/>
              <a:tailEnd/>
            </a:ln>
            <a:effectLst/>
          </p:spPr>
          <p:txBody>
            <a:bodyPr wrap="none" anchor="ctr"/>
            <a:lstStyle/>
            <a:p>
              <a:endParaRPr lang="en-US"/>
            </a:p>
          </p:txBody>
        </p:sp>
      </p:grpSp>
      <p:sp>
        <p:nvSpPr>
          <p:cNvPr id="51216" name="Rectangle 88"/>
          <p:cNvSpPr>
            <a:spLocks noChangeArrowheads="1"/>
          </p:cNvSpPr>
          <p:nvPr/>
        </p:nvSpPr>
        <p:spPr bwMode="auto">
          <a:xfrm>
            <a:off x="113157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51217" name="Text Box 89"/>
          <p:cNvSpPr txBox="1">
            <a:spLocks noChangeArrowheads="1"/>
          </p:cNvSpPr>
          <p:nvPr/>
        </p:nvSpPr>
        <p:spPr bwMode="auto">
          <a:xfrm>
            <a:off x="1234440" y="5463533"/>
            <a:ext cx="1234440" cy="3804645"/>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smtClean="0">
                <a:solidFill>
                  <a:schemeClr val="bg2"/>
                </a:solidFill>
                <a:latin typeface="Times New Roman" pitchFamily="18" charset="0"/>
                <a:cs typeface="Times New Roman" pitchFamily="18" charset="0"/>
              </a:rPr>
              <a:t>B</a:t>
            </a:r>
            <a:endParaRPr lang="en-US" sz="9600" b="1">
              <a:solidFill>
                <a:schemeClr val="bg2"/>
              </a:solidFill>
              <a:latin typeface="Times New Roman" pitchFamily="18" charset="0"/>
              <a:cs typeface="Times New Roman" pitchFamily="18" charset="0"/>
            </a:endParaRPr>
          </a:p>
          <a:p>
            <a:pPr algn="ctr">
              <a:spcBef>
                <a:spcPct val="50000"/>
              </a:spcBef>
            </a:pPr>
            <a:endParaRPr lang="en-US" sz="9600" b="1">
              <a:solidFill>
                <a:schemeClr val="bg2"/>
              </a:solidFill>
              <a:latin typeface="Times New Roman" pitchFamily="18" charset="0"/>
              <a:cs typeface="Times New Roman" pitchFamily="18" charset="0"/>
            </a:endParaRPr>
          </a:p>
        </p:txBody>
      </p:sp>
      <p:sp>
        <p:nvSpPr>
          <p:cNvPr id="51218" name="Rectangle 90"/>
          <p:cNvSpPr>
            <a:spLocks noChangeArrowheads="1"/>
          </p:cNvSpPr>
          <p:nvPr/>
        </p:nvSpPr>
        <p:spPr bwMode="auto">
          <a:xfrm>
            <a:off x="267462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51219" name="Text Box 91"/>
          <p:cNvSpPr txBox="1">
            <a:spLocks noChangeArrowheads="1"/>
          </p:cNvSpPr>
          <p:nvPr/>
        </p:nvSpPr>
        <p:spPr bwMode="auto">
          <a:xfrm>
            <a:off x="2777490"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A</a:t>
            </a:r>
          </a:p>
        </p:txBody>
      </p:sp>
      <p:sp>
        <p:nvSpPr>
          <p:cNvPr id="51220" name="Rectangle 92"/>
          <p:cNvSpPr>
            <a:spLocks noChangeArrowheads="1"/>
          </p:cNvSpPr>
          <p:nvPr/>
        </p:nvSpPr>
        <p:spPr bwMode="auto">
          <a:xfrm>
            <a:off x="421767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51221" name="Text Box 93"/>
          <p:cNvSpPr txBox="1">
            <a:spLocks noChangeArrowheads="1"/>
          </p:cNvSpPr>
          <p:nvPr/>
        </p:nvSpPr>
        <p:spPr bwMode="auto">
          <a:xfrm>
            <a:off x="4320540"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N</a:t>
            </a:r>
          </a:p>
        </p:txBody>
      </p:sp>
      <p:sp>
        <p:nvSpPr>
          <p:cNvPr id="51222" name="Rectangle 94"/>
          <p:cNvSpPr>
            <a:spLocks noChangeArrowheads="1"/>
          </p:cNvSpPr>
          <p:nvPr/>
        </p:nvSpPr>
        <p:spPr bwMode="auto">
          <a:xfrm>
            <a:off x="576072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51223" name="Text Box 95"/>
          <p:cNvSpPr txBox="1">
            <a:spLocks noChangeArrowheads="1"/>
          </p:cNvSpPr>
          <p:nvPr/>
        </p:nvSpPr>
        <p:spPr bwMode="auto">
          <a:xfrm>
            <a:off x="5863590" y="5463532"/>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Đ</a:t>
            </a:r>
          </a:p>
        </p:txBody>
      </p:sp>
      <p:sp>
        <p:nvSpPr>
          <p:cNvPr id="51224" name="Rectangle 96"/>
          <p:cNvSpPr>
            <a:spLocks noChangeArrowheads="1"/>
          </p:cNvSpPr>
          <p:nvPr/>
        </p:nvSpPr>
        <p:spPr bwMode="auto">
          <a:xfrm>
            <a:off x="7303770" y="5540754"/>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51225" name="Text Box 97"/>
          <p:cNvSpPr txBox="1">
            <a:spLocks noChangeArrowheads="1"/>
          </p:cNvSpPr>
          <p:nvPr/>
        </p:nvSpPr>
        <p:spPr bwMode="auto">
          <a:xfrm>
            <a:off x="7406640" y="5444226"/>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Ô</a:t>
            </a:r>
          </a:p>
        </p:txBody>
      </p:sp>
      <p:sp>
        <p:nvSpPr>
          <p:cNvPr id="51226" name="Rectangle 98"/>
          <p:cNvSpPr>
            <a:spLocks noChangeArrowheads="1"/>
          </p:cNvSpPr>
          <p:nvPr/>
        </p:nvSpPr>
        <p:spPr bwMode="auto">
          <a:xfrm>
            <a:off x="8846820" y="5560060"/>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51227" name="Text Box 99"/>
          <p:cNvSpPr txBox="1">
            <a:spLocks noChangeArrowheads="1"/>
          </p:cNvSpPr>
          <p:nvPr/>
        </p:nvSpPr>
        <p:spPr bwMode="auto">
          <a:xfrm>
            <a:off x="8949690" y="5405614"/>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repeatCount="3000" fill="hold" nodeType="withEffect">
                                  <p:stCondLst>
                                    <p:cond delay="0"/>
                                  </p:stCondLst>
                                  <p:childTnLst>
                                    <p:set>
                                      <p:cBhvr>
                                        <p:cTn id="6" dur="1" fill="hold">
                                          <p:stCondLst>
                                            <p:cond delay="0"/>
                                          </p:stCondLst>
                                        </p:cTn>
                                        <p:tgtEl>
                                          <p:spTgt spid="109586"/>
                                        </p:tgtEl>
                                        <p:attrNameLst>
                                          <p:attrName>style.visibility</p:attrName>
                                        </p:attrNameLst>
                                      </p:cBhvr>
                                      <p:to>
                                        <p:strVal val="visible"/>
                                      </p:to>
                                    </p:set>
                                    <p:anim calcmode="lin" valueType="num">
                                      <p:cBhvr>
                                        <p:cTn id="7" dur="1000" fill="hold"/>
                                        <p:tgtEl>
                                          <p:spTgt spid="109586"/>
                                        </p:tgtEl>
                                        <p:attrNameLst>
                                          <p:attrName>ppt_w</p:attrName>
                                        </p:attrNameLst>
                                      </p:cBhvr>
                                      <p:tavLst>
                                        <p:tav tm="0">
                                          <p:val>
                                            <p:fltVal val="0"/>
                                          </p:val>
                                        </p:tav>
                                        <p:tav tm="100000">
                                          <p:val>
                                            <p:strVal val="#ppt_w"/>
                                          </p:val>
                                        </p:tav>
                                      </p:tavLst>
                                    </p:anim>
                                    <p:anim calcmode="lin" valueType="num">
                                      <p:cBhvr>
                                        <p:cTn id="8" dur="1000" fill="hold"/>
                                        <p:tgtEl>
                                          <p:spTgt spid="109586"/>
                                        </p:tgtEl>
                                        <p:attrNameLst>
                                          <p:attrName>ppt_h</p:attrName>
                                        </p:attrNameLst>
                                      </p:cBhvr>
                                      <p:tavLst>
                                        <p:tav tm="0">
                                          <p:val>
                                            <p:strVal val="#ppt_h"/>
                                          </p:val>
                                        </p:tav>
                                        <p:tav tm="100000">
                                          <p:val>
                                            <p:strVal val="#ppt_h"/>
                                          </p:val>
                                        </p:tav>
                                      </p:tavLst>
                                    </p:anim>
                                  </p:childTnLst>
                                </p:cTn>
                              </p:par>
                              <p:par>
                                <p:cTn id="9" presetID="17" presetClass="entr" presetSubtype="10" repeatCount="3000" fill="hold" nodeType="withEffect">
                                  <p:stCondLst>
                                    <p:cond delay="0"/>
                                  </p:stCondLst>
                                  <p:childTnLst>
                                    <p:set>
                                      <p:cBhvr>
                                        <p:cTn id="10" dur="1" fill="hold">
                                          <p:stCondLst>
                                            <p:cond delay="0"/>
                                          </p:stCondLst>
                                        </p:cTn>
                                        <p:tgtEl>
                                          <p:spTgt spid="109594"/>
                                        </p:tgtEl>
                                        <p:attrNameLst>
                                          <p:attrName>style.visibility</p:attrName>
                                        </p:attrNameLst>
                                      </p:cBhvr>
                                      <p:to>
                                        <p:strVal val="visible"/>
                                      </p:to>
                                    </p:set>
                                    <p:anim calcmode="lin" valueType="num">
                                      <p:cBhvr>
                                        <p:cTn id="11" dur="1000" fill="hold"/>
                                        <p:tgtEl>
                                          <p:spTgt spid="109594"/>
                                        </p:tgtEl>
                                        <p:attrNameLst>
                                          <p:attrName>ppt_w</p:attrName>
                                        </p:attrNameLst>
                                      </p:cBhvr>
                                      <p:tavLst>
                                        <p:tav tm="0">
                                          <p:val>
                                            <p:fltVal val="0"/>
                                          </p:val>
                                        </p:tav>
                                        <p:tav tm="100000">
                                          <p:val>
                                            <p:strVal val="#ppt_w"/>
                                          </p:val>
                                        </p:tav>
                                      </p:tavLst>
                                    </p:anim>
                                    <p:anim calcmode="lin" valueType="num">
                                      <p:cBhvr>
                                        <p:cTn id="12" dur="1000" fill="hold"/>
                                        <p:tgtEl>
                                          <p:spTgt spid="109594"/>
                                        </p:tgtEl>
                                        <p:attrNameLst>
                                          <p:attrName>ppt_h</p:attrName>
                                        </p:attrNameLst>
                                      </p:cBhvr>
                                      <p:tavLst>
                                        <p:tav tm="0">
                                          <p:val>
                                            <p:strVal val="#ppt_h"/>
                                          </p:val>
                                        </p:tav>
                                        <p:tav tm="100000">
                                          <p:val>
                                            <p:strVal val="#ppt_h"/>
                                          </p:val>
                                        </p:tav>
                                      </p:tavLst>
                                    </p:anim>
                                  </p:childTnLst>
                                </p:cTn>
                              </p:par>
                              <p:par>
                                <p:cTn id="13" presetID="17" presetClass="entr" presetSubtype="10" repeatCount="3000" fill="hold" nodeType="withEffect">
                                  <p:stCondLst>
                                    <p:cond delay="0"/>
                                  </p:stCondLst>
                                  <p:childTnLst>
                                    <p:set>
                                      <p:cBhvr>
                                        <p:cTn id="14" dur="1" fill="hold">
                                          <p:stCondLst>
                                            <p:cond delay="0"/>
                                          </p:stCondLst>
                                        </p:cTn>
                                        <p:tgtEl>
                                          <p:spTgt spid="109600"/>
                                        </p:tgtEl>
                                        <p:attrNameLst>
                                          <p:attrName>style.visibility</p:attrName>
                                        </p:attrNameLst>
                                      </p:cBhvr>
                                      <p:to>
                                        <p:strVal val="visible"/>
                                      </p:to>
                                    </p:set>
                                    <p:anim calcmode="lin" valueType="num">
                                      <p:cBhvr>
                                        <p:cTn id="15" dur="1000" fill="hold"/>
                                        <p:tgtEl>
                                          <p:spTgt spid="109600"/>
                                        </p:tgtEl>
                                        <p:attrNameLst>
                                          <p:attrName>ppt_w</p:attrName>
                                        </p:attrNameLst>
                                      </p:cBhvr>
                                      <p:tavLst>
                                        <p:tav tm="0">
                                          <p:val>
                                            <p:fltVal val="0"/>
                                          </p:val>
                                        </p:tav>
                                        <p:tav tm="100000">
                                          <p:val>
                                            <p:strVal val="#ppt_w"/>
                                          </p:val>
                                        </p:tav>
                                      </p:tavLst>
                                    </p:anim>
                                    <p:anim calcmode="lin" valueType="num">
                                      <p:cBhvr>
                                        <p:cTn id="16" dur="1000" fill="hold"/>
                                        <p:tgtEl>
                                          <p:spTgt spid="109600"/>
                                        </p:tgtEl>
                                        <p:attrNameLst>
                                          <p:attrName>ppt_h</p:attrName>
                                        </p:attrNameLst>
                                      </p:cBhvr>
                                      <p:tavLst>
                                        <p:tav tm="0">
                                          <p:val>
                                            <p:strVal val="#ppt_h"/>
                                          </p:val>
                                        </p:tav>
                                        <p:tav tm="100000">
                                          <p:val>
                                            <p:strVal val="#ppt_h"/>
                                          </p:val>
                                        </p:tav>
                                      </p:tavLst>
                                    </p:anim>
                                  </p:childTnLst>
                                </p:cTn>
                              </p:par>
                              <p:par>
                                <p:cTn id="17" presetID="17" presetClass="entr" presetSubtype="10" repeatCount="3000" fill="hold" nodeType="withEffect">
                                  <p:stCondLst>
                                    <p:cond delay="0"/>
                                  </p:stCondLst>
                                  <p:childTnLst>
                                    <p:set>
                                      <p:cBhvr>
                                        <p:cTn id="18" dur="1" fill="hold">
                                          <p:stCondLst>
                                            <p:cond delay="0"/>
                                          </p:stCondLst>
                                        </p:cTn>
                                        <p:tgtEl>
                                          <p:spTgt spid="109608"/>
                                        </p:tgtEl>
                                        <p:attrNameLst>
                                          <p:attrName>style.visibility</p:attrName>
                                        </p:attrNameLst>
                                      </p:cBhvr>
                                      <p:to>
                                        <p:strVal val="visible"/>
                                      </p:to>
                                    </p:set>
                                    <p:anim calcmode="lin" valueType="num">
                                      <p:cBhvr>
                                        <p:cTn id="19" dur="1000" fill="hold"/>
                                        <p:tgtEl>
                                          <p:spTgt spid="109608"/>
                                        </p:tgtEl>
                                        <p:attrNameLst>
                                          <p:attrName>ppt_w</p:attrName>
                                        </p:attrNameLst>
                                      </p:cBhvr>
                                      <p:tavLst>
                                        <p:tav tm="0">
                                          <p:val>
                                            <p:fltVal val="0"/>
                                          </p:val>
                                        </p:tav>
                                        <p:tav tm="100000">
                                          <p:val>
                                            <p:strVal val="#ppt_w"/>
                                          </p:val>
                                        </p:tav>
                                      </p:tavLst>
                                    </p:anim>
                                    <p:anim calcmode="lin" valueType="num">
                                      <p:cBhvr>
                                        <p:cTn id="20" dur="1000" fill="hold"/>
                                        <p:tgtEl>
                                          <p:spTgt spid="109608"/>
                                        </p:tgtEl>
                                        <p:attrNameLst>
                                          <p:attrName>ppt_h</p:attrName>
                                        </p:attrNameLst>
                                      </p:cBhvr>
                                      <p:tavLst>
                                        <p:tav tm="0">
                                          <p:val>
                                            <p:strVal val="#ppt_h"/>
                                          </p:val>
                                        </p:tav>
                                        <p:tav tm="100000">
                                          <p:val>
                                            <p:strVal val="#ppt_h"/>
                                          </p:val>
                                        </p:tav>
                                      </p:tavLst>
                                    </p:anim>
                                  </p:childTnLst>
                                </p:cTn>
                              </p:par>
                              <p:par>
                                <p:cTn id="21" presetID="17" presetClass="entr" presetSubtype="10" repeatCount="3000" fill="hold" nodeType="withEffect">
                                  <p:stCondLst>
                                    <p:cond delay="0"/>
                                  </p:stCondLst>
                                  <p:childTnLst>
                                    <p:set>
                                      <p:cBhvr>
                                        <p:cTn id="22" dur="1" fill="hold">
                                          <p:stCondLst>
                                            <p:cond delay="0"/>
                                          </p:stCondLst>
                                        </p:cTn>
                                        <p:tgtEl>
                                          <p:spTgt spid="109628"/>
                                        </p:tgtEl>
                                        <p:attrNameLst>
                                          <p:attrName>style.visibility</p:attrName>
                                        </p:attrNameLst>
                                      </p:cBhvr>
                                      <p:to>
                                        <p:strVal val="visible"/>
                                      </p:to>
                                    </p:set>
                                    <p:anim calcmode="lin" valueType="num">
                                      <p:cBhvr>
                                        <p:cTn id="23" dur="1000" fill="hold"/>
                                        <p:tgtEl>
                                          <p:spTgt spid="109628"/>
                                        </p:tgtEl>
                                        <p:attrNameLst>
                                          <p:attrName>ppt_w</p:attrName>
                                        </p:attrNameLst>
                                      </p:cBhvr>
                                      <p:tavLst>
                                        <p:tav tm="0">
                                          <p:val>
                                            <p:fltVal val="0"/>
                                          </p:val>
                                        </p:tav>
                                        <p:tav tm="100000">
                                          <p:val>
                                            <p:strVal val="#ppt_w"/>
                                          </p:val>
                                        </p:tav>
                                      </p:tavLst>
                                    </p:anim>
                                    <p:anim calcmode="lin" valueType="num">
                                      <p:cBhvr>
                                        <p:cTn id="24" dur="1000" fill="hold"/>
                                        <p:tgtEl>
                                          <p:spTgt spid="109628"/>
                                        </p:tgtEl>
                                        <p:attrNameLst>
                                          <p:attrName>ppt_h</p:attrName>
                                        </p:attrNameLst>
                                      </p:cBhvr>
                                      <p:tavLst>
                                        <p:tav tm="0">
                                          <p:val>
                                            <p:strVal val="#ppt_h"/>
                                          </p:val>
                                        </p:tav>
                                        <p:tav tm="100000">
                                          <p:val>
                                            <p:strVal val="#ppt_h"/>
                                          </p:val>
                                        </p:tav>
                                      </p:tavLst>
                                    </p:anim>
                                  </p:childTnLst>
                                </p:cTn>
                              </p:par>
                              <p:par>
                                <p:cTn id="25" presetID="17" presetClass="entr" presetSubtype="10" repeatCount="3000" fill="hold" nodeType="withEffect">
                                  <p:stCondLst>
                                    <p:cond delay="0"/>
                                  </p:stCondLst>
                                  <p:childTnLst>
                                    <p:set>
                                      <p:cBhvr>
                                        <p:cTn id="26" dur="1" fill="hold">
                                          <p:stCondLst>
                                            <p:cond delay="0"/>
                                          </p:stCondLst>
                                        </p:cTn>
                                        <p:tgtEl>
                                          <p:spTgt spid="109614"/>
                                        </p:tgtEl>
                                        <p:attrNameLst>
                                          <p:attrName>style.visibility</p:attrName>
                                        </p:attrNameLst>
                                      </p:cBhvr>
                                      <p:to>
                                        <p:strVal val="visible"/>
                                      </p:to>
                                    </p:set>
                                    <p:anim calcmode="lin" valueType="num">
                                      <p:cBhvr>
                                        <p:cTn id="27" dur="1000" fill="hold"/>
                                        <p:tgtEl>
                                          <p:spTgt spid="109614"/>
                                        </p:tgtEl>
                                        <p:attrNameLst>
                                          <p:attrName>ppt_w</p:attrName>
                                        </p:attrNameLst>
                                      </p:cBhvr>
                                      <p:tavLst>
                                        <p:tav tm="0">
                                          <p:val>
                                            <p:fltVal val="0"/>
                                          </p:val>
                                        </p:tav>
                                        <p:tav tm="100000">
                                          <p:val>
                                            <p:strVal val="#ppt_w"/>
                                          </p:val>
                                        </p:tav>
                                      </p:tavLst>
                                    </p:anim>
                                    <p:anim calcmode="lin" valueType="num">
                                      <p:cBhvr>
                                        <p:cTn id="28" dur="1000" fill="hold"/>
                                        <p:tgtEl>
                                          <p:spTgt spid="109614"/>
                                        </p:tgtEl>
                                        <p:attrNameLst>
                                          <p:attrName>ppt_h</p:attrName>
                                        </p:attrNameLst>
                                      </p:cBhvr>
                                      <p:tavLst>
                                        <p:tav tm="0">
                                          <p:val>
                                            <p:strVal val="#ppt_h"/>
                                          </p:val>
                                        </p:tav>
                                        <p:tav tm="100000">
                                          <p:val>
                                            <p:strVal val="#ppt_h"/>
                                          </p:val>
                                        </p:tav>
                                      </p:tavLst>
                                    </p:anim>
                                  </p:childTnLst>
                                </p:cTn>
                              </p:par>
                              <p:par>
                                <p:cTn id="29" presetID="17" presetClass="entr" presetSubtype="10" repeatCount="3000" fill="hold" nodeType="withEffect">
                                  <p:stCondLst>
                                    <p:cond delay="0"/>
                                  </p:stCondLst>
                                  <p:childTnLst>
                                    <p:set>
                                      <p:cBhvr>
                                        <p:cTn id="30" dur="1" fill="hold">
                                          <p:stCondLst>
                                            <p:cond delay="0"/>
                                          </p:stCondLst>
                                        </p:cTn>
                                        <p:tgtEl>
                                          <p:spTgt spid="109622"/>
                                        </p:tgtEl>
                                        <p:attrNameLst>
                                          <p:attrName>style.visibility</p:attrName>
                                        </p:attrNameLst>
                                      </p:cBhvr>
                                      <p:to>
                                        <p:strVal val="visible"/>
                                      </p:to>
                                    </p:set>
                                    <p:anim calcmode="lin" valueType="num">
                                      <p:cBhvr>
                                        <p:cTn id="31" dur="1000" fill="hold"/>
                                        <p:tgtEl>
                                          <p:spTgt spid="109622"/>
                                        </p:tgtEl>
                                        <p:attrNameLst>
                                          <p:attrName>ppt_w</p:attrName>
                                        </p:attrNameLst>
                                      </p:cBhvr>
                                      <p:tavLst>
                                        <p:tav tm="0">
                                          <p:val>
                                            <p:fltVal val="0"/>
                                          </p:val>
                                        </p:tav>
                                        <p:tav tm="100000">
                                          <p:val>
                                            <p:strVal val="#ppt_w"/>
                                          </p:val>
                                        </p:tav>
                                      </p:tavLst>
                                    </p:anim>
                                    <p:anim calcmode="lin" valueType="num">
                                      <p:cBhvr>
                                        <p:cTn id="32" dur="1000" fill="hold"/>
                                        <p:tgtEl>
                                          <p:spTgt spid="109622"/>
                                        </p:tgtEl>
                                        <p:attrNameLst>
                                          <p:attrName>ppt_h</p:attrName>
                                        </p:attrNameLst>
                                      </p:cBhvr>
                                      <p:tavLst>
                                        <p:tav tm="0">
                                          <p:val>
                                            <p:strVal val="#ppt_h"/>
                                          </p:val>
                                        </p:tav>
                                        <p:tav tm="100000">
                                          <p:val>
                                            <p:strVal val="#ppt_h"/>
                                          </p:val>
                                        </p:tav>
                                      </p:tavLst>
                                    </p:anim>
                                  </p:childTnLst>
                                </p:cTn>
                              </p:par>
                              <p:par>
                                <p:cTn id="33" presetID="17" presetClass="entr" presetSubtype="10" repeatCount="3000" fill="hold" nodeType="withEffect">
                                  <p:stCondLst>
                                    <p:cond delay="0"/>
                                  </p:stCondLst>
                                  <p:childTnLst>
                                    <p:set>
                                      <p:cBhvr>
                                        <p:cTn id="34" dur="1" fill="hold">
                                          <p:stCondLst>
                                            <p:cond delay="0"/>
                                          </p:stCondLst>
                                        </p:cTn>
                                        <p:tgtEl>
                                          <p:spTgt spid="109571"/>
                                        </p:tgtEl>
                                        <p:attrNameLst>
                                          <p:attrName>style.visibility</p:attrName>
                                        </p:attrNameLst>
                                      </p:cBhvr>
                                      <p:to>
                                        <p:strVal val="visible"/>
                                      </p:to>
                                    </p:set>
                                    <p:anim calcmode="lin" valueType="num">
                                      <p:cBhvr>
                                        <p:cTn id="35" dur="1000" fill="hold"/>
                                        <p:tgtEl>
                                          <p:spTgt spid="109571"/>
                                        </p:tgtEl>
                                        <p:attrNameLst>
                                          <p:attrName>ppt_w</p:attrName>
                                        </p:attrNameLst>
                                      </p:cBhvr>
                                      <p:tavLst>
                                        <p:tav tm="0">
                                          <p:val>
                                            <p:fltVal val="0"/>
                                          </p:val>
                                        </p:tav>
                                        <p:tav tm="100000">
                                          <p:val>
                                            <p:strVal val="#ppt_w"/>
                                          </p:val>
                                        </p:tav>
                                      </p:tavLst>
                                    </p:anim>
                                    <p:anim calcmode="lin" valueType="num">
                                      <p:cBhvr>
                                        <p:cTn id="36" dur="1000" fill="hold"/>
                                        <p:tgtEl>
                                          <p:spTgt spid="109571"/>
                                        </p:tgtEl>
                                        <p:attrNameLst>
                                          <p:attrName>ppt_h</p:attrName>
                                        </p:attrNameLst>
                                      </p:cBhvr>
                                      <p:tavLst>
                                        <p:tav tm="0">
                                          <p:val>
                                            <p:strVal val="#ppt_h"/>
                                          </p:val>
                                        </p:tav>
                                        <p:tav tm="100000">
                                          <p:val>
                                            <p:strVal val="#ppt_h"/>
                                          </p:val>
                                        </p:tav>
                                      </p:tavLst>
                                    </p:anim>
                                  </p:childTnLst>
                                </p:cTn>
                              </p:par>
                              <p:par>
                                <p:cTn id="37" presetID="17" presetClass="entr" presetSubtype="10" repeatCount="3000" fill="hold" nodeType="withEffect">
                                  <p:stCondLst>
                                    <p:cond delay="0"/>
                                  </p:stCondLst>
                                  <p:childTnLst>
                                    <p:set>
                                      <p:cBhvr>
                                        <p:cTn id="38" dur="1" fill="hold">
                                          <p:stCondLst>
                                            <p:cond delay="0"/>
                                          </p:stCondLst>
                                        </p:cTn>
                                        <p:tgtEl>
                                          <p:spTgt spid="109579"/>
                                        </p:tgtEl>
                                        <p:attrNameLst>
                                          <p:attrName>style.visibility</p:attrName>
                                        </p:attrNameLst>
                                      </p:cBhvr>
                                      <p:to>
                                        <p:strVal val="visible"/>
                                      </p:to>
                                    </p:set>
                                    <p:anim calcmode="lin" valueType="num">
                                      <p:cBhvr>
                                        <p:cTn id="39" dur="1000" fill="hold"/>
                                        <p:tgtEl>
                                          <p:spTgt spid="109579"/>
                                        </p:tgtEl>
                                        <p:attrNameLst>
                                          <p:attrName>ppt_w</p:attrName>
                                        </p:attrNameLst>
                                      </p:cBhvr>
                                      <p:tavLst>
                                        <p:tav tm="0">
                                          <p:val>
                                            <p:fltVal val="0"/>
                                          </p:val>
                                        </p:tav>
                                        <p:tav tm="100000">
                                          <p:val>
                                            <p:strVal val="#ppt_w"/>
                                          </p:val>
                                        </p:tav>
                                      </p:tavLst>
                                    </p:anim>
                                    <p:anim calcmode="lin" valueType="num">
                                      <p:cBhvr>
                                        <p:cTn id="40" dur="1000" fill="hold"/>
                                        <p:tgtEl>
                                          <p:spTgt spid="109579"/>
                                        </p:tgtEl>
                                        <p:attrNameLst>
                                          <p:attrName>ppt_h</p:attrName>
                                        </p:attrNameLst>
                                      </p:cBhvr>
                                      <p:tavLst>
                                        <p:tav tm="0">
                                          <p:val>
                                            <p:strVal val="#ppt_h"/>
                                          </p:val>
                                        </p:tav>
                                        <p:tav tm="100000">
                                          <p:val>
                                            <p:strVal val="#ppt_h"/>
                                          </p:val>
                                        </p:tav>
                                      </p:tavLst>
                                    </p:anim>
                                  </p:childTnLst>
                                </p:cTn>
                              </p:par>
                              <p:par>
                                <p:cTn id="41" presetID="17" presetClass="entr" presetSubtype="10" repeatCount="3000" fill="hold" nodeType="withEffect">
                                  <p:stCondLst>
                                    <p:cond delay="0"/>
                                  </p:stCondLst>
                                  <p:childTnLst>
                                    <p:set>
                                      <p:cBhvr>
                                        <p:cTn id="42" dur="1" fill="hold">
                                          <p:stCondLst>
                                            <p:cond delay="0"/>
                                          </p:stCondLst>
                                        </p:cTn>
                                        <p:tgtEl>
                                          <p:spTgt spid="109636"/>
                                        </p:tgtEl>
                                        <p:attrNameLst>
                                          <p:attrName>style.visibility</p:attrName>
                                        </p:attrNameLst>
                                      </p:cBhvr>
                                      <p:to>
                                        <p:strVal val="visible"/>
                                      </p:to>
                                    </p:set>
                                    <p:anim calcmode="lin" valueType="num">
                                      <p:cBhvr>
                                        <p:cTn id="43" dur="1000" fill="hold"/>
                                        <p:tgtEl>
                                          <p:spTgt spid="109636"/>
                                        </p:tgtEl>
                                        <p:attrNameLst>
                                          <p:attrName>ppt_w</p:attrName>
                                        </p:attrNameLst>
                                      </p:cBhvr>
                                      <p:tavLst>
                                        <p:tav tm="0">
                                          <p:val>
                                            <p:fltVal val="0"/>
                                          </p:val>
                                        </p:tav>
                                        <p:tav tm="100000">
                                          <p:val>
                                            <p:strVal val="#ppt_w"/>
                                          </p:val>
                                        </p:tav>
                                      </p:tavLst>
                                    </p:anim>
                                    <p:anim calcmode="lin" valueType="num">
                                      <p:cBhvr>
                                        <p:cTn id="44" dur="1000" fill="hold"/>
                                        <p:tgtEl>
                                          <p:spTgt spid="109636"/>
                                        </p:tgtEl>
                                        <p:attrNameLst>
                                          <p:attrName>ppt_h</p:attrName>
                                        </p:attrNameLst>
                                      </p:cBhvr>
                                      <p:tavLst>
                                        <p:tav tm="0">
                                          <p:val>
                                            <p:strVal val="#ppt_h"/>
                                          </p:val>
                                        </p:tav>
                                        <p:tav tm="100000">
                                          <p:val>
                                            <p:strVal val="#ppt_h"/>
                                          </p:val>
                                        </p:tav>
                                      </p:tavLst>
                                    </p:anim>
                                  </p:childTnLst>
                                </p:cTn>
                              </p:par>
                              <p:par>
                                <p:cTn id="45" presetID="17" presetClass="entr" presetSubtype="10" repeatCount="3000" fill="hold" nodeType="withEffect">
                                  <p:stCondLst>
                                    <p:cond delay="0"/>
                                  </p:stCondLst>
                                  <p:childTnLst>
                                    <p:set>
                                      <p:cBhvr>
                                        <p:cTn id="46" dur="1" fill="hold">
                                          <p:stCondLst>
                                            <p:cond delay="0"/>
                                          </p:stCondLst>
                                        </p:cTn>
                                        <p:tgtEl>
                                          <p:spTgt spid="109642"/>
                                        </p:tgtEl>
                                        <p:attrNameLst>
                                          <p:attrName>style.visibility</p:attrName>
                                        </p:attrNameLst>
                                      </p:cBhvr>
                                      <p:to>
                                        <p:strVal val="visible"/>
                                      </p:to>
                                    </p:set>
                                    <p:anim calcmode="lin" valueType="num">
                                      <p:cBhvr>
                                        <p:cTn id="47" dur="1000" fill="hold"/>
                                        <p:tgtEl>
                                          <p:spTgt spid="109642"/>
                                        </p:tgtEl>
                                        <p:attrNameLst>
                                          <p:attrName>ppt_w</p:attrName>
                                        </p:attrNameLst>
                                      </p:cBhvr>
                                      <p:tavLst>
                                        <p:tav tm="0">
                                          <p:val>
                                            <p:fltVal val="0"/>
                                          </p:val>
                                        </p:tav>
                                        <p:tav tm="100000">
                                          <p:val>
                                            <p:strVal val="#ppt_w"/>
                                          </p:val>
                                        </p:tav>
                                      </p:tavLst>
                                    </p:anim>
                                    <p:anim calcmode="lin" valueType="num">
                                      <p:cBhvr>
                                        <p:cTn id="48" dur="1000" fill="hold"/>
                                        <p:tgtEl>
                                          <p:spTgt spid="109642"/>
                                        </p:tgtEl>
                                        <p:attrNameLst>
                                          <p:attrName>ppt_h</p:attrName>
                                        </p:attrNameLst>
                                      </p:cBhvr>
                                      <p:tavLst>
                                        <p:tav tm="0">
                                          <p:val>
                                            <p:strVal val="#ppt_h"/>
                                          </p:val>
                                        </p:tav>
                                        <p:tav tm="100000">
                                          <p:val>
                                            <p:strVal val="#ppt_h"/>
                                          </p:val>
                                        </p:tav>
                                      </p:tavLst>
                                    </p:anim>
                                  </p:childTnLst>
                                </p:cTn>
                              </p:par>
                              <p:par>
                                <p:cTn id="49" presetID="17" presetClass="entr" presetSubtype="10" repeatCount="3000" fill="hold" nodeType="withEffect">
                                  <p:stCondLst>
                                    <p:cond delay="0"/>
                                  </p:stCondLst>
                                  <p:childTnLst>
                                    <p:set>
                                      <p:cBhvr>
                                        <p:cTn id="50" dur="1" fill="hold">
                                          <p:stCondLst>
                                            <p:cond delay="0"/>
                                          </p:stCondLst>
                                        </p:cTn>
                                        <p:tgtEl>
                                          <p:spTgt spid="109650"/>
                                        </p:tgtEl>
                                        <p:attrNameLst>
                                          <p:attrName>style.visibility</p:attrName>
                                        </p:attrNameLst>
                                      </p:cBhvr>
                                      <p:to>
                                        <p:strVal val="visible"/>
                                      </p:to>
                                    </p:set>
                                    <p:anim calcmode="lin" valueType="num">
                                      <p:cBhvr>
                                        <p:cTn id="51" dur="1000" fill="hold"/>
                                        <p:tgtEl>
                                          <p:spTgt spid="109650"/>
                                        </p:tgtEl>
                                        <p:attrNameLst>
                                          <p:attrName>ppt_w</p:attrName>
                                        </p:attrNameLst>
                                      </p:cBhvr>
                                      <p:tavLst>
                                        <p:tav tm="0">
                                          <p:val>
                                            <p:fltVal val="0"/>
                                          </p:val>
                                        </p:tav>
                                        <p:tav tm="100000">
                                          <p:val>
                                            <p:strVal val="#ppt_w"/>
                                          </p:val>
                                        </p:tav>
                                      </p:tavLst>
                                    </p:anim>
                                    <p:anim calcmode="lin" valueType="num">
                                      <p:cBhvr>
                                        <p:cTn id="52" dur="1000" fill="hold"/>
                                        <p:tgtEl>
                                          <p:spTgt spid="1096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704" name="Rectangle 88"/>
          <p:cNvSpPr>
            <a:spLocks noChangeArrowheads="1"/>
          </p:cNvSpPr>
          <p:nvPr/>
        </p:nvSpPr>
        <p:spPr bwMode="auto">
          <a:xfrm>
            <a:off x="1440180" y="698225"/>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111705" name="Text Box 89"/>
          <p:cNvSpPr txBox="1">
            <a:spLocks noChangeArrowheads="1"/>
          </p:cNvSpPr>
          <p:nvPr/>
        </p:nvSpPr>
        <p:spPr bwMode="auto">
          <a:xfrm>
            <a:off x="1543050" y="601697"/>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B</a:t>
            </a:r>
          </a:p>
        </p:txBody>
      </p:sp>
      <p:sp>
        <p:nvSpPr>
          <p:cNvPr id="111706" name="Rectangle 90"/>
          <p:cNvSpPr>
            <a:spLocks noChangeArrowheads="1"/>
          </p:cNvSpPr>
          <p:nvPr/>
        </p:nvSpPr>
        <p:spPr bwMode="auto">
          <a:xfrm>
            <a:off x="2983230" y="698225"/>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111707" name="Text Box 91"/>
          <p:cNvSpPr txBox="1">
            <a:spLocks noChangeArrowheads="1"/>
          </p:cNvSpPr>
          <p:nvPr/>
        </p:nvSpPr>
        <p:spPr bwMode="auto">
          <a:xfrm>
            <a:off x="3086100" y="601697"/>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Ả</a:t>
            </a:r>
          </a:p>
        </p:txBody>
      </p:sp>
      <p:sp>
        <p:nvSpPr>
          <p:cNvPr id="111708" name="Rectangle 92"/>
          <p:cNvSpPr>
            <a:spLocks noChangeArrowheads="1"/>
          </p:cNvSpPr>
          <p:nvPr/>
        </p:nvSpPr>
        <p:spPr bwMode="auto">
          <a:xfrm>
            <a:off x="4526280" y="698225"/>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111709" name="Text Box 93"/>
          <p:cNvSpPr txBox="1">
            <a:spLocks noChangeArrowheads="1"/>
          </p:cNvSpPr>
          <p:nvPr/>
        </p:nvSpPr>
        <p:spPr bwMode="auto">
          <a:xfrm>
            <a:off x="4629150" y="601697"/>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N</a:t>
            </a:r>
          </a:p>
        </p:txBody>
      </p:sp>
      <p:sp>
        <p:nvSpPr>
          <p:cNvPr id="111710" name="Rectangle 94"/>
          <p:cNvSpPr>
            <a:spLocks noChangeArrowheads="1"/>
          </p:cNvSpPr>
          <p:nvPr/>
        </p:nvSpPr>
        <p:spPr bwMode="auto">
          <a:xfrm>
            <a:off x="6069330" y="698225"/>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111711" name="Text Box 95"/>
          <p:cNvSpPr txBox="1">
            <a:spLocks noChangeArrowheads="1"/>
          </p:cNvSpPr>
          <p:nvPr/>
        </p:nvSpPr>
        <p:spPr bwMode="auto">
          <a:xfrm>
            <a:off x="6172200" y="601697"/>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Đ</a:t>
            </a:r>
          </a:p>
        </p:txBody>
      </p:sp>
      <p:sp>
        <p:nvSpPr>
          <p:cNvPr id="111712" name="Rectangle 96"/>
          <p:cNvSpPr>
            <a:spLocks noChangeArrowheads="1"/>
          </p:cNvSpPr>
          <p:nvPr/>
        </p:nvSpPr>
        <p:spPr bwMode="auto">
          <a:xfrm>
            <a:off x="7612380" y="678919"/>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111713" name="Text Box 97"/>
          <p:cNvSpPr txBox="1">
            <a:spLocks noChangeArrowheads="1"/>
          </p:cNvSpPr>
          <p:nvPr/>
        </p:nvSpPr>
        <p:spPr bwMode="auto">
          <a:xfrm>
            <a:off x="7715250" y="582393"/>
            <a:ext cx="1234440" cy="5281973"/>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Ôt</a:t>
            </a:r>
          </a:p>
          <a:p>
            <a:pPr algn="ctr">
              <a:spcBef>
                <a:spcPct val="50000"/>
              </a:spcBef>
            </a:pPr>
            <a:endParaRPr lang="en-US" sz="9600" b="1">
              <a:solidFill>
                <a:schemeClr val="bg2"/>
              </a:solidFill>
              <a:latin typeface="Times New Roman" pitchFamily="18" charset="0"/>
              <a:cs typeface="Times New Roman" pitchFamily="18" charset="0"/>
            </a:endParaRPr>
          </a:p>
        </p:txBody>
      </p:sp>
      <p:sp>
        <p:nvSpPr>
          <p:cNvPr id="111714" name="Rectangle 98"/>
          <p:cNvSpPr>
            <a:spLocks noChangeArrowheads="1"/>
          </p:cNvSpPr>
          <p:nvPr/>
        </p:nvSpPr>
        <p:spPr bwMode="auto">
          <a:xfrm>
            <a:off x="9155430" y="698225"/>
            <a:ext cx="1440180" cy="1158346"/>
          </a:xfrm>
          <a:prstGeom prst="rect">
            <a:avLst/>
          </a:prstGeom>
          <a:solidFill>
            <a:srgbClr val="99FF33"/>
          </a:solidFill>
          <a:ln w="9525">
            <a:miter lim="800000"/>
            <a:headEnd/>
            <a:tailEnd/>
          </a:ln>
          <a:effectLst/>
          <a:scene3d>
            <a:camera prst="legacyPerspectiveTop"/>
            <a:lightRig rig="legacyFlat3" dir="b"/>
          </a:scene3d>
          <a:sp3d extrusionH="887400" prstMaterial="legacyMatte">
            <a:bevelT w="13500" h="13500" prst="angle"/>
            <a:bevelB w="13500" h="13500" prst="angle"/>
            <a:extrusionClr>
              <a:srgbClr val="99FF33"/>
            </a:extrusionClr>
          </a:sp3d>
        </p:spPr>
        <p:txBody>
          <a:bodyPr wrap="none" lIns="110249" tIns="55125" rIns="110249" bIns="55125" anchor="ctr">
            <a:flatTx/>
          </a:bodyPr>
          <a:lstStyle/>
          <a:p>
            <a:endParaRPr lang="en-US"/>
          </a:p>
        </p:txBody>
      </p:sp>
      <p:sp>
        <p:nvSpPr>
          <p:cNvPr id="111715" name="Text Box 99"/>
          <p:cNvSpPr txBox="1">
            <a:spLocks noChangeArrowheads="1"/>
          </p:cNvSpPr>
          <p:nvPr/>
        </p:nvSpPr>
        <p:spPr bwMode="auto">
          <a:xfrm>
            <a:off x="9258300" y="601697"/>
            <a:ext cx="1234440" cy="1588654"/>
          </a:xfrm>
          <a:prstGeom prst="rect">
            <a:avLst/>
          </a:prstGeom>
          <a:noFill/>
          <a:ln w="9525">
            <a:noFill/>
            <a:miter lim="800000"/>
            <a:headEnd/>
            <a:tailEnd/>
          </a:ln>
          <a:effectLst/>
        </p:spPr>
        <p:txBody>
          <a:bodyPr lIns="110249" tIns="55125" rIns="110249" bIns="55125">
            <a:spAutoFit/>
          </a:bodyPr>
          <a:lstStyle/>
          <a:p>
            <a:pPr algn="ctr">
              <a:spcBef>
                <a:spcPct val="50000"/>
              </a:spcBef>
            </a:pPr>
            <a:r>
              <a:rPr lang="en-US" sz="9600" b="1">
                <a:solidFill>
                  <a:schemeClr val="bg2"/>
                </a:solidFill>
                <a:latin typeface="Times New Roman" pitchFamily="18" charset="0"/>
                <a:cs typeface="Times New Roman" pitchFamily="18" charset="0"/>
              </a:rPr>
              <a:t>N</a:t>
            </a:r>
          </a:p>
        </p:txBody>
      </p:sp>
      <p:pic>
        <p:nvPicPr>
          <p:cNvPr id="52239" name="Picture 100" descr="hi"/>
          <p:cNvPicPr>
            <a:picLocks noChangeAspect="1" noChangeArrowheads="1"/>
          </p:cNvPicPr>
          <p:nvPr/>
        </p:nvPicPr>
        <p:blipFill>
          <a:blip r:embed="rId3"/>
          <a:srcRect/>
          <a:stretch>
            <a:fillRect/>
          </a:stretch>
        </p:blipFill>
        <p:spPr bwMode="auto">
          <a:xfrm>
            <a:off x="2160270" y="2393917"/>
            <a:ext cx="7886700" cy="417004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2000" fill="hold" grpId="0" nodeType="withEffect">
                                  <p:stCondLst>
                                    <p:cond delay="0"/>
                                  </p:stCondLst>
                                  <p:childTnLst>
                                    <p:set>
                                      <p:cBhvr>
                                        <p:cTn id="6" dur="1" fill="hold">
                                          <p:stCondLst>
                                            <p:cond delay="0"/>
                                          </p:stCondLst>
                                        </p:cTn>
                                        <p:tgtEl>
                                          <p:spTgt spid="111705"/>
                                        </p:tgtEl>
                                        <p:attrNameLst>
                                          <p:attrName>style.visibility</p:attrName>
                                        </p:attrNameLst>
                                      </p:cBhvr>
                                      <p:to>
                                        <p:strVal val="visible"/>
                                      </p:to>
                                    </p:set>
                                    <p:anim calcmode="lin" valueType="num">
                                      <p:cBhvr>
                                        <p:cTn id="7" dur="2000" fill="hold"/>
                                        <p:tgtEl>
                                          <p:spTgt spid="111705"/>
                                        </p:tgtEl>
                                        <p:attrNameLst>
                                          <p:attrName>ppt_w</p:attrName>
                                        </p:attrNameLst>
                                      </p:cBhvr>
                                      <p:tavLst>
                                        <p:tav tm="0" fmla="#ppt_w*sin(2.5*pi*$)">
                                          <p:val>
                                            <p:fltVal val="0"/>
                                          </p:val>
                                        </p:tav>
                                        <p:tav tm="100000">
                                          <p:val>
                                            <p:fltVal val="1"/>
                                          </p:val>
                                        </p:tav>
                                      </p:tavLst>
                                    </p:anim>
                                    <p:anim calcmode="lin" valueType="num">
                                      <p:cBhvr>
                                        <p:cTn id="8" dur="2000" fill="hold"/>
                                        <p:tgtEl>
                                          <p:spTgt spid="111705"/>
                                        </p:tgtEl>
                                        <p:attrNameLst>
                                          <p:attrName>ppt_h</p:attrName>
                                        </p:attrNameLst>
                                      </p:cBhvr>
                                      <p:tavLst>
                                        <p:tav tm="0">
                                          <p:val>
                                            <p:strVal val="#ppt_h"/>
                                          </p:val>
                                        </p:tav>
                                        <p:tav tm="100000">
                                          <p:val>
                                            <p:strVal val="#ppt_h"/>
                                          </p:val>
                                        </p:tav>
                                      </p:tavLst>
                                    </p:anim>
                                  </p:childTnLst>
                                </p:cTn>
                              </p:par>
                              <p:par>
                                <p:cTn id="9" presetID="19" presetClass="entr" presetSubtype="10" repeatCount="2000" fill="hold" grpId="0" nodeType="withEffect">
                                  <p:stCondLst>
                                    <p:cond delay="0"/>
                                  </p:stCondLst>
                                  <p:childTnLst>
                                    <p:set>
                                      <p:cBhvr>
                                        <p:cTn id="10" dur="1" fill="hold">
                                          <p:stCondLst>
                                            <p:cond delay="0"/>
                                          </p:stCondLst>
                                        </p:cTn>
                                        <p:tgtEl>
                                          <p:spTgt spid="111704"/>
                                        </p:tgtEl>
                                        <p:attrNameLst>
                                          <p:attrName>style.visibility</p:attrName>
                                        </p:attrNameLst>
                                      </p:cBhvr>
                                      <p:to>
                                        <p:strVal val="visible"/>
                                      </p:to>
                                    </p:set>
                                    <p:anim calcmode="lin" valueType="num">
                                      <p:cBhvr>
                                        <p:cTn id="11" dur="2000" fill="hold"/>
                                        <p:tgtEl>
                                          <p:spTgt spid="111704"/>
                                        </p:tgtEl>
                                        <p:attrNameLst>
                                          <p:attrName>ppt_w</p:attrName>
                                        </p:attrNameLst>
                                      </p:cBhvr>
                                      <p:tavLst>
                                        <p:tav tm="0" fmla="#ppt_w*sin(2.5*pi*$)">
                                          <p:val>
                                            <p:fltVal val="0"/>
                                          </p:val>
                                        </p:tav>
                                        <p:tav tm="100000">
                                          <p:val>
                                            <p:fltVal val="1"/>
                                          </p:val>
                                        </p:tav>
                                      </p:tavLst>
                                    </p:anim>
                                    <p:anim calcmode="lin" valueType="num">
                                      <p:cBhvr>
                                        <p:cTn id="12" dur="2000" fill="hold"/>
                                        <p:tgtEl>
                                          <p:spTgt spid="111704"/>
                                        </p:tgtEl>
                                        <p:attrNameLst>
                                          <p:attrName>ppt_h</p:attrName>
                                        </p:attrNameLst>
                                      </p:cBhvr>
                                      <p:tavLst>
                                        <p:tav tm="0">
                                          <p:val>
                                            <p:strVal val="#ppt_h"/>
                                          </p:val>
                                        </p:tav>
                                        <p:tav tm="100000">
                                          <p:val>
                                            <p:strVal val="#ppt_h"/>
                                          </p:val>
                                        </p:tav>
                                      </p:tavLst>
                                    </p:anim>
                                  </p:childTnLst>
                                </p:cTn>
                              </p:par>
                              <p:par>
                                <p:cTn id="13" presetID="19" presetClass="entr" presetSubtype="10" repeatCount="2000" fill="hold" grpId="0" nodeType="withEffect">
                                  <p:stCondLst>
                                    <p:cond delay="0"/>
                                  </p:stCondLst>
                                  <p:childTnLst>
                                    <p:set>
                                      <p:cBhvr>
                                        <p:cTn id="14" dur="1" fill="hold">
                                          <p:stCondLst>
                                            <p:cond delay="0"/>
                                          </p:stCondLst>
                                        </p:cTn>
                                        <p:tgtEl>
                                          <p:spTgt spid="111707"/>
                                        </p:tgtEl>
                                        <p:attrNameLst>
                                          <p:attrName>style.visibility</p:attrName>
                                        </p:attrNameLst>
                                      </p:cBhvr>
                                      <p:to>
                                        <p:strVal val="visible"/>
                                      </p:to>
                                    </p:set>
                                    <p:anim calcmode="lin" valueType="num">
                                      <p:cBhvr>
                                        <p:cTn id="15" dur="2000" fill="hold"/>
                                        <p:tgtEl>
                                          <p:spTgt spid="111707"/>
                                        </p:tgtEl>
                                        <p:attrNameLst>
                                          <p:attrName>ppt_w</p:attrName>
                                        </p:attrNameLst>
                                      </p:cBhvr>
                                      <p:tavLst>
                                        <p:tav tm="0" fmla="#ppt_w*sin(2.5*pi*$)">
                                          <p:val>
                                            <p:fltVal val="0"/>
                                          </p:val>
                                        </p:tav>
                                        <p:tav tm="100000">
                                          <p:val>
                                            <p:fltVal val="1"/>
                                          </p:val>
                                        </p:tav>
                                      </p:tavLst>
                                    </p:anim>
                                    <p:anim calcmode="lin" valueType="num">
                                      <p:cBhvr>
                                        <p:cTn id="16" dur="2000" fill="hold"/>
                                        <p:tgtEl>
                                          <p:spTgt spid="111707"/>
                                        </p:tgtEl>
                                        <p:attrNameLst>
                                          <p:attrName>ppt_h</p:attrName>
                                        </p:attrNameLst>
                                      </p:cBhvr>
                                      <p:tavLst>
                                        <p:tav tm="0">
                                          <p:val>
                                            <p:strVal val="#ppt_h"/>
                                          </p:val>
                                        </p:tav>
                                        <p:tav tm="100000">
                                          <p:val>
                                            <p:strVal val="#ppt_h"/>
                                          </p:val>
                                        </p:tav>
                                      </p:tavLst>
                                    </p:anim>
                                  </p:childTnLst>
                                </p:cTn>
                              </p:par>
                              <p:par>
                                <p:cTn id="17" presetID="19" presetClass="entr" presetSubtype="10" repeatCount="2000" fill="hold" grpId="0" nodeType="withEffect">
                                  <p:stCondLst>
                                    <p:cond delay="0"/>
                                  </p:stCondLst>
                                  <p:childTnLst>
                                    <p:set>
                                      <p:cBhvr>
                                        <p:cTn id="18" dur="1" fill="hold">
                                          <p:stCondLst>
                                            <p:cond delay="0"/>
                                          </p:stCondLst>
                                        </p:cTn>
                                        <p:tgtEl>
                                          <p:spTgt spid="111706"/>
                                        </p:tgtEl>
                                        <p:attrNameLst>
                                          <p:attrName>style.visibility</p:attrName>
                                        </p:attrNameLst>
                                      </p:cBhvr>
                                      <p:to>
                                        <p:strVal val="visible"/>
                                      </p:to>
                                    </p:set>
                                    <p:anim calcmode="lin" valueType="num">
                                      <p:cBhvr>
                                        <p:cTn id="19" dur="2000" fill="hold"/>
                                        <p:tgtEl>
                                          <p:spTgt spid="111706"/>
                                        </p:tgtEl>
                                        <p:attrNameLst>
                                          <p:attrName>ppt_w</p:attrName>
                                        </p:attrNameLst>
                                      </p:cBhvr>
                                      <p:tavLst>
                                        <p:tav tm="0" fmla="#ppt_w*sin(2.5*pi*$)">
                                          <p:val>
                                            <p:fltVal val="0"/>
                                          </p:val>
                                        </p:tav>
                                        <p:tav tm="100000">
                                          <p:val>
                                            <p:fltVal val="1"/>
                                          </p:val>
                                        </p:tav>
                                      </p:tavLst>
                                    </p:anim>
                                    <p:anim calcmode="lin" valueType="num">
                                      <p:cBhvr>
                                        <p:cTn id="20" dur="2000" fill="hold"/>
                                        <p:tgtEl>
                                          <p:spTgt spid="111706"/>
                                        </p:tgtEl>
                                        <p:attrNameLst>
                                          <p:attrName>ppt_h</p:attrName>
                                        </p:attrNameLst>
                                      </p:cBhvr>
                                      <p:tavLst>
                                        <p:tav tm="0">
                                          <p:val>
                                            <p:strVal val="#ppt_h"/>
                                          </p:val>
                                        </p:tav>
                                        <p:tav tm="100000">
                                          <p:val>
                                            <p:strVal val="#ppt_h"/>
                                          </p:val>
                                        </p:tav>
                                      </p:tavLst>
                                    </p:anim>
                                  </p:childTnLst>
                                </p:cTn>
                              </p:par>
                              <p:par>
                                <p:cTn id="21" presetID="19" presetClass="entr" presetSubtype="10" repeatCount="2000" fill="hold" grpId="0" nodeType="withEffect">
                                  <p:stCondLst>
                                    <p:cond delay="0"/>
                                  </p:stCondLst>
                                  <p:childTnLst>
                                    <p:set>
                                      <p:cBhvr>
                                        <p:cTn id="22" dur="1" fill="hold">
                                          <p:stCondLst>
                                            <p:cond delay="0"/>
                                          </p:stCondLst>
                                        </p:cTn>
                                        <p:tgtEl>
                                          <p:spTgt spid="111709"/>
                                        </p:tgtEl>
                                        <p:attrNameLst>
                                          <p:attrName>style.visibility</p:attrName>
                                        </p:attrNameLst>
                                      </p:cBhvr>
                                      <p:to>
                                        <p:strVal val="visible"/>
                                      </p:to>
                                    </p:set>
                                    <p:anim calcmode="lin" valueType="num">
                                      <p:cBhvr>
                                        <p:cTn id="23" dur="2000" fill="hold"/>
                                        <p:tgtEl>
                                          <p:spTgt spid="111709"/>
                                        </p:tgtEl>
                                        <p:attrNameLst>
                                          <p:attrName>ppt_w</p:attrName>
                                        </p:attrNameLst>
                                      </p:cBhvr>
                                      <p:tavLst>
                                        <p:tav tm="0" fmla="#ppt_w*sin(2.5*pi*$)">
                                          <p:val>
                                            <p:fltVal val="0"/>
                                          </p:val>
                                        </p:tav>
                                        <p:tav tm="100000">
                                          <p:val>
                                            <p:fltVal val="1"/>
                                          </p:val>
                                        </p:tav>
                                      </p:tavLst>
                                    </p:anim>
                                    <p:anim calcmode="lin" valueType="num">
                                      <p:cBhvr>
                                        <p:cTn id="24" dur="2000" fill="hold"/>
                                        <p:tgtEl>
                                          <p:spTgt spid="111709"/>
                                        </p:tgtEl>
                                        <p:attrNameLst>
                                          <p:attrName>ppt_h</p:attrName>
                                        </p:attrNameLst>
                                      </p:cBhvr>
                                      <p:tavLst>
                                        <p:tav tm="0">
                                          <p:val>
                                            <p:strVal val="#ppt_h"/>
                                          </p:val>
                                        </p:tav>
                                        <p:tav tm="100000">
                                          <p:val>
                                            <p:strVal val="#ppt_h"/>
                                          </p:val>
                                        </p:tav>
                                      </p:tavLst>
                                    </p:anim>
                                  </p:childTnLst>
                                </p:cTn>
                              </p:par>
                              <p:par>
                                <p:cTn id="25" presetID="19" presetClass="entr" presetSubtype="10" repeatCount="2000" fill="hold" grpId="0" nodeType="withEffect">
                                  <p:stCondLst>
                                    <p:cond delay="0"/>
                                  </p:stCondLst>
                                  <p:childTnLst>
                                    <p:set>
                                      <p:cBhvr>
                                        <p:cTn id="26" dur="1" fill="hold">
                                          <p:stCondLst>
                                            <p:cond delay="0"/>
                                          </p:stCondLst>
                                        </p:cTn>
                                        <p:tgtEl>
                                          <p:spTgt spid="111708"/>
                                        </p:tgtEl>
                                        <p:attrNameLst>
                                          <p:attrName>style.visibility</p:attrName>
                                        </p:attrNameLst>
                                      </p:cBhvr>
                                      <p:to>
                                        <p:strVal val="visible"/>
                                      </p:to>
                                    </p:set>
                                    <p:anim calcmode="lin" valueType="num">
                                      <p:cBhvr>
                                        <p:cTn id="27" dur="2000" fill="hold"/>
                                        <p:tgtEl>
                                          <p:spTgt spid="111708"/>
                                        </p:tgtEl>
                                        <p:attrNameLst>
                                          <p:attrName>ppt_w</p:attrName>
                                        </p:attrNameLst>
                                      </p:cBhvr>
                                      <p:tavLst>
                                        <p:tav tm="0" fmla="#ppt_w*sin(2.5*pi*$)">
                                          <p:val>
                                            <p:fltVal val="0"/>
                                          </p:val>
                                        </p:tav>
                                        <p:tav tm="100000">
                                          <p:val>
                                            <p:fltVal val="1"/>
                                          </p:val>
                                        </p:tav>
                                      </p:tavLst>
                                    </p:anim>
                                    <p:anim calcmode="lin" valueType="num">
                                      <p:cBhvr>
                                        <p:cTn id="28" dur="2000" fill="hold"/>
                                        <p:tgtEl>
                                          <p:spTgt spid="111708"/>
                                        </p:tgtEl>
                                        <p:attrNameLst>
                                          <p:attrName>ppt_h</p:attrName>
                                        </p:attrNameLst>
                                      </p:cBhvr>
                                      <p:tavLst>
                                        <p:tav tm="0">
                                          <p:val>
                                            <p:strVal val="#ppt_h"/>
                                          </p:val>
                                        </p:tav>
                                        <p:tav tm="100000">
                                          <p:val>
                                            <p:strVal val="#ppt_h"/>
                                          </p:val>
                                        </p:tav>
                                      </p:tavLst>
                                    </p:anim>
                                  </p:childTnLst>
                                </p:cTn>
                              </p:par>
                              <p:par>
                                <p:cTn id="29" presetID="19" presetClass="entr" presetSubtype="10" repeatCount="2000" fill="hold" grpId="0" nodeType="withEffect">
                                  <p:stCondLst>
                                    <p:cond delay="0"/>
                                  </p:stCondLst>
                                  <p:childTnLst>
                                    <p:set>
                                      <p:cBhvr>
                                        <p:cTn id="30" dur="1" fill="hold">
                                          <p:stCondLst>
                                            <p:cond delay="0"/>
                                          </p:stCondLst>
                                        </p:cTn>
                                        <p:tgtEl>
                                          <p:spTgt spid="111711"/>
                                        </p:tgtEl>
                                        <p:attrNameLst>
                                          <p:attrName>style.visibility</p:attrName>
                                        </p:attrNameLst>
                                      </p:cBhvr>
                                      <p:to>
                                        <p:strVal val="visible"/>
                                      </p:to>
                                    </p:set>
                                    <p:anim calcmode="lin" valueType="num">
                                      <p:cBhvr>
                                        <p:cTn id="31" dur="2000" fill="hold"/>
                                        <p:tgtEl>
                                          <p:spTgt spid="111711"/>
                                        </p:tgtEl>
                                        <p:attrNameLst>
                                          <p:attrName>ppt_w</p:attrName>
                                        </p:attrNameLst>
                                      </p:cBhvr>
                                      <p:tavLst>
                                        <p:tav tm="0" fmla="#ppt_w*sin(2.5*pi*$)">
                                          <p:val>
                                            <p:fltVal val="0"/>
                                          </p:val>
                                        </p:tav>
                                        <p:tav tm="100000">
                                          <p:val>
                                            <p:fltVal val="1"/>
                                          </p:val>
                                        </p:tav>
                                      </p:tavLst>
                                    </p:anim>
                                    <p:anim calcmode="lin" valueType="num">
                                      <p:cBhvr>
                                        <p:cTn id="32" dur="2000" fill="hold"/>
                                        <p:tgtEl>
                                          <p:spTgt spid="111711"/>
                                        </p:tgtEl>
                                        <p:attrNameLst>
                                          <p:attrName>ppt_h</p:attrName>
                                        </p:attrNameLst>
                                      </p:cBhvr>
                                      <p:tavLst>
                                        <p:tav tm="0">
                                          <p:val>
                                            <p:strVal val="#ppt_h"/>
                                          </p:val>
                                        </p:tav>
                                        <p:tav tm="100000">
                                          <p:val>
                                            <p:strVal val="#ppt_h"/>
                                          </p:val>
                                        </p:tav>
                                      </p:tavLst>
                                    </p:anim>
                                  </p:childTnLst>
                                </p:cTn>
                              </p:par>
                              <p:par>
                                <p:cTn id="33" presetID="19" presetClass="entr" presetSubtype="10" repeatCount="2000" fill="hold" grpId="0" nodeType="withEffect">
                                  <p:stCondLst>
                                    <p:cond delay="0"/>
                                  </p:stCondLst>
                                  <p:childTnLst>
                                    <p:set>
                                      <p:cBhvr>
                                        <p:cTn id="34" dur="1" fill="hold">
                                          <p:stCondLst>
                                            <p:cond delay="0"/>
                                          </p:stCondLst>
                                        </p:cTn>
                                        <p:tgtEl>
                                          <p:spTgt spid="111712"/>
                                        </p:tgtEl>
                                        <p:attrNameLst>
                                          <p:attrName>style.visibility</p:attrName>
                                        </p:attrNameLst>
                                      </p:cBhvr>
                                      <p:to>
                                        <p:strVal val="visible"/>
                                      </p:to>
                                    </p:set>
                                    <p:anim calcmode="lin" valueType="num">
                                      <p:cBhvr>
                                        <p:cTn id="35" dur="2000" fill="hold"/>
                                        <p:tgtEl>
                                          <p:spTgt spid="111712"/>
                                        </p:tgtEl>
                                        <p:attrNameLst>
                                          <p:attrName>ppt_w</p:attrName>
                                        </p:attrNameLst>
                                      </p:cBhvr>
                                      <p:tavLst>
                                        <p:tav tm="0" fmla="#ppt_w*sin(2.5*pi*$)">
                                          <p:val>
                                            <p:fltVal val="0"/>
                                          </p:val>
                                        </p:tav>
                                        <p:tav tm="100000">
                                          <p:val>
                                            <p:fltVal val="1"/>
                                          </p:val>
                                        </p:tav>
                                      </p:tavLst>
                                    </p:anim>
                                    <p:anim calcmode="lin" valueType="num">
                                      <p:cBhvr>
                                        <p:cTn id="36" dur="2000" fill="hold"/>
                                        <p:tgtEl>
                                          <p:spTgt spid="111712"/>
                                        </p:tgtEl>
                                        <p:attrNameLst>
                                          <p:attrName>ppt_h</p:attrName>
                                        </p:attrNameLst>
                                      </p:cBhvr>
                                      <p:tavLst>
                                        <p:tav tm="0">
                                          <p:val>
                                            <p:strVal val="#ppt_h"/>
                                          </p:val>
                                        </p:tav>
                                        <p:tav tm="100000">
                                          <p:val>
                                            <p:strVal val="#ppt_h"/>
                                          </p:val>
                                        </p:tav>
                                      </p:tavLst>
                                    </p:anim>
                                  </p:childTnLst>
                                </p:cTn>
                              </p:par>
                              <p:par>
                                <p:cTn id="37" presetID="19" presetClass="entr" presetSubtype="10" repeatCount="2000" fill="hold" grpId="0" nodeType="withEffect">
                                  <p:stCondLst>
                                    <p:cond delay="0"/>
                                  </p:stCondLst>
                                  <p:childTnLst>
                                    <p:set>
                                      <p:cBhvr>
                                        <p:cTn id="38" dur="1" fill="hold">
                                          <p:stCondLst>
                                            <p:cond delay="0"/>
                                          </p:stCondLst>
                                        </p:cTn>
                                        <p:tgtEl>
                                          <p:spTgt spid="111710"/>
                                        </p:tgtEl>
                                        <p:attrNameLst>
                                          <p:attrName>style.visibility</p:attrName>
                                        </p:attrNameLst>
                                      </p:cBhvr>
                                      <p:to>
                                        <p:strVal val="visible"/>
                                      </p:to>
                                    </p:set>
                                    <p:anim calcmode="lin" valueType="num">
                                      <p:cBhvr>
                                        <p:cTn id="39" dur="2000" fill="hold"/>
                                        <p:tgtEl>
                                          <p:spTgt spid="111710"/>
                                        </p:tgtEl>
                                        <p:attrNameLst>
                                          <p:attrName>ppt_w</p:attrName>
                                        </p:attrNameLst>
                                      </p:cBhvr>
                                      <p:tavLst>
                                        <p:tav tm="0" fmla="#ppt_w*sin(2.5*pi*$)">
                                          <p:val>
                                            <p:fltVal val="0"/>
                                          </p:val>
                                        </p:tav>
                                        <p:tav tm="100000">
                                          <p:val>
                                            <p:fltVal val="1"/>
                                          </p:val>
                                        </p:tav>
                                      </p:tavLst>
                                    </p:anim>
                                    <p:anim calcmode="lin" valueType="num">
                                      <p:cBhvr>
                                        <p:cTn id="40" dur="2000" fill="hold"/>
                                        <p:tgtEl>
                                          <p:spTgt spid="111710"/>
                                        </p:tgtEl>
                                        <p:attrNameLst>
                                          <p:attrName>ppt_h</p:attrName>
                                        </p:attrNameLst>
                                      </p:cBhvr>
                                      <p:tavLst>
                                        <p:tav tm="0">
                                          <p:val>
                                            <p:strVal val="#ppt_h"/>
                                          </p:val>
                                        </p:tav>
                                        <p:tav tm="100000">
                                          <p:val>
                                            <p:strVal val="#ppt_h"/>
                                          </p:val>
                                        </p:tav>
                                      </p:tavLst>
                                    </p:anim>
                                  </p:childTnLst>
                                </p:cTn>
                              </p:par>
                              <p:par>
                                <p:cTn id="41" presetID="19" presetClass="entr" presetSubtype="10" repeatCount="2000" fill="hold" grpId="0" nodeType="withEffect">
                                  <p:stCondLst>
                                    <p:cond delay="0"/>
                                  </p:stCondLst>
                                  <p:childTnLst>
                                    <p:set>
                                      <p:cBhvr>
                                        <p:cTn id="42" dur="1" fill="hold">
                                          <p:stCondLst>
                                            <p:cond delay="0"/>
                                          </p:stCondLst>
                                        </p:cTn>
                                        <p:tgtEl>
                                          <p:spTgt spid="111713"/>
                                        </p:tgtEl>
                                        <p:attrNameLst>
                                          <p:attrName>style.visibility</p:attrName>
                                        </p:attrNameLst>
                                      </p:cBhvr>
                                      <p:to>
                                        <p:strVal val="visible"/>
                                      </p:to>
                                    </p:set>
                                    <p:anim calcmode="lin" valueType="num">
                                      <p:cBhvr>
                                        <p:cTn id="43" dur="2000" fill="hold"/>
                                        <p:tgtEl>
                                          <p:spTgt spid="111713"/>
                                        </p:tgtEl>
                                        <p:attrNameLst>
                                          <p:attrName>ppt_w</p:attrName>
                                        </p:attrNameLst>
                                      </p:cBhvr>
                                      <p:tavLst>
                                        <p:tav tm="0" fmla="#ppt_w*sin(2.5*pi*$)">
                                          <p:val>
                                            <p:fltVal val="0"/>
                                          </p:val>
                                        </p:tav>
                                        <p:tav tm="100000">
                                          <p:val>
                                            <p:fltVal val="1"/>
                                          </p:val>
                                        </p:tav>
                                      </p:tavLst>
                                    </p:anim>
                                    <p:anim calcmode="lin" valueType="num">
                                      <p:cBhvr>
                                        <p:cTn id="44" dur="2000" fill="hold"/>
                                        <p:tgtEl>
                                          <p:spTgt spid="111713"/>
                                        </p:tgtEl>
                                        <p:attrNameLst>
                                          <p:attrName>ppt_h</p:attrName>
                                        </p:attrNameLst>
                                      </p:cBhvr>
                                      <p:tavLst>
                                        <p:tav tm="0">
                                          <p:val>
                                            <p:strVal val="#ppt_h"/>
                                          </p:val>
                                        </p:tav>
                                        <p:tav tm="100000">
                                          <p:val>
                                            <p:strVal val="#ppt_h"/>
                                          </p:val>
                                        </p:tav>
                                      </p:tavLst>
                                    </p:anim>
                                  </p:childTnLst>
                                </p:cTn>
                              </p:par>
                              <p:par>
                                <p:cTn id="45" presetID="19" presetClass="entr" presetSubtype="10" repeatCount="2000" fill="hold" grpId="0" nodeType="withEffect">
                                  <p:stCondLst>
                                    <p:cond delay="0"/>
                                  </p:stCondLst>
                                  <p:childTnLst>
                                    <p:set>
                                      <p:cBhvr>
                                        <p:cTn id="46" dur="1" fill="hold">
                                          <p:stCondLst>
                                            <p:cond delay="0"/>
                                          </p:stCondLst>
                                        </p:cTn>
                                        <p:tgtEl>
                                          <p:spTgt spid="111715"/>
                                        </p:tgtEl>
                                        <p:attrNameLst>
                                          <p:attrName>style.visibility</p:attrName>
                                        </p:attrNameLst>
                                      </p:cBhvr>
                                      <p:to>
                                        <p:strVal val="visible"/>
                                      </p:to>
                                    </p:set>
                                    <p:anim calcmode="lin" valueType="num">
                                      <p:cBhvr>
                                        <p:cTn id="47" dur="2000" fill="hold"/>
                                        <p:tgtEl>
                                          <p:spTgt spid="111715"/>
                                        </p:tgtEl>
                                        <p:attrNameLst>
                                          <p:attrName>ppt_w</p:attrName>
                                        </p:attrNameLst>
                                      </p:cBhvr>
                                      <p:tavLst>
                                        <p:tav tm="0" fmla="#ppt_w*sin(2.5*pi*$)">
                                          <p:val>
                                            <p:fltVal val="0"/>
                                          </p:val>
                                        </p:tav>
                                        <p:tav tm="100000">
                                          <p:val>
                                            <p:fltVal val="1"/>
                                          </p:val>
                                        </p:tav>
                                      </p:tavLst>
                                    </p:anim>
                                    <p:anim calcmode="lin" valueType="num">
                                      <p:cBhvr>
                                        <p:cTn id="48" dur="2000" fill="hold"/>
                                        <p:tgtEl>
                                          <p:spTgt spid="111715"/>
                                        </p:tgtEl>
                                        <p:attrNameLst>
                                          <p:attrName>ppt_h</p:attrName>
                                        </p:attrNameLst>
                                      </p:cBhvr>
                                      <p:tavLst>
                                        <p:tav tm="0">
                                          <p:val>
                                            <p:strVal val="#ppt_h"/>
                                          </p:val>
                                        </p:tav>
                                        <p:tav tm="100000">
                                          <p:val>
                                            <p:strVal val="#ppt_h"/>
                                          </p:val>
                                        </p:tav>
                                      </p:tavLst>
                                    </p:anim>
                                  </p:childTnLst>
                                </p:cTn>
                              </p:par>
                              <p:par>
                                <p:cTn id="49" presetID="19" presetClass="entr" presetSubtype="10" repeatCount="2000" fill="hold" grpId="0" nodeType="withEffect">
                                  <p:stCondLst>
                                    <p:cond delay="0"/>
                                  </p:stCondLst>
                                  <p:childTnLst>
                                    <p:set>
                                      <p:cBhvr>
                                        <p:cTn id="50" dur="1" fill="hold">
                                          <p:stCondLst>
                                            <p:cond delay="0"/>
                                          </p:stCondLst>
                                        </p:cTn>
                                        <p:tgtEl>
                                          <p:spTgt spid="111714"/>
                                        </p:tgtEl>
                                        <p:attrNameLst>
                                          <p:attrName>style.visibility</p:attrName>
                                        </p:attrNameLst>
                                      </p:cBhvr>
                                      <p:to>
                                        <p:strVal val="visible"/>
                                      </p:to>
                                    </p:set>
                                    <p:anim calcmode="lin" valueType="num">
                                      <p:cBhvr>
                                        <p:cTn id="51" dur="2000" fill="hold"/>
                                        <p:tgtEl>
                                          <p:spTgt spid="111714"/>
                                        </p:tgtEl>
                                        <p:attrNameLst>
                                          <p:attrName>ppt_w</p:attrName>
                                        </p:attrNameLst>
                                      </p:cBhvr>
                                      <p:tavLst>
                                        <p:tav tm="0" fmla="#ppt_w*sin(2.5*pi*$)">
                                          <p:val>
                                            <p:fltVal val="0"/>
                                          </p:val>
                                        </p:tav>
                                        <p:tav tm="100000">
                                          <p:val>
                                            <p:fltVal val="1"/>
                                          </p:val>
                                        </p:tav>
                                      </p:tavLst>
                                    </p:anim>
                                    <p:anim calcmode="lin" valueType="num">
                                      <p:cBhvr>
                                        <p:cTn id="52" dur="2000" fill="hold"/>
                                        <p:tgtEl>
                                          <p:spTgt spid="1117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04" grpId="0" animBg="1"/>
      <p:bldP spid="111705" grpId="0"/>
      <p:bldP spid="111706" grpId="0" animBg="1"/>
      <p:bldP spid="111707" grpId="0"/>
      <p:bldP spid="111708" grpId="0" animBg="1"/>
      <p:bldP spid="111709" grpId="0"/>
      <p:bldP spid="111710" grpId="0" animBg="1"/>
      <p:bldP spid="111711" grpId="0"/>
      <p:bldP spid="111712" grpId="0" animBg="1"/>
      <p:bldP spid="111713" grpId="0"/>
      <p:bldP spid="111714" grpId="0" animBg="1"/>
      <p:bldP spid="111715"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4690" name="Group 2"/>
          <p:cNvGrpSpPr>
            <a:grpSpLocks/>
          </p:cNvGrpSpPr>
          <p:nvPr/>
        </p:nvGrpSpPr>
        <p:grpSpPr bwMode="auto">
          <a:xfrm>
            <a:off x="0" y="231670"/>
            <a:ext cx="12136518" cy="5880214"/>
            <a:chOff x="68" y="6"/>
            <a:chExt cx="5662" cy="3654"/>
          </a:xfrm>
        </p:grpSpPr>
        <p:sp>
          <p:nvSpPr>
            <p:cNvPr id="53254" name="Freeform 3"/>
            <p:cNvSpPr>
              <a:spLocks/>
            </p:cNvSpPr>
            <p:nvPr/>
          </p:nvSpPr>
          <p:spPr bwMode="auto">
            <a:xfrm>
              <a:off x="1662" y="6"/>
              <a:ext cx="75" cy="50"/>
            </a:xfrm>
            <a:custGeom>
              <a:avLst/>
              <a:gdLst>
                <a:gd name="T0" fmla="*/ 68 w 75"/>
                <a:gd name="T1" fmla="*/ 11 h 50"/>
                <a:gd name="T2" fmla="*/ 75 w 75"/>
                <a:gd name="T3" fmla="*/ 22 h 50"/>
                <a:gd name="T4" fmla="*/ 75 w 75"/>
                <a:gd name="T5" fmla="*/ 33 h 50"/>
                <a:gd name="T6" fmla="*/ 68 w 75"/>
                <a:gd name="T7" fmla="*/ 45 h 50"/>
                <a:gd name="T8" fmla="*/ 60 w 75"/>
                <a:gd name="T9" fmla="*/ 50 h 50"/>
                <a:gd name="T10" fmla="*/ 22 w 75"/>
                <a:gd name="T11" fmla="*/ 50 h 50"/>
                <a:gd name="T12" fmla="*/ 15 w 75"/>
                <a:gd name="T13" fmla="*/ 45 h 50"/>
                <a:gd name="T14" fmla="*/ 7 w 75"/>
                <a:gd name="T15" fmla="*/ 45 h 50"/>
                <a:gd name="T16" fmla="*/ 0 w 75"/>
                <a:gd name="T17" fmla="*/ 39 h 50"/>
                <a:gd name="T18" fmla="*/ 0 w 75"/>
                <a:gd name="T19" fmla="*/ 17 h 50"/>
                <a:gd name="T20" fmla="*/ 7 w 75"/>
                <a:gd name="T21" fmla="*/ 5 h 50"/>
                <a:gd name="T22" fmla="*/ 22 w 75"/>
                <a:gd name="T23" fmla="*/ 0 h 50"/>
                <a:gd name="T24" fmla="*/ 30 w 75"/>
                <a:gd name="T25" fmla="*/ 0 h 50"/>
                <a:gd name="T26" fmla="*/ 37 w 75"/>
                <a:gd name="T27" fmla="*/ 5 h 50"/>
                <a:gd name="T28" fmla="*/ 60 w 75"/>
                <a:gd name="T29" fmla="*/ 5 h 50"/>
                <a:gd name="T30" fmla="*/ 68 w 75"/>
                <a:gd name="T31" fmla="*/ 11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5" h="50">
                  <a:moveTo>
                    <a:pt x="68" y="11"/>
                  </a:moveTo>
                  <a:lnTo>
                    <a:pt x="75" y="22"/>
                  </a:lnTo>
                  <a:lnTo>
                    <a:pt x="75" y="33"/>
                  </a:lnTo>
                  <a:lnTo>
                    <a:pt x="68" y="45"/>
                  </a:lnTo>
                  <a:lnTo>
                    <a:pt x="60" y="50"/>
                  </a:lnTo>
                  <a:lnTo>
                    <a:pt x="22" y="50"/>
                  </a:lnTo>
                  <a:lnTo>
                    <a:pt x="15" y="45"/>
                  </a:lnTo>
                  <a:lnTo>
                    <a:pt x="7" y="45"/>
                  </a:lnTo>
                  <a:lnTo>
                    <a:pt x="0" y="39"/>
                  </a:lnTo>
                  <a:lnTo>
                    <a:pt x="0" y="17"/>
                  </a:lnTo>
                  <a:lnTo>
                    <a:pt x="7" y="5"/>
                  </a:lnTo>
                  <a:lnTo>
                    <a:pt x="22" y="0"/>
                  </a:lnTo>
                  <a:lnTo>
                    <a:pt x="30" y="0"/>
                  </a:lnTo>
                  <a:lnTo>
                    <a:pt x="37" y="5"/>
                  </a:lnTo>
                  <a:lnTo>
                    <a:pt x="60" y="5"/>
                  </a:lnTo>
                  <a:lnTo>
                    <a:pt x="68" y="11"/>
                  </a:lnTo>
                  <a:close/>
                </a:path>
              </a:pathLst>
            </a:custGeom>
            <a:solidFill>
              <a:srgbClr val="3FFF3F"/>
            </a:solidFill>
            <a:ln w="9525">
              <a:noFill/>
              <a:round/>
              <a:headEnd/>
              <a:tailEnd/>
            </a:ln>
          </p:spPr>
          <p:txBody>
            <a:bodyPr/>
            <a:lstStyle/>
            <a:p>
              <a:endParaRPr lang="en-US"/>
            </a:p>
          </p:txBody>
        </p:sp>
        <p:sp>
          <p:nvSpPr>
            <p:cNvPr id="53255" name="Freeform 4"/>
            <p:cNvSpPr>
              <a:spLocks/>
            </p:cNvSpPr>
            <p:nvPr/>
          </p:nvSpPr>
          <p:spPr bwMode="auto">
            <a:xfrm>
              <a:off x="1978" y="23"/>
              <a:ext cx="82" cy="45"/>
            </a:xfrm>
            <a:custGeom>
              <a:avLst/>
              <a:gdLst>
                <a:gd name="T0" fmla="*/ 82 w 82"/>
                <a:gd name="T1" fmla="*/ 16 h 45"/>
                <a:gd name="T2" fmla="*/ 82 w 82"/>
                <a:gd name="T3" fmla="*/ 33 h 45"/>
                <a:gd name="T4" fmla="*/ 75 w 82"/>
                <a:gd name="T5" fmla="*/ 39 h 45"/>
                <a:gd name="T6" fmla="*/ 60 w 82"/>
                <a:gd name="T7" fmla="*/ 45 h 45"/>
                <a:gd name="T8" fmla="*/ 15 w 82"/>
                <a:gd name="T9" fmla="*/ 45 h 45"/>
                <a:gd name="T10" fmla="*/ 0 w 82"/>
                <a:gd name="T11" fmla="*/ 33 h 45"/>
                <a:gd name="T12" fmla="*/ 0 w 82"/>
                <a:gd name="T13" fmla="*/ 16 h 45"/>
                <a:gd name="T14" fmla="*/ 15 w 82"/>
                <a:gd name="T15" fmla="*/ 5 h 45"/>
                <a:gd name="T16" fmla="*/ 22 w 82"/>
                <a:gd name="T17" fmla="*/ 5 h 45"/>
                <a:gd name="T18" fmla="*/ 30 w 82"/>
                <a:gd name="T19" fmla="*/ 0 h 45"/>
                <a:gd name="T20" fmla="*/ 75 w 82"/>
                <a:gd name="T21" fmla="*/ 0 h 45"/>
                <a:gd name="T22" fmla="*/ 67 w 82"/>
                <a:gd name="T23" fmla="*/ 5 h 45"/>
                <a:gd name="T24" fmla="*/ 82 w 82"/>
                <a:gd name="T25" fmla="*/ 16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2" h="45">
                  <a:moveTo>
                    <a:pt x="82" y="16"/>
                  </a:moveTo>
                  <a:lnTo>
                    <a:pt x="82" y="33"/>
                  </a:lnTo>
                  <a:lnTo>
                    <a:pt x="75" y="39"/>
                  </a:lnTo>
                  <a:lnTo>
                    <a:pt x="60" y="45"/>
                  </a:lnTo>
                  <a:lnTo>
                    <a:pt x="15" y="45"/>
                  </a:lnTo>
                  <a:lnTo>
                    <a:pt x="0" y="33"/>
                  </a:lnTo>
                  <a:lnTo>
                    <a:pt x="0" y="16"/>
                  </a:lnTo>
                  <a:lnTo>
                    <a:pt x="15" y="5"/>
                  </a:lnTo>
                  <a:lnTo>
                    <a:pt x="22" y="5"/>
                  </a:lnTo>
                  <a:lnTo>
                    <a:pt x="30" y="0"/>
                  </a:lnTo>
                  <a:lnTo>
                    <a:pt x="75" y="0"/>
                  </a:lnTo>
                  <a:lnTo>
                    <a:pt x="67" y="5"/>
                  </a:lnTo>
                  <a:lnTo>
                    <a:pt x="82" y="16"/>
                  </a:lnTo>
                  <a:close/>
                </a:path>
              </a:pathLst>
            </a:custGeom>
            <a:solidFill>
              <a:srgbClr val="3FFF3F"/>
            </a:solidFill>
            <a:ln w="9525">
              <a:noFill/>
              <a:round/>
              <a:headEnd/>
              <a:tailEnd/>
            </a:ln>
          </p:spPr>
          <p:txBody>
            <a:bodyPr/>
            <a:lstStyle/>
            <a:p>
              <a:endParaRPr lang="en-US"/>
            </a:p>
          </p:txBody>
        </p:sp>
        <p:sp>
          <p:nvSpPr>
            <p:cNvPr id="53256" name="Freeform 5"/>
            <p:cNvSpPr>
              <a:spLocks/>
            </p:cNvSpPr>
            <p:nvPr/>
          </p:nvSpPr>
          <p:spPr bwMode="auto">
            <a:xfrm>
              <a:off x="3346" y="34"/>
              <a:ext cx="677" cy="242"/>
            </a:xfrm>
            <a:custGeom>
              <a:avLst/>
              <a:gdLst>
                <a:gd name="T0" fmla="*/ 654 w 677"/>
                <a:gd name="T1" fmla="*/ 146 h 242"/>
                <a:gd name="T2" fmla="*/ 662 w 677"/>
                <a:gd name="T3" fmla="*/ 169 h 242"/>
                <a:gd name="T4" fmla="*/ 677 w 677"/>
                <a:gd name="T5" fmla="*/ 197 h 242"/>
                <a:gd name="T6" fmla="*/ 662 w 677"/>
                <a:gd name="T7" fmla="*/ 237 h 242"/>
                <a:gd name="T8" fmla="*/ 647 w 677"/>
                <a:gd name="T9" fmla="*/ 209 h 242"/>
                <a:gd name="T10" fmla="*/ 624 w 677"/>
                <a:gd name="T11" fmla="*/ 180 h 242"/>
                <a:gd name="T12" fmla="*/ 579 w 677"/>
                <a:gd name="T13" fmla="*/ 141 h 242"/>
                <a:gd name="T14" fmla="*/ 549 w 677"/>
                <a:gd name="T15" fmla="*/ 118 h 242"/>
                <a:gd name="T16" fmla="*/ 497 w 677"/>
                <a:gd name="T17" fmla="*/ 84 h 242"/>
                <a:gd name="T18" fmla="*/ 459 w 677"/>
                <a:gd name="T19" fmla="*/ 68 h 242"/>
                <a:gd name="T20" fmla="*/ 421 w 677"/>
                <a:gd name="T21" fmla="*/ 56 h 242"/>
                <a:gd name="T22" fmla="*/ 361 w 677"/>
                <a:gd name="T23" fmla="*/ 45 h 242"/>
                <a:gd name="T24" fmla="*/ 309 w 677"/>
                <a:gd name="T25" fmla="*/ 56 h 242"/>
                <a:gd name="T26" fmla="*/ 256 w 677"/>
                <a:gd name="T27" fmla="*/ 73 h 242"/>
                <a:gd name="T28" fmla="*/ 203 w 677"/>
                <a:gd name="T29" fmla="*/ 101 h 242"/>
                <a:gd name="T30" fmla="*/ 158 w 677"/>
                <a:gd name="T31" fmla="*/ 124 h 242"/>
                <a:gd name="T32" fmla="*/ 113 w 677"/>
                <a:gd name="T33" fmla="*/ 135 h 242"/>
                <a:gd name="T34" fmla="*/ 60 w 677"/>
                <a:gd name="T35" fmla="*/ 135 h 242"/>
                <a:gd name="T36" fmla="*/ 0 w 677"/>
                <a:gd name="T37" fmla="*/ 113 h 242"/>
                <a:gd name="T38" fmla="*/ 15 w 677"/>
                <a:gd name="T39" fmla="*/ 90 h 242"/>
                <a:gd name="T40" fmla="*/ 38 w 677"/>
                <a:gd name="T41" fmla="*/ 68 h 242"/>
                <a:gd name="T42" fmla="*/ 60 w 677"/>
                <a:gd name="T43" fmla="*/ 51 h 242"/>
                <a:gd name="T44" fmla="*/ 90 w 677"/>
                <a:gd name="T45" fmla="*/ 39 h 242"/>
                <a:gd name="T46" fmla="*/ 121 w 677"/>
                <a:gd name="T47" fmla="*/ 22 h 242"/>
                <a:gd name="T48" fmla="*/ 158 w 677"/>
                <a:gd name="T49" fmla="*/ 17 h 242"/>
                <a:gd name="T50" fmla="*/ 188 w 677"/>
                <a:gd name="T51" fmla="*/ 11 h 242"/>
                <a:gd name="T52" fmla="*/ 226 w 677"/>
                <a:gd name="T53" fmla="*/ 5 h 242"/>
                <a:gd name="T54" fmla="*/ 316 w 677"/>
                <a:gd name="T55" fmla="*/ 0 h 242"/>
                <a:gd name="T56" fmla="*/ 376 w 677"/>
                <a:gd name="T57" fmla="*/ 5 h 242"/>
                <a:gd name="T58" fmla="*/ 429 w 677"/>
                <a:gd name="T59" fmla="*/ 22 h 242"/>
                <a:gd name="T60" fmla="*/ 481 w 677"/>
                <a:gd name="T61" fmla="*/ 39 h 242"/>
                <a:gd name="T62" fmla="*/ 534 w 677"/>
                <a:gd name="T63" fmla="*/ 62 h 242"/>
                <a:gd name="T64" fmla="*/ 579 w 677"/>
                <a:gd name="T65" fmla="*/ 90 h 242"/>
                <a:gd name="T66" fmla="*/ 617 w 677"/>
                <a:gd name="T67" fmla="*/ 118 h 2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7" h="242">
                  <a:moveTo>
                    <a:pt x="647" y="135"/>
                  </a:moveTo>
                  <a:lnTo>
                    <a:pt x="654" y="146"/>
                  </a:lnTo>
                  <a:lnTo>
                    <a:pt x="662" y="158"/>
                  </a:lnTo>
                  <a:lnTo>
                    <a:pt x="662" y="169"/>
                  </a:lnTo>
                  <a:lnTo>
                    <a:pt x="669" y="186"/>
                  </a:lnTo>
                  <a:lnTo>
                    <a:pt x="677" y="197"/>
                  </a:lnTo>
                  <a:lnTo>
                    <a:pt x="677" y="242"/>
                  </a:lnTo>
                  <a:lnTo>
                    <a:pt x="662" y="237"/>
                  </a:lnTo>
                  <a:lnTo>
                    <a:pt x="654" y="225"/>
                  </a:lnTo>
                  <a:lnTo>
                    <a:pt x="647" y="209"/>
                  </a:lnTo>
                  <a:lnTo>
                    <a:pt x="632" y="192"/>
                  </a:lnTo>
                  <a:lnTo>
                    <a:pt x="624" y="180"/>
                  </a:lnTo>
                  <a:lnTo>
                    <a:pt x="609" y="163"/>
                  </a:lnTo>
                  <a:lnTo>
                    <a:pt x="579" y="141"/>
                  </a:lnTo>
                  <a:lnTo>
                    <a:pt x="572" y="130"/>
                  </a:lnTo>
                  <a:lnTo>
                    <a:pt x="549" y="118"/>
                  </a:lnTo>
                  <a:lnTo>
                    <a:pt x="519" y="96"/>
                  </a:lnTo>
                  <a:lnTo>
                    <a:pt x="497" y="84"/>
                  </a:lnTo>
                  <a:lnTo>
                    <a:pt x="481" y="79"/>
                  </a:lnTo>
                  <a:lnTo>
                    <a:pt x="459" y="68"/>
                  </a:lnTo>
                  <a:lnTo>
                    <a:pt x="444" y="62"/>
                  </a:lnTo>
                  <a:lnTo>
                    <a:pt x="421" y="56"/>
                  </a:lnTo>
                  <a:lnTo>
                    <a:pt x="391" y="51"/>
                  </a:lnTo>
                  <a:lnTo>
                    <a:pt x="361" y="45"/>
                  </a:lnTo>
                  <a:lnTo>
                    <a:pt x="331" y="51"/>
                  </a:lnTo>
                  <a:lnTo>
                    <a:pt x="309" y="56"/>
                  </a:lnTo>
                  <a:lnTo>
                    <a:pt x="278" y="62"/>
                  </a:lnTo>
                  <a:lnTo>
                    <a:pt x="256" y="73"/>
                  </a:lnTo>
                  <a:lnTo>
                    <a:pt x="233" y="90"/>
                  </a:lnTo>
                  <a:lnTo>
                    <a:pt x="203" y="101"/>
                  </a:lnTo>
                  <a:lnTo>
                    <a:pt x="181" y="113"/>
                  </a:lnTo>
                  <a:lnTo>
                    <a:pt x="158" y="124"/>
                  </a:lnTo>
                  <a:lnTo>
                    <a:pt x="136" y="130"/>
                  </a:lnTo>
                  <a:lnTo>
                    <a:pt x="113" y="135"/>
                  </a:lnTo>
                  <a:lnTo>
                    <a:pt x="83" y="141"/>
                  </a:lnTo>
                  <a:lnTo>
                    <a:pt x="60" y="135"/>
                  </a:lnTo>
                  <a:lnTo>
                    <a:pt x="30" y="130"/>
                  </a:lnTo>
                  <a:lnTo>
                    <a:pt x="0" y="113"/>
                  </a:lnTo>
                  <a:lnTo>
                    <a:pt x="8" y="101"/>
                  </a:lnTo>
                  <a:lnTo>
                    <a:pt x="15" y="90"/>
                  </a:lnTo>
                  <a:lnTo>
                    <a:pt x="23" y="79"/>
                  </a:lnTo>
                  <a:lnTo>
                    <a:pt x="38" y="68"/>
                  </a:lnTo>
                  <a:lnTo>
                    <a:pt x="45" y="56"/>
                  </a:lnTo>
                  <a:lnTo>
                    <a:pt x="60" y="51"/>
                  </a:lnTo>
                  <a:lnTo>
                    <a:pt x="75" y="45"/>
                  </a:lnTo>
                  <a:lnTo>
                    <a:pt x="90" y="39"/>
                  </a:lnTo>
                  <a:lnTo>
                    <a:pt x="105" y="28"/>
                  </a:lnTo>
                  <a:lnTo>
                    <a:pt x="121" y="22"/>
                  </a:lnTo>
                  <a:lnTo>
                    <a:pt x="136" y="17"/>
                  </a:lnTo>
                  <a:lnTo>
                    <a:pt x="158" y="17"/>
                  </a:lnTo>
                  <a:lnTo>
                    <a:pt x="173" y="11"/>
                  </a:lnTo>
                  <a:lnTo>
                    <a:pt x="188" y="11"/>
                  </a:lnTo>
                  <a:lnTo>
                    <a:pt x="203" y="5"/>
                  </a:lnTo>
                  <a:lnTo>
                    <a:pt x="226" y="5"/>
                  </a:lnTo>
                  <a:lnTo>
                    <a:pt x="256" y="0"/>
                  </a:lnTo>
                  <a:lnTo>
                    <a:pt x="316" y="0"/>
                  </a:lnTo>
                  <a:lnTo>
                    <a:pt x="346" y="5"/>
                  </a:lnTo>
                  <a:lnTo>
                    <a:pt x="376" y="5"/>
                  </a:lnTo>
                  <a:lnTo>
                    <a:pt x="399" y="17"/>
                  </a:lnTo>
                  <a:lnTo>
                    <a:pt x="429" y="22"/>
                  </a:lnTo>
                  <a:lnTo>
                    <a:pt x="451" y="28"/>
                  </a:lnTo>
                  <a:lnTo>
                    <a:pt x="481" y="39"/>
                  </a:lnTo>
                  <a:lnTo>
                    <a:pt x="504" y="51"/>
                  </a:lnTo>
                  <a:lnTo>
                    <a:pt x="534" y="62"/>
                  </a:lnTo>
                  <a:lnTo>
                    <a:pt x="557" y="73"/>
                  </a:lnTo>
                  <a:lnTo>
                    <a:pt x="579" y="90"/>
                  </a:lnTo>
                  <a:lnTo>
                    <a:pt x="602" y="101"/>
                  </a:lnTo>
                  <a:lnTo>
                    <a:pt x="617" y="118"/>
                  </a:lnTo>
                  <a:lnTo>
                    <a:pt x="647" y="135"/>
                  </a:lnTo>
                  <a:close/>
                </a:path>
              </a:pathLst>
            </a:custGeom>
            <a:solidFill>
              <a:srgbClr val="00FFFF"/>
            </a:solidFill>
            <a:ln w="9525">
              <a:noFill/>
              <a:round/>
              <a:headEnd/>
              <a:tailEnd/>
            </a:ln>
          </p:spPr>
          <p:txBody>
            <a:bodyPr/>
            <a:lstStyle/>
            <a:p>
              <a:endParaRPr lang="en-US"/>
            </a:p>
          </p:txBody>
        </p:sp>
        <p:sp>
          <p:nvSpPr>
            <p:cNvPr id="53257" name="Freeform 6"/>
            <p:cNvSpPr>
              <a:spLocks/>
            </p:cNvSpPr>
            <p:nvPr/>
          </p:nvSpPr>
          <p:spPr bwMode="auto">
            <a:xfrm>
              <a:off x="1338" y="45"/>
              <a:ext cx="76" cy="45"/>
            </a:xfrm>
            <a:custGeom>
              <a:avLst/>
              <a:gdLst>
                <a:gd name="T0" fmla="*/ 61 w 76"/>
                <a:gd name="T1" fmla="*/ 6 h 45"/>
                <a:gd name="T2" fmla="*/ 76 w 76"/>
                <a:gd name="T3" fmla="*/ 11 h 45"/>
                <a:gd name="T4" fmla="*/ 76 w 76"/>
                <a:gd name="T5" fmla="*/ 28 h 45"/>
                <a:gd name="T6" fmla="*/ 68 w 76"/>
                <a:gd name="T7" fmla="*/ 40 h 45"/>
                <a:gd name="T8" fmla="*/ 61 w 76"/>
                <a:gd name="T9" fmla="*/ 40 h 45"/>
                <a:gd name="T10" fmla="*/ 61 w 76"/>
                <a:gd name="T11" fmla="*/ 45 h 45"/>
                <a:gd name="T12" fmla="*/ 46 w 76"/>
                <a:gd name="T13" fmla="*/ 45 h 45"/>
                <a:gd name="T14" fmla="*/ 38 w 76"/>
                <a:gd name="T15" fmla="*/ 40 h 45"/>
                <a:gd name="T16" fmla="*/ 16 w 76"/>
                <a:gd name="T17" fmla="*/ 40 h 45"/>
                <a:gd name="T18" fmla="*/ 0 w 76"/>
                <a:gd name="T19" fmla="*/ 28 h 45"/>
                <a:gd name="T20" fmla="*/ 8 w 76"/>
                <a:gd name="T21" fmla="*/ 17 h 45"/>
                <a:gd name="T22" fmla="*/ 8 w 76"/>
                <a:gd name="T23" fmla="*/ 11 h 45"/>
                <a:gd name="T24" fmla="*/ 16 w 76"/>
                <a:gd name="T25" fmla="*/ 6 h 45"/>
                <a:gd name="T26" fmla="*/ 23 w 76"/>
                <a:gd name="T27" fmla="*/ 6 h 45"/>
                <a:gd name="T28" fmla="*/ 31 w 76"/>
                <a:gd name="T29" fmla="*/ 0 h 45"/>
                <a:gd name="T30" fmla="*/ 53 w 76"/>
                <a:gd name="T31" fmla="*/ 0 h 45"/>
                <a:gd name="T32" fmla="*/ 61 w 76"/>
                <a:gd name="T33" fmla="*/ 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 h="45">
                  <a:moveTo>
                    <a:pt x="61" y="6"/>
                  </a:moveTo>
                  <a:lnTo>
                    <a:pt x="76" y="11"/>
                  </a:lnTo>
                  <a:lnTo>
                    <a:pt x="76" y="28"/>
                  </a:lnTo>
                  <a:lnTo>
                    <a:pt x="68" y="40"/>
                  </a:lnTo>
                  <a:lnTo>
                    <a:pt x="61" y="40"/>
                  </a:lnTo>
                  <a:lnTo>
                    <a:pt x="61" y="45"/>
                  </a:lnTo>
                  <a:lnTo>
                    <a:pt x="46" y="45"/>
                  </a:lnTo>
                  <a:lnTo>
                    <a:pt x="38" y="40"/>
                  </a:lnTo>
                  <a:lnTo>
                    <a:pt x="16" y="40"/>
                  </a:lnTo>
                  <a:lnTo>
                    <a:pt x="0" y="28"/>
                  </a:lnTo>
                  <a:lnTo>
                    <a:pt x="8" y="17"/>
                  </a:lnTo>
                  <a:lnTo>
                    <a:pt x="8" y="11"/>
                  </a:lnTo>
                  <a:lnTo>
                    <a:pt x="16" y="6"/>
                  </a:lnTo>
                  <a:lnTo>
                    <a:pt x="23" y="6"/>
                  </a:lnTo>
                  <a:lnTo>
                    <a:pt x="31" y="0"/>
                  </a:lnTo>
                  <a:lnTo>
                    <a:pt x="53" y="0"/>
                  </a:lnTo>
                  <a:lnTo>
                    <a:pt x="61" y="6"/>
                  </a:lnTo>
                  <a:close/>
                </a:path>
              </a:pathLst>
            </a:custGeom>
            <a:solidFill>
              <a:srgbClr val="3FFF3F"/>
            </a:solidFill>
            <a:ln w="9525">
              <a:noFill/>
              <a:round/>
              <a:headEnd/>
              <a:tailEnd/>
            </a:ln>
          </p:spPr>
          <p:txBody>
            <a:bodyPr/>
            <a:lstStyle/>
            <a:p>
              <a:endParaRPr lang="en-US"/>
            </a:p>
          </p:txBody>
        </p:sp>
        <p:sp>
          <p:nvSpPr>
            <p:cNvPr id="53258" name="Freeform 7"/>
            <p:cNvSpPr>
              <a:spLocks/>
            </p:cNvSpPr>
            <p:nvPr/>
          </p:nvSpPr>
          <p:spPr bwMode="auto">
            <a:xfrm>
              <a:off x="2241" y="62"/>
              <a:ext cx="75" cy="51"/>
            </a:xfrm>
            <a:custGeom>
              <a:avLst/>
              <a:gdLst>
                <a:gd name="T0" fmla="*/ 75 w 75"/>
                <a:gd name="T1" fmla="*/ 23 h 51"/>
                <a:gd name="T2" fmla="*/ 75 w 75"/>
                <a:gd name="T3" fmla="*/ 28 h 51"/>
                <a:gd name="T4" fmla="*/ 68 w 75"/>
                <a:gd name="T5" fmla="*/ 34 h 51"/>
                <a:gd name="T6" fmla="*/ 68 w 75"/>
                <a:gd name="T7" fmla="*/ 40 h 51"/>
                <a:gd name="T8" fmla="*/ 60 w 75"/>
                <a:gd name="T9" fmla="*/ 45 h 51"/>
                <a:gd name="T10" fmla="*/ 60 w 75"/>
                <a:gd name="T11" fmla="*/ 51 h 51"/>
                <a:gd name="T12" fmla="*/ 22 w 75"/>
                <a:gd name="T13" fmla="*/ 51 h 51"/>
                <a:gd name="T14" fmla="*/ 7 w 75"/>
                <a:gd name="T15" fmla="*/ 45 h 51"/>
                <a:gd name="T16" fmla="*/ 0 w 75"/>
                <a:gd name="T17" fmla="*/ 34 h 51"/>
                <a:gd name="T18" fmla="*/ 0 w 75"/>
                <a:gd name="T19" fmla="*/ 17 h 51"/>
                <a:gd name="T20" fmla="*/ 15 w 75"/>
                <a:gd name="T21" fmla="*/ 6 h 51"/>
                <a:gd name="T22" fmla="*/ 22 w 75"/>
                <a:gd name="T23" fmla="*/ 6 h 51"/>
                <a:gd name="T24" fmla="*/ 30 w 75"/>
                <a:gd name="T25" fmla="*/ 0 h 51"/>
                <a:gd name="T26" fmla="*/ 37 w 75"/>
                <a:gd name="T27" fmla="*/ 0 h 51"/>
                <a:gd name="T28" fmla="*/ 45 w 75"/>
                <a:gd name="T29" fmla="*/ 6 h 51"/>
                <a:gd name="T30" fmla="*/ 52 w 75"/>
                <a:gd name="T31" fmla="*/ 6 h 51"/>
                <a:gd name="T32" fmla="*/ 60 w 75"/>
                <a:gd name="T33" fmla="*/ 11 h 51"/>
                <a:gd name="T34" fmla="*/ 68 w 75"/>
                <a:gd name="T35" fmla="*/ 11 h 51"/>
                <a:gd name="T36" fmla="*/ 68 w 75"/>
                <a:gd name="T37" fmla="*/ 23 h 51"/>
                <a:gd name="T38" fmla="*/ 75 w 75"/>
                <a:gd name="T39" fmla="*/ 23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51">
                  <a:moveTo>
                    <a:pt x="75" y="23"/>
                  </a:moveTo>
                  <a:lnTo>
                    <a:pt x="75" y="28"/>
                  </a:lnTo>
                  <a:lnTo>
                    <a:pt x="68" y="34"/>
                  </a:lnTo>
                  <a:lnTo>
                    <a:pt x="68" y="40"/>
                  </a:lnTo>
                  <a:lnTo>
                    <a:pt x="60" y="45"/>
                  </a:lnTo>
                  <a:lnTo>
                    <a:pt x="60" y="51"/>
                  </a:lnTo>
                  <a:lnTo>
                    <a:pt x="22" y="51"/>
                  </a:lnTo>
                  <a:lnTo>
                    <a:pt x="7" y="45"/>
                  </a:lnTo>
                  <a:lnTo>
                    <a:pt x="0" y="34"/>
                  </a:lnTo>
                  <a:lnTo>
                    <a:pt x="0" y="17"/>
                  </a:lnTo>
                  <a:lnTo>
                    <a:pt x="15" y="6"/>
                  </a:lnTo>
                  <a:lnTo>
                    <a:pt x="22" y="6"/>
                  </a:lnTo>
                  <a:lnTo>
                    <a:pt x="30" y="0"/>
                  </a:lnTo>
                  <a:lnTo>
                    <a:pt x="37" y="0"/>
                  </a:lnTo>
                  <a:lnTo>
                    <a:pt x="45" y="6"/>
                  </a:lnTo>
                  <a:lnTo>
                    <a:pt x="52" y="6"/>
                  </a:lnTo>
                  <a:lnTo>
                    <a:pt x="60" y="11"/>
                  </a:lnTo>
                  <a:lnTo>
                    <a:pt x="68" y="11"/>
                  </a:lnTo>
                  <a:lnTo>
                    <a:pt x="68" y="23"/>
                  </a:lnTo>
                  <a:lnTo>
                    <a:pt x="75" y="23"/>
                  </a:lnTo>
                  <a:close/>
                </a:path>
              </a:pathLst>
            </a:custGeom>
            <a:solidFill>
              <a:srgbClr val="3FFF3F"/>
            </a:solidFill>
            <a:ln w="9525">
              <a:noFill/>
              <a:round/>
              <a:headEnd/>
              <a:tailEnd/>
            </a:ln>
          </p:spPr>
          <p:txBody>
            <a:bodyPr/>
            <a:lstStyle/>
            <a:p>
              <a:endParaRPr lang="en-US"/>
            </a:p>
          </p:txBody>
        </p:sp>
        <p:sp>
          <p:nvSpPr>
            <p:cNvPr id="53259" name="Freeform 8"/>
            <p:cNvSpPr>
              <a:spLocks/>
            </p:cNvSpPr>
            <p:nvPr/>
          </p:nvSpPr>
          <p:spPr bwMode="auto">
            <a:xfrm>
              <a:off x="1068" y="90"/>
              <a:ext cx="75" cy="51"/>
            </a:xfrm>
            <a:custGeom>
              <a:avLst/>
              <a:gdLst>
                <a:gd name="T0" fmla="*/ 75 w 75"/>
                <a:gd name="T1" fmla="*/ 28 h 51"/>
                <a:gd name="T2" fmla="*/ 75 w 75"/>
                <a:gd name="T3" fmla="*/ 40 h 51"/>
                <a:gd name="T4" fmla="*/ 67 w 75"/>
                <a:gd name="T5" fmla="*/ 45 h 51"/>
                <a:gd name="T6" fmla="*/ 52 w 75"/>
                <a:gd name="T7" fmla="*/ 51 h 51"/>
                <a:gd name="T8" fmla="*/ 22 w 75"/>
                <a:gd name="T9" fmla="*/ 51 h 51"/>
                <a:gd name="T10" fmla="*/ 7 w 75"/>
                <a:gd name="T11" fmla="*/ 40 h 51"/>
                <a:gd name="T12" fmla="*/ 0 w 75"/>
                <a:gd name="T13" fmla="*/ 40 h 51"/>
                <a:gd name="T14" fmla="*/ 0 w 75"/>
                <a:gd name="T15" fmla="*/ 12 h 51"/>
                <a:gd name="T16" fmla="*/ 15 w 75"/>
                <a:gd name="T17" fmla="*/ 0 h 51"/>
                <a:gd name="T18" fmla="*/ 37 w 75"/>
                <a:gd name="T19" fmla="*/ 0 h 51"/>
                <a:gd name="T20" fmla="*/ 52 w 75"/>
                <a:gd name="T21" fmla="*/ 6 h 51"/>
                <a:gd name="T22" fmla="*/ 60 w 75"/>
                <a:gd name="T23" fmla="*/ 6 h 51"/>
                <a:gd name="T24" fmla="*/ 67 w 75"/>
                <a:gd name="T25" fmla="*/ 12 h 51"/>
                <a:gd name="T26" fmla="*/ 75 w 75"/>
                <a:gd name="T27" fmla="*/ 23 h 51"/>
                <a:gd name="T28" fmla="*/ 75 w 75"/>
                <a:gd name="T29" fmla="*/ 28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51">
                  <a:moveTo>
                    <a:pt x="75" y="28"/>
                  </a:moveTo>
                  <a:lnTo>
                    <a:pt x="75" y="40"/>
                  </a:lnTo>
                  <a:lnTo>
                    <a:pt x="67" y="45"/>
                  </a:lnTo>
                  <a:lnTo>
                    <a:pt x="52" y="51"/>
                  </a:lnTo>
                  <a:lnTo>
                    <a:pt x="22" y="51"/>
                  </a:lnTo>
                  <a:lnTo>
                    <a:pt x="7" y="40"/>
                  </a:lnTo>
                  <a:lnTo>
                    <a:pt x="0" y="40"/>
                  </a:lnTo>
                  <a:lnTo>
                    <a:pt x="0" y="12"/>
                  </a:lnTo>
                  <a:lnTo>
                    <a:pt x="15" y="0"/>
                  </a:lnTo>
                  <a:lnTo>
                    <a:pt x="37" y="0"/>
                  </a:lnTo>
                  <a:lnTo>
                    <a:pt x="52" y="6"/>
                  </a:lnTo>
                  <a:lnTo>
                    <a:pt x="60" y="6"/>
                  </a:lnTo>
                  <a:lnTo>
                    <a:pt x="67" y="12"/>
                  </a:lnTo>
                  <a:lnTo>
                    <a:pt x="75" y="23"/>
                  </a:lnTo>
                  <a:lnTo>
                    <a:pt x="75" y="28"/>
                  </a:lnTo>
                  <a:close/>
                </a:path>
              </a:pathLst>
            </a:custGeom>
            <a:solidFill>
              <a:srgbClr val="3FFF3F"/>
            </a:solidFill>
            <a:ln w="9525">
              <a:noFill/>
              <a:round/>
              <a:headEnd/>
              <a:tailEnd/>
            </a:ln>
          </p:spPr>
          <p:txBody>
            <a:bodyPr/>
            <a:lstStyle/>
            <a:p>
              <a:endParaRPr lang="en-US"/>
            </a:p>
          </p:txBody>
        </p:sp>
        <p:sp>
          <p:nvSpPr>
            <p:cNvPr id="53260" name="Freeform 9"/>
            <p:cNvSpPr>
              <a:spLocks/>
            </p:cNvSpPr>
            <p:nvPr/>
          </p:nvSpPr>
          <p:spPr bwMode="auto">
            <a:xfrm>
              <a:off x="1647" y="124"/>
              <a:ext cx="75" cy="327"/>
            </a:xfrm>
            <a:custGeom>
              <a:avLst/>
              <a:gdLst>
                <a:gd name="T0" fmla="*/ 52 w 75"/>
                <a:gd name="T1" fmla="*/ 6 h 327"/>
                <a:gd name="T2" fmla="*/ 52 w 75"/>
                <a:gd name="T3" fmla="*/ 119 h 327"/>
                <a:gd name="T4" fmla="*/ 60 w 75"/>
                <a:gd name="T5" fmla="*/ 175 h 327"/>
                <a:gd name="T6" fmla="*/ 67 w 75"/>
                <a:gd name="T7" fmla="*/ 231 h 327"/>
                <a:gd name="T8" fmla="*/ 67 w 75"/>
                <a:gd name="T9" fmla="*/ 254 h 327"/>
                <a:gd name="T10" fmla="*/ 75 w 75"/>
                <a:gd name="T11" fmla="*/ 282 h 327"/>
                <a:gd name="T12" fmla="*/ 67 w 75"/>
                <a:gd name="T13" fmla="*/ 299 h 327"/>
                <a:gd name="T14" fmla="*/ 60 w 75"/>
                <a:gd name="T15" fmla="*/ 322 h 327"/>
                <a:gd name="T16" fmla="*/ 52 w 75"/>
                <a:gd name="T17" fmla="*/ 322 h 327"/>
                <a:gd name="T18" fmla="*/ 45 w 75"/>
                <a:gd name="T19" fmla="*/ 327 h 327"/>
                <a:gd name="T20" fmla="*/ 22 w 75"/>
                <a:gd name="T21" fmla="*/ 327 h 327"/>
                <a:gd name="T22" fmla="*/ 15 w 75"/>
                <a:gd name="T23" fmla="*/ 322 h 327"/>
                <a:gd name="T24" fmla="*/ 15 w 75"/>
                <a:gd name="T25" fmla="*/ 237 h 327"/>
                <a:gd name="T26" fmla="*/ 7 w 75"/>
                <a:gd name="T27" fmla="*/ 197 h 327"/>
                <a:gd name="T28" fmla="*/ 0 w 75"/>
                <a:gd name="T29" fmla="*/ 158 h 327"/>
                <a:gd name="T30" fmla="*/ 0 w 75"/>
                <a:gd name="T31" fmla="*/ 40 h 327"/>
                <a:gd name="T32" fmla="*/ 7 w 75"/>
                <a:gd name="T33" fmla="*/ 6 h 327"/>
                <a:gd name="T34" fmla="*/ 15 w 75"/>
                <a:gd name="T35" fmla="*/ 0 h 327"/>
                <a:gd name="T36" fmla="*/ 45 w 75"/>
                <a:gd name="T37" fmla="*/ 0 h 327"/>
                <a:gd name="T38" fmla="*/ 52 w 75"/>
                <a:gd name="T39" fmla="*/ 6 h 3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5" h="327">
                  <a:moveTo>
                    <a:pt x="52" y="6"/>
                  </a:moveTo>
                  <a:lnTo>
                    <a:pt x="52" y="119"/>
                  </a:lnTo>
                  <a:lnTo>
                    <a:pt x="60" y="175"/>
                  </a:lnTo>
                  <a:lnTo>
                    <a:pt x="67" y="231"/>
                  </a:lnTo>
                  <a:lnTo>
                    <a:pt x="67" y="254"/>
                  </a:lnTo>
                  <a:lnTo>
                    <a:pt x="75" y="282"/>
                  </a:lnTo>
                  <a:lnTo>
                    <a:pt x="67" y="299"/>
                  </a:lnTo>
                  <a:lnTo>
                    <a:pt x="60" y="322"/>
                  </a:lnTo>
                  <a:lnTo>
                    <a:pt x="52" y="322"/>
                  </a:lnTo>
                  <a:lnTo>
                    <a:pt x="45" y="327"/>
                  </a:lnTo>
                  <a:lnTo>
                    <a:pt x="22" y="327"/>
                  </a:lnTo>
                  <a:lnTo>
                    <a:pt x="15" y="322"/>
                  </a:lnTo>
                  <a:lnTo>
                    <a:pt x="15" y="237"/>
                  </a:lnTo>
                  <a:lnTo>
                    <a:pt x="7" y="197"/>
                  </a:lnTo>
                  <a:lnTo>
                    <a:pt x="0" y="158"/>
                  </a:lnTo>
                  <a:lnTo>
                    <a:pt x="0" y="40"/>
                  </a:lnTo>
                  <a:lnTo>
                    <a:pt x="7" y="6"/>
                  </a:lnTo>
                  <a:lnTo>
                    <a:pt x="15" y="0"/>
                  </a:lnTo>
                  <a:lnTo>
                    <a:pt x="45" y="0"/>
                  </a:lnTo>
                  <a:lnTo>
                    <a:pt x="52" y="6"/>
                  </a:lnTo>
                  <a:close/>
                </a:path>
              </a:pathLst>
            </a:custGeom>
            <a:solidFill>
              <a:srgbClr val="FF3F3F"/>
            </a:solidFill>
            <a:ln w="9525">
              <a:noFill/>
              <a:round/>
              <a:headEnd/>
              <a:tailEnd/>
            </a:ln>
          </p:spPr>
          <p:txBody>
            <a:bodyPr/>
            <a:lstStyle/>
            <a:p>
              <a:endParaRPr lang="en-US"/>
            </a:p>
          </p:txBody>
        </p:sp>
        <p:sp>
          <p:nvSpPr>
            <p:cNvPr id="53261" name="Freeform 10"/>
            <p:cNvSpPr>
              <a:spLocks/>
            </p:cNvSpPr>
            <p:nvPr/>
          </p:nvSpPr>
          <p:spPr bwMode="auto">
            <a:xfrm>
              <a:off x="1820" y="124"/>
              <a:ext cx="180" cy="457"/>
            </a:xfrm>
            <a:custGeom>
              <a:avLst/>
              <a:gdLst>
                <a:gd name="T0" fmla="*/ 180 w 180"/>
                <a:gd name="T1" fmla="*/ 23 h 457"/>
                <a:gd name="T2" fmla="*/ 158 w 180"/>
                <a:gd name="T3" fmla="*/ 79 h 457"/>
                <a:gd name="T4" fmla="*/ 143 w 180"/>
                <a:gd name="T5" fmla="*/ 130 h 457"/>
                <a:gd name="T6" fmla="*/ 128 w 180"/>
                <a:gd name="T7" fmla="*/ 181 h 457"/>
                <a:gd name="T8" fmla="*/ 113 w 180"/>
                <a:gd name="T9" fmla="*/ 237 h 457"/>
                <a:gd name="T10" fmla="*/ 105 w 180"/>
                <a:gd name="T11" fmla="*/ 288 h 457"/>
                <a:gd name="T12" fmla="*/ 82 w 180"/>
                <a:gd name="T13" fmla="*/ 344 h 457"/>
                <a:gd name="T14" fmla="*/ 75 w 180"/>
                <a:gd name="T15" fmla="*/ 395 h 457"/>
                <a:gd name="T16" fmla="*/ 52 w 180"/>
                <a:gd name="T17" fmla="*/ 446 h 457"/>
                <a:gd name="T18" fmla="*/ 45 w 180"/>
                <a:gd name="T19" fmla="*/ 451 h 457"/>
                <a:gd name="T20" fmla="*/ 37 w 180"/>
                <a:gd name="T21" fmla="*/ 451 h 457"/>
                <a:gd name="T22" fmla="*/ 30 w 180"/>
                <a:gd name="T23" fmla="*/ 457 h 457"/>
                <a:gd name="T24" fmla="*/ 7 w 180"/>
                <a:gd name="T25" fmla="*/ 457 h 457"/>
                <a:gd name="T26" fmla="*/ 0 w 180"/>
                <a:gd name="T27" fmla="*/ 451 h 457"/>
                <a:gd name="T28" fmla="*/ 0 w 180"/>
                <a:gd name="T29" fmla="*/ 429 h 457"/>
                <a:gd name="T30" fmla="*/ 7 w 180"/>
                <a:gd name="T31" fmla="*/ 400 h 457"/>
                <a:gd name="T32" fmla="*/ 22 w 180"/>
                <a:gd name="T33" fmla="*/ 372 h 457"/>
                <a:gd name="T34" fmla="*/ 30 w 180"/>
                <a:gd name="T35" fmla="*/ 338 h 457"/>
                <a:gd name="T36" fmla="*/ 45 w 180"/>
                <a:gd name="T37" fmla="*/ 310 h 457"/>
                <a:gd name="T38" fmla="*/ 52 w 180"/>
                <a:gd name="T39" fmla="*/ 282 h 457"/>
                <a:gd name="T40" fmla="*/ 60 w 180"/>
                <a:gd name="T41" fmla="*/ 248 h 457"/>
                <a:gd name="T42" fmla="*/ 67 w 180"/>
                <a:gd name="T43" fmla="*/ 214 h 457"/>
                <a:gd name="T44" fmla="*/ 75 w 180"/>
                <a:gd name="T45" fmla="*/ 186 h 457"/>
                <a:gd name="T46" fmla="*/ 128 w 180"/>
                <a:gd name="T47" fmla="*/ 11 h 457"/>
                <a:gd name="T48" fmla="*/ 135 w 180"/>
                <a:gd name="T49" fmla="*/ 6 h 457"/>
                <a:gd name="T50" fmla="*/ 143 w 180"/>
                <a:gd name="T51" fmla="*/ 6 h 457"/>
                <a:gd name="T52" fmla="*/ 150 w 180"/>
                <a:gd name="T53" fmla="*/ 0 h 457"/>
                <a:gd name="T54" fmla="*/ 165 w 180"/>
                <a:gd name="T55" fmla="*/ 0 h 457"/>
                <a:gd name="T56" fmla="*/ 180 w 180"/>
                <a:gd name="T57" fmla="*/ 11 h 457"/>
                <a:gd name="T58" fmla="*/ 180 w 180"/>
                <a:gd name="T59" fmla="*/ 23 h 4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0" h="457">
                  <a:moveTo>
                    <a:pt x="180" y="23"/>
                  </a:moveTo>
                  <a:lnTo>
                    <a:pt x="158" y="79"/>
                  </a:lnTo>
                  <a:lnTo>
                    <a:pt x="143" y="130"/>
                  </a:lnTo>
                  <a:lnTo>
                    <a:pt x="128" y="181"/>
                  </a:lnTo>
                  <a:lnTo>
                    <a:pt x="113" y="237"/>
                  </a:lnTo>
                  <a:lnTo>
                    <a:pt x="105" y="288"/>
                  </a:lnTo>
                  <a:lnTo>
                    <a:pt x="82" y="344"/>
                  </a:lnTo>
                  <a:lnTo>
                    <a:pt x="75" y="395"/>
                  </a:lnTo>
                  <a:lnTo>
                    <a:pt x="52" y="446"/>
                  </a:lnTo>
                  <a:lnTo>
                    <a:pt x="45" y="451"/>
                  </a:lnTo>
                  <a:lnTo>
                    <a:pt x="37" y="451"/>
                  </a:lnTo>
                  <a:lnTo>
                    <a:pt x="30" y="457"/>
                  </a:lnTo>
                  <a:lnTo>
                    <a:pt x="7" y="457"/>
                  </a:lnTo>
                  <a:lnTo>
                    <a:pt x="0" y="451"/>
                  </a:lnTo>
                  <a:lnTo>
                    <a:pt x="0" y="429"/>
                  </a:lnTo>
                  <a:lnTo>
                    <a:pt x="7" y="400"/>
                  </a:lnTo>
                  <a:lnTo>
                    <a:pt x="22" y="372"/>
                  </a:lnTo>
                  <a:lnTo>
                    <a:pt x="30" y="338"/>
                  </a:lnTo>
                  <a:lnTo>
                    <a:pt x="45" y="310"/>
                  </a:lnTo>
                  <a:lnTo>
                    <a:pt x="52" y="282"/>
                  </a:lnTo>
                  <a:lnTo>
                    <a:pt x="60" y="248"/>
                  </a:lnTo>
                  <a:lnTo>
                    <a:pt x="67" y="214"/>
                  </a:lnTo>
                  <a:lnTo>
                    <a:pt x="75" y="186"/>
                  </a:lnTo>
                  <a:lnTo>
                    <a:pt x="128" y="11"/>
                  </a:lnTo>
                  <a:lnTo>
                    <a:pt x="135" y="6"/>
                  </a:lnTo>
                  <a:lnTo>
                    <a:pt x="143" y="6"/>
                  </a:lnTo>
                  <a:lnTo>
                    <a:pt x="150" y="0"/>
                  </a:lnTo>
                  <a:lnTo>
                    <a:pt x="165" y="0"/>
                  </a:lnTo>
                  <a:lnTo>
                    <a:pt x="180" y="11"/>
                  </a:lnTo>
                  <a:lnTo>
                    <a:pt x="180" y="23"/>
                  </a:lnTo>
                  <a:close/>
                </a:path>
              </a:pathLst>
            </a:custGeom>
            <a:solidFill>
              <a:srgbClr val="FF00FF"/>
            </a:solidFill>
            <a:ln w="9525">
              <a:noFill/>
              <a:round/>
              <a:headEnd/>
              <a:tailEnd/>
            </a:ln>
          </p:spPr>
          <p:txBody>
            <a:bodyPr/>
            <a:lstStyle/>
            <a:p>
              <a:endParaRPr lang="en-US"/>
            </a:p>
          </p:txBody>
        </p:sp>
        <p:sp>
          <p:nvSpPr>
            <p:cNvPr id="53262" name="Freeform 11"/>
            <p:cNvSpPr>
              <a:spLocks/>
            </p:cNvSpPr>
            <p:nvPr/>
          </p:nvSpPr>
          <p:spPr bwMode="auto">
            <a:xfrm>
              <a:off x="5001" y="135"/>
              <a:ext cx="488" cy="361"/>
            </a:xfrm>
            <a:custGeom>
              <a:avLst/>
              <a:gdLst>
                <a:gd name="T0" fmla="*/ 488 w 488"/>
                <a:gd name="T1" fmla="*/ 68 h 361"/>
                <a:gd name="T2" fmla="*/ 466 w 488"/>
                <a:gd name="T3" fmla="*/ 91 h 361"/>
                <a:gd name="T4" fmla="*/ 436 w 488"/>
                <a:gd name="T5" fmla="*/ 96 h 361"/>
                <a:gd name="T6" fmla="*/ 383 w 488"/>
                <a:gd name="T7" fmla="*/ 91 h 361"/>
                <a:gd name="T8" fmla="*/ 248 w 488"/>
                <a:gd name="T9" fmla="*/ 85 h 361"/>
                <a:gd name="T10" fmla="*/ 203 w 488"/>
                <a:gd name="T11" fmla="*/ 96 h 361"/>
                <a:gd name="T12" fmla="*/ 165 w 488"/>
                <a:gd name="T13" fmla="*/ 113 h 361"/>
                <a:gd name="T14" fmla="*/ 127 w 488"/>
                <a:gd name="T15" fmla="*/ 136 h 361"/>
                <a:gd name="T16" fmla="*/ 105 w 488"/>
                <a:gd name="T17" fmla="*/ 164 h 361"/>
                <a:gd name="T18" fmla="*/ 82 w 488"/>
                <a:gd name="T19" fmla="*/ 192 h 361"/>
                <a:gd name="T20" fmla="*/ 67 w 488"/>
                <a:gd name="T21" fmla="*/ 220 h 361"/>
                <a:gd name="T22" fmla="*/ 52 w 488"/>
                <a:gd name="T23" fmla="*/ 248 h 361"/>
                <a:gd name="T24" fmla="*/ 45 w 488"/>
                <a:gd name="T25" fmla="*/ 282 h 361"/>
                <a:gd name="T26" fmla="*/ 60 w 488"/>
                <a:gd name="T27" fmla="*/ 327 h 361"/>
                <a:gd name="T28" fmla="*/ 60 w 488"/>
                <a:gd name="T29" fmla="*/ 356 h 361"/>
                <a:gd name="T30" fmla="*/ 52 w 488"/>
                <a:gd name="T31" fmla="*/ 361 h 361"/>
                <a:gd name="T32" fmla="*/ 30 w 488"/>
                <a:gd name="T33" fmla="*/ 356 h 361"/>
                <a:gd name="T34" fmla="*/ 7 w 488"/>
                <a:gd name="T35" fmla="*/ 322 h 361"/>
                <a:gd name="T36" fmla="*/ 0 w 488"/>
                <a:gd name="T37" fmla="*/ 260 h 361"/>
                <a:gd name="T38" fmla="*/ 22 w 488"/>
                <a:gd name="T39" fmla="*/ 192 h 361"/>
                <a:gd name="T40" fmla="*/ 60 w 488"/>
                <a:gd name="T41" fmla="*/ 136 h 361"/>
                <a:gd name="T42" fmla="*/ 97 w 488"/>
                <a:gd name="T43" fmla="*/ 96 h 361"/>
                <a:gd name="T44" fmla="*/ 127 w 488"/>
                <a:gd name="T45" fmla="*/ 74 h 361"/>
                <a:gd name="T46" fmla="*/ 180 w 488"/>
                <a:gd name="T47" fmla="*/ 40 h 361"/>
                <a:gd name="T48" fmla="*/ 218 w 488"/>
                <a:gd name="T49" fmla="*/ 23 h 361"/>
                <a:gd name="T50" fmla="*/ 255 w 488"/>
                <a:gd name="T51" fmla="*/ 12 h 361"/>
                <a:gd name="T52" fmla="*/ 300 w 488"/>
                <a:gd name="T53" fmla="*/ 6 h 361"/>
                <a:gd name="T54" fmla="*/ 338 w 488"/>
                <a:gd name="T55" fmla="*/ 0 h 361"/>
                <a:gd name="T56" fmla="*/ 383 w 488"/>
                <a:gd name="T57" fmla="*/ 6 h 361"/>
                <a:gd name="T58" fmla="*/ 413 w 488"/>
                <a:gd name="T59" fmla="*/ 12 h 361"/>
                <a:gd name="T60" fmla="*/ 443 w 488"/>
                <a:gd name="T61" fmla="*/ 23 h 361"/>
                <a:gd name="T62" fmla="*/ 466 w 488"/>
                <a:gd name="T63" fmla="*/ 34 h 361"/>
                <a:gd name="T64" fmla="*/ 488 w 488"/>
                <a:gd name="T65" fmla="*/ 57 h 3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8" h="361">
                  <a:moveTo>
                    <a:pt x="488" y="57"/>
                  </a:moveTo>
                  <a:lnTo>
                    <a:pt x="488" y="68"/>
                  </a:lnTo>
                  <a:lnTo>
                    <a:pt x="481" y="79"/>
                  </a:lnTo>
                  <a:lnTo>
                    <a:pt x="466" y="91"/>
                  </a:lnTo>
                  <a:lnTo>
                    <a:pt x="458" y="102"/>
                  </a:lnTo>
                  <a:lnTo>
                    <a:pt x="436" y="96"/>
                  </a:lnTo>
                  <a:lnTo>
                    <a:pt x="413" y="91"/>
                  </a:lnTo>
                  <a:lnTo>
                    <a:pt x="383" y="91"/>
                  </a:lnTo>
                  <a:lnTo>
                    <a:pt x="360" y="85"/>
                  </a:lnTo>
                  <a:lnTo>
                    <a:pt x="248" y="85"/>
                  </a:lnTo>
                  <a:lnTo>
                    <a:pt x="225" y="91"/>
                  </a:lnTo>
                  <a:lnTo>
                    <a:pt x="203" y="96"/>
                  </a:lnTo>
                  <a:lnTo>
                    <a:pt x="180" y="108"/>
                  </a:lnTo>
                  <a:lnTo>
                    <a:pt x="165" y="113"/>
                  </a:lnTo>
                  <a:lnTo>
                    <a:pt x="150" y="124"/>
                  </a:lnTo>
                  <a:lnTo>
                    <a:pt x="127" y="136"/>
                  </a:lnTo>
                  <a:lnTo>
                    <a:pt x="120" y="153"/>
                  </a:lnTo>
                  <a:lnTo>
                    <a:pt x="105" y="164"/>
                  </a:lnTo>
                  <a:lnTo>
                    <a:pt x="97" y="181"/>
                  </a:lnTo>
                  <a:lnTo>
                    <a:pt x="82" y="192"/>
                  </a:lnTo>
                  <a:lnTo>
                    <a:pt x="75" y="203"/>
                  </a:lnTo>
                  <a:lnTo>
                    <a:pt x="67" y="220"/>
                  </a:lnTo>
                  <a:lnTo>
                    <a:pt x="60" y="232"/>
                  </a:lnTo>
                  <a:lnTo>
                    <a:pt x="52" y="248"/>
                  </a:lnTo>
                  <a:lnTo>
                    <a:pt x="52" y="260"/>
                  </a:lnTo>
                  <a:lnTo>
                    <a:pt x="45" y="282"/>
                  </a:lnTo>
                  <a:lnTo>
                    <a:pt x="52" y="305"/>
                  </a:lnTo>
                  <a:lnTo>
                    <a:pt x="60" y="327"/>
                  </a:lnTo>
                  <a:lnTo>
                    <a:pt x="67" y="350"/>
                  </a:lnTo>
                  <a:lnTo>
                    <a:pt x="60" y="356"/>
                  </a:lnTo>
                  <a:lnTo>
                    <a:pt x="52" y="356"/>
                  </a:lnTo>
                  <a:lnTo>
                    <a:pt x="52" y="361"/>
                  </a:lnTo>
                  <a:lnTo>
                    <a:pt x="45" y="356"/>
                  </a:lnTo>
                  <a:lnTo>
                    <a:pt x="30" y="356"/>
                  </a:lnTo>
                  <a:lnTo>
                    <a:pt x="22" y="350"/>
                  </a:lnTo>
                  <a:lnTo>
                    <a:pt x="7" y="322"/>
                  </a:lnTo>
                  <a:lnTo>
                    <a:pt x="0" y="288"/>
                  </a:lnTo>
                  <a:lnTo>
                    <a:pt x="0" y="260"/>
                  </a:lnTo>
                  <a:lnTo>
                    <a:pt x="7" y="226"/>
                  </a:lnTo>
                  <a:lnTo>
                    <a:pt x="22" y="192"/>
                  </a:lnTo>
                  <a:lnTo>
                    <a:pt x="37" y="164"/>
                  </a:lnTo>
                  <a:lnTo>
                    <a:pt x="60" y="136"/>
                  </a:lnTo>
                  <a:lnTo>
                    <a:pt x="82" y="108"/>
                  </a:lnTo>
                  <a:lnTo>
                    <a:pt x="97" y="96"/>
                  </a:lnTo>
                  <a:lnTo>
                    <a:pt x="112" y="79"/>
                  </a:lnTo>
                  <a:lnTo>
                    <a:pt x="127" y="74"/>
                  </a:lnTo>
                  <a:lnTo>
                    <a:pt x="150" y="62"/>
                  </a:lnTo>
                  <a:lnTo>
                    <a:pt x="180" y="40"/>
                  </a:lnTo>
                  <a:lnTo>
                    <a:pt x="203" y="29"/>
                  </a:lnTo>
                  <a:lnTo>
                    <a:pt x="218" y="23"/>
                  </a:lnTo>
                  <a:lnTo>
                    <a:pt x="240" y="17"/>
                  </a:lnTo>
                  <a:lnTo>
                    <a:pt x="255" y="12"/>
                  </a:lnTo>
                  <a:lnTo>
                    <a:pt x="278" y="6"/>
                  </a:lnTo>
                  <a:lnTo>
                    <a:pt x="300" y="6"/>
                  </a:lnTo>
                  <a:lnTo>
                    <a:pt x="323" y="0"/>
                  </a:lnTo>
                  <a:lnTo>
                    <a:pt x="338" y="0"/>
                  </a:lnTo>
                  <a:lnTo>
                    <a:pt x="360" y="6"/>
                  </a:lnTo>
                  <a:lnTo>
                    <a:pt x="383" y="6"/>
                  </a:lnTo>
                  <a:lnTo>
                    <a:pt x="398" y="12"/>
                  </a:lnTo>
                  <a:lnTo>
                    <a:pt x="413" y="12"/>
                  </a:lnTo>
                  <a:lnTo>
                    <a:pt x="428" y="17"/>
                  </a:lnTo>
                  <a:lnTo>
                    <a:pt x="443" y="23"/>
                  </a:lnTo>
                  <a:lnTo>
                    <a:pt x="458" y="29"/>
                  </a:lnTo>
                  <a:lnTo>
                    <a:pt x="466" y="34"/>
                  </a:lnTo>
                  <a:lnTo>
                    <a:pt x="473" y="45"/>
                  </a:lnTo>
                  <a:lnTo>
                    <a:pt x="488" y="57"/>
                  </a:lnTo>
                  <a:close/>
                </a:path>
              </a:pathLst>
            </a:custGeom>
            <a:solidFill>
              <a:srgbClr val="00FFFF"/>
            </a:solidFill>
            <a:ln w="9525">
              <a:noFill/>
              <a:round/>
              <a:headEnd/>
              <a:tailEnd/>
            </a:ln>
          </p:spPr>
          <p:txBody>
            <a:bodyPr/>
            <a:lstStyle/>
            <a:p>
              <a:endParaRPr lang="en-US"/>
            </a:p>
          </p:txBody>
        </p:sp>
        <p:sp>
          <p:nvSpPr>
            <p:cNvPr id="53263" name="Freeform 12"/>
            <p:cNvSpPr>
              <a:spLocks/>
            </p:cNvSpPr>
            <p:nvPr/>
          </p:nvSpPr>
          <p:spPr bwMode="auto">
            <a:xfrm>
              <a:off x="1376" y="141"/>
              <a:ext cx="196" cy="462"/>
            </a:xfrm>
            <a:custGeom>
              <a:avLst/>
              <a:gdLst>
                <a:gd name="T0" fmla="*/ 45 w 196"/>
                <a:gd name="T1" fmla="*/ 6 h 462"/>
                <a:gd name="T2" fmla="*/ 60 w 196"/>
                <a:gd name="T3" fmla="*/ 56 h 462"/>
                <a:gd name="T4" fmla="*/ 75 w 196"/>
                <a:gd name="T5" fmla="*/ 102 h 462"/>
                <a:gd name="T6" fmla="*/ 98 w 196"/>
                <a:gd name="T7" fmla="*/ 152 h 462"/>
                <a:gd name="T8" fmla="*/ 113 w 196"/>
                <a:gd name="T9" fmla="*/ 197 h 462"/>
                <a:gd name="T10" fmla="*/ 128 w 196"/>
                <a:gd name="T11" fmla="*/ 248 h 462"/>
                <a:gd name="T12" fmla="*/ 143 w 196"/>
                <a:gd name="T13" fmla="*/ 293 h 462"/>
                <a:gd name="T14" fmla="*/ 166 w 196"/>
                <a:gd name="T15" fmla="*/ 344 h 462"/>
                <a:gd name="T16" fmla="*/ 181 w 196"/>
                <a:gd name="T17" fmla="*/ 395 h 462"/>
                <a:gd name="T18" fmla="*/ 188 w 196"/>
                <a:gd name="T19" fmla="*/ 406 h 462"/>
                <a:gd name="T20" fmla="*/ 188 w 196"/>
                <a:gd name="T21" fmla="*/ 440 h 462"/>
                <a:gd name="T22" fmla="*/ 196 w 196"/>
                <a:gd name="T23" fmla="*/ 451 h 462"/>
                <a:gd name="T24" fmla="*/ 188 w 196"/>
                <a:gd name="T25" fmla="*/ 457 h 462"/>
                <a:gd name="T26" fmla="*/ 173 w 196"/>
                <a:gd name="T27" fmla="*/ 457 h 462"/>
                <a:gd name="T28" fmla="*/ 166 w 196"/>
                <a:gd name="T29" fmla="*/ 462 h 462"/>
                <a:gd name="T30" fmla="*/ 150 w 196"/>
                <a:gd name="T31" fmla="*/ 462 h 462"/>
                <a:gd name="T32" fmla="*/ 143 w 196"/>
                <a:gd name="T33" fmla="*/ 457 h 462"/>
                <a:gd name="T34" fmla="*/ 135 w 196"/>
                <a:gd name="T35" fmla="*/ 434 h 462"/>
                <a:gd name="T36" fmla="*/ 128 w 196"/>
                <a:gd name="T37" fmla="*/ 406 h 462"/>
                <a:gd name="T38" fmla="*/ 120 w 196"/>
                <a:gd name="T39" fmla="*/ 383 h 462"/>
                <a:gd name="T40" fmla="*/ 120 w 196"/>
                <a:gd name="T41" fmla="*/ 361 h 462"/>
                <a:gd name="T42" fmla="*/ 113 w 196"/>
                <a:gd name="T43" fmla="*/ 344 h 462"/>
                <a:gd name="T44" fmla="*/ 105 w 196"/>
                <a:gd name="T45" fmla="*/ 316 h 462"/>
                <a:gd name="T46" fmla="*/ 98 w 196"/>
                <a:gd name="T47" fmla="*/ 293 h 462"/>
                <a:gd name="T48" fmla="*/ 90 w 196"/>
                <a:gd name="T49" fmla="*/ 271 h 462"/>
                <a:gd name="T50" fmla="*/ 83 w 196"/>
                <a:gd name="T51" fmla="*/ 242 h 462"/>
                <a:gd name="T52" fmla="*/ 68 w 196"/>
                <a:gd name="T53" fmla="*/ 214 h 462"/>
                <a:gd name="T54" fmla="*/ 60 w 196"/>
                <a:gd name="T55" fmla="*/ 180 h 462"/>
                <a:gd name="T56" fmla="*/ 45 w 196"/>
                <a:gd name="T57" fmla="*/ 152 h 462"/>
                <a:gd name="T58" fmla="*/ 30 w 196"/>
                <a:gd name="T59" fmla="*/ 124 h 462"/>
                <a:gd name="T60" fmla="*/ 23 w 196"/>
                <a:gd name="T61" fmla="*/ 96 h 462"/>
                <a:gd name="T62" fmla="*/ 15 w 196"/>
                <a:gd name="T63" fmla="*/ 62 h 462"/>
                <a:gd name="T64" fmla="*/ 0 w 196"/>
                <a:gd name="T65" fmla="*/ 34 h 462"/>
                <a:gd name="T66" fmla="*/ 0 w 196"/>
                <a:gd name="T67" fmla="*/ 17 h 462"/>
                <a:gd name="T68" fmla="*/ 15 w 196"/>
                <a:gd name="T69" fmla="*/ 6 h 462"/>
                <a:gd name="T70" fmla="*/ 23 w 196"/>
                <a:gd name="T71" fmla="*/ 6 h 462"/>
                <a:gd name="T72" fmla="*/ 23 w 196"/>
                <a:gd name="T73" fmla="*/ 0 h 462"/>
                <a:gd name="T74" fmla="*/ 38 w 196"/>
                <a:gd name="T75" fmla="*/ 0 h 462"/>
                <a:gd name="T76" fmla="*/ 45 w 196"/>
                <a:gd name="T77" fmla="*/ 6 h 4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6" h="462">
                  <a:moveTo>
                    <a:pt x="45" y="6"/>
                  </a:moveTo>
                  <a:lnTo>
                    <a:pt x="60" y="56"/>
                  </a:lnTo>
                  <a:lnTo>
                    <a:pt x="75" y="102"/>
                  </a:lnTo>
                  <a:lnTo>
                    <a:pt x="98" y="152"/>
                  </a:lnTo>
                  <a:lnTo>
                    <a:pt x="113" y="197"/>
                  </a:lnTo>
                  <a:lnTo>
                    <a:pt x="128" y="248"/>
                  </a:lnTo>
                  <a:lnTo>
                    <a:pt x="143" y="293"/>
                  </a:lnTo>
                  <a:lnTo>
                    <a:pt x="166" y="344"/>
                  </a:lnTo>
                  <a:lnTo>
                    <a:pt x="181" y="395"/>
                  </a:lnTo>
                  <a:lnTo>
                    <a:pt x="188" y="406"/>
                  </a:lnTo>
                  <a:lnTo>
                    <a:pt x="188" y="440"/>
                  </a:lnTo>
                  <a:lnTo>
                    <a:pt x="196" y="451"/>
                  </a:lnTo>
                  <a:lnTo>
                    <a:pt x="188" y="457"/>
                  </a:lnTo>
                  <a:lnTo>
                    <a:pt x="173" y="457"/>
                  </a:lnTo>
                  <a:lnTo>
                    <a:pt x="166" y="462"/>
                  </a:lnTo>
                  <a:lnTo>
                    <a:pt x="150" y="462"/>
                  </a:lnTo>
                  <a:lnTo>
                    <a:pt x="143" y="457"/>
                  </a:lnTo>
                  <a:lnTo>
                    <a:pt x="135" y="434"/>
                  </a:lnTo>
                  <a:lnTo>
                    <a:pt x="128" y="406"/>
                  </a:lnTo>
                  <a:lnTo>
                    <a:pt x="120" y="383"/>
                  </a:lnTo>
                  <a:lnTo>
                    <a:pt x="120" y="361"/>
                  </a:lnTo>
                  <a:lnTo>
                    <a:pt x="113" y="344"/>
                  </a:lnTo>
                  <a:lnTo>
                    <a:pt x="105" y="316"/>
                  </a:lnTo>
                  <a:lnTo>
                    <a:pt x="98" y="293"/>
                  </a:lnTo>
                  <a:lnTo>
                    <a:pt x="90" y="271"/>
                  </a:lnTo>
                  <a:lnTo>
                    <a:pt x="83" y="242"/>
                  </a:lnTo>
                  <a:lnTo>
                    <a:pt x="68" y="214"/>
                  </a:lnTo>
                  <a:lnTo>
                    <a:pt x="60" y="180"/>
                  </a:lnTo>
                  <a:lnTo>
                    <a:pt x="45" y="152"/>
                  </a:lnTo>
                  <a:lnTo>
                    <a:pt x="30" y="124"/>
                  </a:lnTo>
                  <a:lnTo>
                    <a:pt x="23" y="96"/>
                  </a:lnTo>
                  <a:lnTo>
                    <a:pt x="15" y="62"/>
                  </a:lnTo>
                  <a:lnTo>
                    <a:pt x="0" y="34"/>
                  </a:lnTo>
                  <a:lnTo>
                    <a:pt x="0" y="17"/>
                  </a:lnTo>
                  <a:lnTo>
                    <a:pt x="15" y="6"/>
                  </a:lnTo>
                  <a:lnTo>
                    <a:pt x="23" y="6"/>
                  </a:lnTo>
                  <a:lnTo>
                    <a:pt x="23" y="0"/>
                  </a:lnTo>
                  <a:lnTo>
                    <a:pt x="38" y="0"/>
                  </a:lnTo>
                  <a:lnTo>
                    <a:pt x="45" y="6"/>
                  </a:lnTo>
                  <a:close/>
                </a:path>
              </a:pathLst>
            </a:custGeom>
            <a:solidFill>
              <a:srgbClr val="FF00FF"/>
            </a:solidFill>
            <a:ln w="9525">
              <a:noFill/>
              <a:round/>
              <a:headEnd/>
              <a:tailEnd/>
            </a:ln>
          </p:spPr>
          <p:txBody>
            <a:bodyPr/>
            <a:lstStyle/>
            <a:p>
              <a:endParaRPr lang="en-US"/>
            </a:p>
          </p:txBody>
        </p:sp>
        <p:sp>
          <p:nvSpPr>
            <p:cNvPr id="53264" name="Freeform 13"/>
            <p:cNvSpPr>
              <a:spLocks/>
            </p:cNvSpPr>
            <p:nvPr/>
          </p:nvSpPr>
          <p:spPr bwMode="auto">
            <a:xfrm>
              <a:off x="2451" y="158"/>
              <a:ext cx="68" cy="45"/>
            </a:xfrm>
            <a:custGeom>
              <a:avLst/>
              <a:gdLst>
                <a:gd name="T0" fmla="*/ 68 w 68"/>
                <a:gd name="T1" fmla="*/ 17 h 45"/>
                <a:gd name="T2" fmla="*/ 68 w 68"/>
                <a:gd name="T3" fmla="*/ 34 h 45"/>
                <a:gd name="T4" fmla="*/ 53 w 68"/>
                <a:gd name="T5" fmla="*/ 45 h 45"/>
                <a:gd name="T6" fmla="*/ 15 w 68"/>
                <a:gd name="T7" fmla="*/ 45 h 45"/>
                <a:gd name="T8" fmla="*/ 0 w 68"/>
                <a:gd name="T9" fmla="*/ 34 h 45"/>
                <a:gd name="T10" fmla="*/ 0 w 68"/>
                <a:gd name="T11" fmla="*/ 22 h 45"/>
                <a:gd name="T12" fmla="*/ 8 w 68"/>
                <a:gd name="T13" fmla="*/ 17 h 45"/>
                <a:gd name="T14" fmla="*/ 15 w 68"/>
                <a:gd name="T15" fmla="*/ 6 h 45"/>
                <a:gd name="T16" fmla="*/ 23 w 68"/>
                <a:gd name="T17" fmla="*/ 0 h 45"/>
                <a:gd name="T18" fmla="*/ 61 w 68"/>
                <a:gd name="T19" fmla="*/ 0 h 45"/>
                <a:gd name="T20" fmla="*/ 61 w 68"/>
                <a:gd name="T21" fmla="*/ 6 h 45"/>
                <a:gd name="T22" fmla="*/ 68 w 68"/>
                <a:gd name="T23" fmla="*/ 11 h 45"/>
                <a:gd name="T24" fmla="*/ 68 w 68"/>
                <a:gd name="T25" fmla="*/ 17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45">
                  <a:moveTo>
                    <a:pt x="68" y="17"/>
                  </a:moveTo>
                  <a:lnTo>
                    <a:pt x="68" y="34"/>
                  </a:lnTo>
                  <a:lnTo>
                    <a:pt x="53" y="45"/>
                  </a:lnTo>
                  <a:lnTo>
                    <a:pt x="15" y="45"/>
                  </a:lnTo>
                  <a:lnTo>
                    <a:pt x="0" y="34"/>
                  </a:lnTo>
                  <a:lnTo>
                    <a:pt x="0" y="22"/>
                  </a:lnTo>
                  <a:lnTo>
                    <a:pt x="8" y="17"/>
                  </a:lnTo>
                  <a:lnTo>
                    <a:pt x="15" y="6"/>
                  </a:lnTo>
                  <a:lnTo>
                    <a:pt x="23" y="0"/>
                  </a:lnTo>
                  <a:lnTo>
                    <a:pt x="61" y="0"/>
                  </a:lnTo>
                  <a:lnTo>
                    <a:pt x="61" y="6"/>
                  </a:lnTo>
                  <a:lnTo>
                    <a:pt x="68" y="11"/>
                  </a:lnTo>
                  <a:lnTo>
                    <a:pt x="68" y="17"/>
                  </a:lnTo>
                  <a:close/>
                </a:path>
              </a:pathLst>
            </a:custGeom>
            <a:solidFill>
              <a:srgbClr val="3FFF3F"/>
            </a:solidFill>
            <a:ln w="9525">
              <a:noFill/>
              <a:round/>
              <a:headEnd/>
              <a:tailEnd/>
            </a:ln>
          </p:spPr>
          <p:txBody>
            <a:bodyPr/>
            <a:lstStyle/>
            <a:p>
              <a:endParaRPr lang="en-US"/>
            </a:p>
          </p:txBody>
        </p:sp>
        <p:sp>
          <p:nvSpPr>
            <p:cNvPr id="53265" name="Freeform 14"/>
            <p:cNvSpPr>
              <a:spLocks/>
            </p:cNvSpPr>
            <p:nvPr/>
          </p:nvSpPr>
          <p:spPr bwMode="auto">
            <a:xfrm>
              <a:off x="2023" y="164"/>
              <a:ext cx="218" cy="344"/>
            </a:xfrm>
            <a:custGeom>
              <a:avLst/>
              <a:gdLst>
                <a:gd name="T0" fmla="*/ 218 w 218"/>
                <a:gd name="T1" fmla="*/ 11 h 344"/>
                <a:gd name="T2" fmla="*/ 210 w 218"/>
                <a:gd name="T3" fmla="*/ 22 h 344"/>
                <a:gd name="T4" fmla="*/ 203 w 218"/>
                <a:gd name="T5" fmla="*/ 39 h 344"/>
                <a:gd name="T6" fmla="*/ 195 w 218"/>
                <a:gd name="T7" fmla="*/ 56 h 344"/>
                <a:gd name="T8" fmla="*/ 188 w 218"/>
                <a:gd name="T9" fmla="*/ 73 h 344"/>
                <a:gd name="T10" fmla="*/ 180 w 218"/>
                <a:gd name="T11" fmla="*/ 84 h 344"/>
                <a:gd name="T12" fmla="*/ 173 w 218"/>
                <a:gd name="T13" fmla="*/ 101 h 344"/>
                <a:gd name="T14" fmla="*/ 158 w 218"/>
                <a:gd name="T15" fmla="*/ 112 h 344"/>
                <a:gd name="T16" fmla="*/ 158 w 218"/>
                <a:gd name="T17" fmla="*/ 129 h 344"/>
                <a:gd name="T18" fmla="*/ 143 w 218"/>
                <a:gd name="T19" fmla="*/ 157 h 344"/>
                <a:gd name="T20" fmla="*/ 128 w 218"/>
                <a:gd name="T21" fmla="*/ 186 h 344"/>
                <a:gd name="T22" fmla="*/ 113 w 218"/>
                <a:gd name="T23" fmla="*/ 208 h 344"/>
                <a:gd name="T24" fmla="*/ 98 w 218"/>
                <a:gd name="T25" fmla="*/ 236 h 344"/>
                <a:gd name="T26" fmla="*/ 90 w 218"/>
                <a:gd name="T27" fmla="*/ 265 h 344"/>
                <a:gd name="T28" fmla="*/ 75 w 218"/>
                <a:gd name="T29" fmla="*/ 287 h 344"/>
                <a:gd name="T30" fmla="*/ 60 w 218"/>
                <a:gd name="T31" fmla="*/ 315 h 344"/>
                <a:gd name="T32" fmla="*/ 45 w 218"/>
                <a:gd name="T33" fmla="*/ 344 h 344"/>
                <a:gd name="T34" fmla="*/ 7 w 218"/>
                <a:gd name="T35" fmla="*/ 344 h 344"/>
                <a:gd name="T36" fmla="*/ 7 w 218"/>
                <a:gd name="T37" fmla="*/ 338 h 344"/>
                <a:gd name="T38" fmla="*/ 0 w 218"/>
                <a:gd name="T39" fmla="*/ 338 h 344"/>
                <a:gd name="T40" fmla="*/ 0 w 218"/>
                <a:gd name="T41" fmla="*/ 332 h 344"/>
                <a:gd name="T42" fmla="*/ 15 w 218"/>
                <a:gd name="T43" fmla="*/ 293 h 344"/>
                <a:gd name="T44" fmla="*/ 37 w 218"/>
                <a:gd name="T45" fmla="*/ 253 h 344"/>
                <a:gd name="T46" fmla="*/ 52 w 218"/>
                <a:gd name="T47" fmla="*/ 214 h 344"/>
                <a:gd name="T48" fmla="*/ 75 w 218"/>
                <a:gd name="T49" fmla="*/ 174 h 344"/>
                <a:gd name="T50" fmla="*/ 90 w 218"/>
                <a:gd name="T51" fmla="*/ 135 h 344"/>
                <a:gd name="T52" fmla="*/ 113 w 218"/>
                <a:gd name="T53" fmla="*/ 95 h 344"/>
                <a:gd name="T54" fmla="*/ 135 w 218"/>
                <a:gd name="T55" fmla="*/ 50 h 344"/>
                <a:gd name="T56" fmla="*/ 165 w 218"/>
                <a:gd name="T57" fmla="*/ 16 h 344"/>
                <a:gd name="T58" fmla="*/ 165 w 218"/>
                <a:gd name="T59" fmla="*/ 11 h 344"/>
                <a:gd name="T60" fmla="*/ 173 w 218"/>
                <a:gd name="T61" fmla="*/ 5 h 344"/>
                <a:gd name="T62" fmla="*/ 180 w 218"/>
                <a:gd name="T63" fmla="*/ 5 h 344"/>
                <a:gd name="T64" fmla="*/ 188 w 218"/>
                <a:gd name="T65" fmla="*/ 0 h 344"/>
                <a:gd name="T66" fmla="*/ 195 w 218"/>
                <a:gd name="T67" fmla="*/ 0 h 344"/>
                <a:gd name="T68" fmla="*/ 203 w 218"/>
                <a:gd name="T69" fmla="*/ 5 h 344"/>
                <a:gd name="T70" fmla="*/ 210 w 218"/>
                <a:gd name="T71" fmla="*/ 5 h 344"/>
                <a:gd name="T72" fmla="*/ 218 w 218"/>
                <a:gd name="T73" fmla="*/ 11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8" h="344">
                  <a:moveTo>
                    <a:pt x="218" y="11"/>
                  </a:moveTo>
                  <a:lnTo>
                    <a:pt x="210" y="22"/>
                  </a:lnTo>
                  <a:lnTo>
                    <a:pt x="203" y="39"/>
                  </a:lnTo>
                  <a:lnTo>
                    <a:pt x="195" y="56"/>
                  </a:lnTo>
                  <a:lnTo>
                    <a:pt x="188" y="73"/>
                  </a:lnTo>
                  <a:lnTo>
                    <a:pt x="180" y="84"/>
                  </a:lnTo>
                  <a:lnTo>
                    <a:pt x="173" y="101"/>
                  </a:lnTo>
                  <a:lnTo>
                    <a:pt x="158" y="112"/>
                  </a:lnTo>
                  <a:lnTo>
                    <a:pt x="158" y="129"/>
                  </a:lnTo>
                  <a:lnTo>
                    <a:pt x="143" y="157"/>
                  </a:lnTo>
                  <a:lnTo>
                    <a:pt x="128" y="186"/>
                  </a:lnTo>
                  <a:lnTo>
                    <a:pt x="113" y="208"/>
                  </a:lnTo>
                  <a:lnTo>
                    <a:pt x="98" y="236"/>
                  </a:lnTo>
                  <a:lnTo>
                    <a:pt x="90" y="265"/>
                  </a:lnTo>
                  <a:lnTo>
                    <a:pt x="75" y="287"/>
                  </a:lnTo>
                  <a:lnTo>
                    <a:pt x="60" y="315"/>
                  </a:lnTo>
                  <a:lnTo>
                    <a:pt x="45" y="344"/>
                  </a:lnTo>
                  <a:lnTo>
                    <a:pt x="7" y="344"/>
                  </a:lnTo>
                  <a:lnTo>
                    <a:pt x="7" y="338"/>
                  </a:lnTo>
                  <a:lnTo>
                    <a:pt x="0" y="338"/>
                  </a:lnTo>
                  <a:lnTo>
                    <a:pt x="0" y="332"/>
                  </a:lnTo>
                  <a:lnTo>
                    <a:pt x="15" y="293"/>
                  </a:lnTo>
                  <a:lnTo>
                    <a:pt x="37" y="253"/>
                  </a:lnTo>
                  <a:lnTo>
                    <a:pt x="52" y="214"/>
                  </a:lnTo>
                  <a:lnTo>
                    <a:pt x="75" y="174"/>
                  </a:lnTo>
                  <a:lnTo>
                    <a:pt x="90" y="135"/>
                  </a:lnTo>
                  <a:lnTo>
                    <a:pt x="113" y="95"/>
                  </a:lnTo>
                  <a:lnTo>
                    <a:pt x="135" y="50"/>
                  </a:lnTo>
                  <a:lnTo>
                    <a:pt x="165" y="16"/>
                  </a:lnTo>
                  <a:lnTo>
                    <a:pt x="165" y="11"/>
                  </a:lnTo>
                  <a:lnTo>
                    <a:pt x="173" y="5"/>
                  </a:lnTo>
                  <a:lnTo>
                    <a:pt x="180" y="5"/>
                  </a:lnTo>
                  <a:lnTo>
                    <a:pt x="188" y="0"/>
                  </a:lnTo>
                  <a:lnTo>
                    <a:pt x="195" y="0"/>
                  </a:lnTo>
                  <a:lnTo>
                    <a:pt x="203" y="5"/>
                  </a:lnTo>
                  <a:lnTo>
                    <a:pt x="210" y="5"/>
                  </a:lnTo>
                  <a:lnTo>
                    <a:pt x="218" y="11"/>
                  </a:lnTo>
                  <a:close/>
                </a:path>
              </a:pathLst>
            </a:custGeom>
            <a:solidFill>
              <a:srgbClr val="FF3F3F"/>
            </a:solidFill>
            <a:ln w="9525">
              <a:noFill/>
              <a:round/>
              <a:headEnd/>
              <a:tailEnd/>
            </a:ln>
          </p:spPr>
          <p:txBody>
            <a:bodyPr/>
            <a:lstStyle/>
            <a:p>
              <a:endParaRPr lang="en-US"/>
            </a:p>
          </p:txBody>
        </p:sp>
        <p:sp>
          <p:nvSpPr>
            <p:cNvPr id="53266" name="Freeform 15"/>
            <p:cNvSpPr>
              <a:spLocks/>
            </p:cNvSpPr>
            <p:nvPr/>
          </p:nvSpPr>
          <p:spPr bwMode="auto">
            <a:xfrm>
              <a:off x="3196" y="164"/>
              <a:ext cx="143" cy="124"/>
            </a:xfrm>
            <a:custGeom>
              <a:avLst/>
              <a:gdLst>
                <a:gd name="T0" fmla="*/ 105 w 143"/>
                <a:gd name="T1" fmla="*/ 11 h 124"/>
                <a:gd name="T2" fmla="*/ 90 w 143"/>
                <a:gd name="T3" fmla="*/ 16 h 124"/>
                <a:gd name="T4" fmla="*/ 90 w 143"/>
                <a:gd name="T5" fmla="*/ 28 h 124"/>
                <a:gd name="T6" fmla="*/ 120 w 143"/>
                <a:gd name="T7" fmla="*/ 50 h 124"/>
                <a:gd name="T8" fmla="*/ 135 w 143"/>
                <a:gd name="T9" fmla="*/ 50 h 124"/>
                <a:gd name="T10" fmla="*/ 143 w 143"/>
                <a:gd name="T11" fmla="*/ 56 h 124"/>
                <a:gd name="T12" fmla="*/ 135 w 143"/>
                <a:gd name="T13" fmla="*/ 62 h 124"/>
                <a:gd name="T14" fmla="*/ 143 w 143"/>
                <a:gd name="T15" fmla="*/ 67 h 124"/>
                <a:gd name="T16" fmla="*/ 143 w 143"/>
                <a:gd name="T17" fmla="*/ 73 h 124"/>
                <a:gd name="T18" fmla="*/ 120 w 143"/>
                <a:gd name="T19" fmla="*/ 73 h 124"/>
                <a:gd name="T20" fmla="*/ 113 w 143"/>
                <a:gd name="T21" fmla="*/ 79 h 124"/>
                <a:gd name="T22" fmla="*/ 105 w 143"/>
                <a:gd name="T23" fmla="*/ 79 h 124"/>
                <a:gd name="T24" fmla="*/ 98 w 143"/>
                <a:gd name="T25" fmla="*/ 84 h 124"/>
                <a:gd name="T26" fmla="*/ 90 w 143"/>
                <a:gd name="T27" fmla="*/ 84 h 124"/>
                <a:gd name="T28" fmla="*/ 90 w 143"/>
                <a:gd name="T29" fmla="*/ 95 h 124"/>
                <a:gd name="T30" fmla="*/ 105 w 143"/>
                <a:gd name="T31" fmla="*/ 107 h 124"/>
                <a:gd name="T32" fmla="*/ 98 w 143"/>
                <a:gd name="T33" fmla="*/ 107 h 124"/>
                <a:gd name="T34" fmla="*/ 105 w 143"/>
                <a:gd name="T35" fmla="*/ 112 h 124"/>
                <a:gd name="T36" fmla="*/ 90 w 143"/>
                <a:gd name="T37" fmla="*/ 124 h 124"/>
                <a:gd name="T38" fmla="*/ 83 w 143"/>
                <a:gd name="T39" fmla="*/ 118 h 124"/>
                <a:gd name="T40" fmla="*/ 75 w 143"/>
                <a:gd name="T41" fmla="*/ 118 h 124"/>
                <a:gd name="T42" fmla="*/ 67 w 143"/>
                <a:gd name="T43" fmla="*/ 112 h 124"/>
                <a:gd name="T44" fmla="*/ 67 w 143"/>
                <a:gd name="T45" fmla="*/ 101 h 124"/>
                <a:gd name="T46" fmla="*/ 52 w 143"/>
                <a:gd name="T47" fmla="*/ 90 h 124"/>
                <a:gd name="T48" fmla="*/ 45 w 143"/>
                <a:gd name="T49" fmla="*/ 90 h 124"/>
                <a:gd name="T50" fmla="*/ 37 w 143"/>
                <a:gd name="T51" fmla="*/ 95 h 124"/>
                <a:gd name="T52" fmla="*/ 30 w 143"/>
                <a:gd name="T53" fmla="*/ 95 h 124"/>
                <a:gd name="T54" fmla="*/ 22 w 143"/>
                <a:gd name="T55" fmla="*/ 101 h 124"/>
                <a:gd name="T56" fmla="*/ 7 w 143"/>
                <a:gd name="T57" fmla="*/ 101 h 124"/>
                <a:gd name="T58" fmla="*/ 0 w 143"/>
                <a:gd name="T59" fmla="*/ 95 h 124"/>
                <a:gd name="T60" fmla="*/ 0 w 143"/>
                <a:gd name="T61" fmla="*/ 79 h 124"/>
                <a:gd name="T62" fmla="*/ 7 w 143"/>
                <a:gd name="T63" fmla="*/ 73 h 124"/>
                <a:gd name="T64" fmla="*/ 15 w 143"/>
                <a:gd name="T65" fmla="*/ 62 h 124"/>
                <a:gd name="T66" fmla="*/ 30 w 143"/>
                <a:gd name="T67" fmla="*/ 50 h 124"/>
                <a:gd name="T68" fmla="*/ 22 w 143"/>
                <a:gd name="T69" fmla="*/ 45 h 124"/>
                <a:gd name="T70" fmla="*/ 15 w 143"/>
                <a:gd name="T71" fmla="*/ 33 h 124"/>
                <a:gd name="T72" fmla="*/ 7 w 143"/>
                <a:gd name="T73" fmla="*/ 28 h 124"/>
                <a:gd name="T74" fmla="*/ 7 w 143"/>
                <a:gd name="T75" fmla="*/ 16 h 124"/>
                <a:gd name="T76" fmla="*/ 60 w 143"/>
                <a:gd name="T77" fmla="*/ 16 h 124"/>
                <a:gd name="T78" fmla="*/ 67 w 143"/>
                <a:gd name="T79" fmla="*/ 11 h 124"/>
                <a:gd name="T80" fmla="*/ 75 w 143"/>
                <a:gd name="T81" fmla="*/ 0 h 124"/>
                <a:gd name="T82" fmla="*/ 90 w 143"/>
                <a:gd name="T83" fmla="*/ 0 h 124"/>
                <a:gd name="T84" fmla="*/ 105 w 143"/>
                <a:gd name="T85" fmla="*/ 11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124">
                  <a:moveTo>
                    <a:pt x="105" y="11"/>
                  </a:moveTo>
                  <a:lnTo>
                    <a:pt x="90" y="16"/>
                  </a:lnTo>
                  <a:lnTo>
                    <a:pt x="90" y="28"/>
                  </a:lnTo>
                  <a:lnTo>
                    <a:pt x="120" y="50"/>
                  </a:lnTo>
                  <a:lnTo>
                    <a:pt x="135" y="50"/>
                  </a:lnTo>
                  <a:lnTo>
                    <a:pt x="143" y="56"/>
                  </a:lnTo>
                  <a:lnTo>
                    <a:pt x="135" y="62"/>
                  </a:lnTo>
                  <a:lnTo>
                    <a:pt x="143" y="67"/>
                  </a:lnTo>
                  <a:lnTo>
                    <a:pt x="143" y="73"/>
                  </a:lnTo>
                  <a:lnTo>
                    <a:pt x="120" y="73"/>
                  </a:lnTo>
                  <a:lnTo>
                    <a:pt x="113" y="79"/>
                  </a:lnTo>
                  <a:lnTo>
                    <a:pt x="105" y="79"/>
                  </a:lnTo>
                  <a:lnTo>
                    <a:pt x="98" y="84"/>
                  </a:lnTo>
                  <a:lnTo>
                    <a:pt x="90" y="84"/>
                  </a:lnTo>
                  <a:lnTo>
                    <a:pt x="90" y="95"/>
                  </a:lnTo>
                  <a:lnTo>
                    <a:pt x="105" y="107"/>
                  </a:lnTo>
                  <a:lnTo>
                    <a:pt x="98" y="107"/>
                  </a:lnTo>
                  <a:lnTo>
                    <a:pt x="105" y="112"/>
                  </a:lnTo>
                  <a:lnTo>
                    <a:pt x="90" y="124"/>
                  </a:lnTo>
                  <a:lnTo>
                    <a:pt x="83" y="118"/>
                  </a:lnTo>
                  <a:lnTo>
                    <a:pt x="75" y="118"/>
                  </a:lnTo>
                  <a:lnTo>
                    <a:pt x="67" y="112"/>
                  </a:lnTo>
                  <a:lnTo>
                    <a:pt x="67" y="101"/>
                  </a:lnTo>
                  <a:lnTo>
                    <a:pt x="52" y="90"/>
                  </a:lnTo>
                  <a:lnTo>
                    <a:pt x="45" y="90"/>
                  </a:lnTo>
                  <a:lnTo>
                    <a:pt x="37" y="95"/>
                  </a:lnTo>
                  <a:lnTo>
                    <a:pt x="30" y="95"/>
                  </a:lnTo>
                  <a:lnTo>
                    <a:pt x="22" y="101"/>
                  </a:lnTo>
                  <a:lnTo>
                    <a:pt x="7" y="101"/>
                  </a:lnTo>
                  <a:lnTo>
                    <a:pt x="0" y="95"/>
                  </a:lnTo>
                  <a:lnTo>
                    <a:pt x="0" y="79"/>
                  </a:lnTo>
                  <a:lnTo>
                    <a:pt x="7" y="73"/>
                  </a:lnTo>
                  <a:lnTo>
                    <a:pt x="15" y="62"/>
                  </a:lnTo>
                  <a:lnTo>
                    <a:pt x="30" y="50"/>
                  </a:lnTo>
                  <a:lnTo>
                    <a:pt x="22" y="45"/>
                  </a:lnTo>
                  <a:lnTo>
                    <a:pt x="15" y="33"/>
                  </a:lnTo>
                  <a:lnTo>
                    <a:pt x="7" y="28"/>
                  </a:lnTo>
                  <a:lnTo>
                    <a:pt x="7" y="16"/>
                  </a:lnTo>
                  <a:lnTo>
                    <a:pt x="60" y="16"/>
                  </a:lnTo>
                  <a:lnTo>
                    <a:pt x="67" y="11"/>
                  </a:lnTo>
                  <a:lnTo>
                    <a:pt x="75" y="0"/>
                  </a:lnTo>
                  <a:lnTo>
                    <a:pt x="90" y="0"/>
                  </a:lnTo>
                  <a:lnTo>
                    <a:pt x="105" y="11"/>
                  </a:lnTo>
                  <a:close/>
                </a:path>
              </a:pathLst>
            </a:custGeom>
            <a:solidFill>
              <a:srgbClr val="FF00FF"/>
            </a:solidFill>
            <a:ln w="9525">
              <a:noFill/>
              <a:round/>
              <a:headEnd/>
              <a:tailEnd/>
            </a:ln>
          </p:spPr>
          <p:txBody>
            <a:bodyPr/>
            <a:lstStyle/>
            <a:p>
              <a:endParaRPr lang="en-US"/>
            </a:p>
          </p:txBody>
        </p:sp>
        <p:sp>
          <p:nvSpPr>
            <p:cNvPr id="53267" name="Freeform 16"/>
            <p:cNvSpPr>
              <a:spLocks/>
            </p:cNvSpPr>
            <p:nvPr/>
          </p:nvSpPr>
          <p:spPr bwMode="auto">
            <a:xfrm>
              <a:off x="827" y="180"/>
              <a:ext cx="75" cy="68"/>
            </a:xfrm>
            <a:custGeom>
              <a:avLst/>
              <a:gdLst>
                <a:gd name="T0" fmla="*/ 75 w 75"/>
                <a:gd name="T1" fmla="*/ 23 h 68"/>
                <a:gd name="T2" fmla="*/ 75 w 75"/>
                <a:gd name="T3" fmla="*/ 34 h 68"/>
                <a:gd name="T4" fmla="*/ 60 w 75"/>
                <a:gd name="T5" fmla="*/ 46 h 68"/>
                <a:gd name="T6" fmla="*/ 53 w 75"/>
                <a:gd name="T7" fmla="*/ 57 h 68"/>
                <a:gd name="T8" fmla="*/ 45 w 75"/>
                <a:gd name="T9" fmla="*/ 57 h 68"/>
                <a:gd name="T10" fmla="*/ 30 w 75"/>
                <a:gd name="T11" fmla="*/ 68 h 68"/>
                <a:gd name="T12" fmla="*/ 23 w 75"/>
                <a:gd name="T13" fmla="*/ 68 h 68"/>
                <a:gd name="T14" fmla="*/ 8 w 75"/>
                <a:gd name="T15" fmla="*/ 57 h 68"/>
                <a:gd name="T16" fmla="*/ 0 w 75"/>
                <a:gd name="T17" fmla="*/ 57 h 68"/>
                <a:gd name="T18" fmla="*/ 0 w 75"/>
                <a:gd name="T19" fmla="*/ 29 h 68"/>
                <a:gd name="T20" fmla="*/ 8 w 75"/>
                <a:gd name="T21" fmla="*/ 12 h 68"/>
                <a:gd name="T22" fmla="*/ 23 w 75"/>
                <a:gd name="T23" fmla="*/ 0 h 68"/>
                <a:gd name="T24" fmla="*/ 30 w 75"/>
                <a:gd name="T25" fmla="*/ 6 h 68"/>
                <a:gd name="T26" fmla="*/ 60 w 75"/>
                <a:gd name="T27" fmla="*/ 6 h 68"/>
                <a:gd name="T28" fmla="*/ 75 w 75"/>
                <a:gd name="T29" fmla="*/ 17 h 68"/>
                <a:gd name="T30" fmla="*/ 75 w 75"/>
                <a:gd name="T31" fmla="*/ 23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5" h="68">
                  <a:moveTo>
                    <a:pt x="75" y="23"/>
                  </a:moveTo>
                  <a:lnTo>
                    <a:pt x="75" y="34"/>
                  </a:lnTo>
                  <a:lnTo>
                    <a:pt x="60" y="46"/>
                  </a:lnTo>
                  <a:lnTo>
                    <a:pt x="53" y="57"/>
                  </a:lnTo>
                  <a:lnTo>
                    <a:pt x="45" y="57"/>
                  </a:lnTo>
                  <a:lnTo>
                    <a:pt x="30" y="68"/>
                  </a:lnTo>
                  <a:lnTo>
                    <a:pt x="23" y="68"/>
                  </a:lnTo>
                  <a:lnTo>
                    <a:pt x="8" y="57"/>
                  </a:lnTo>
                  <a:lnTo>
                    <a:pt x="0" y="57"/>
                  </a:lnTo>
                  <a:lnTo>
                    <a:pt x="0" y="29"/>
                  </a:lnTo>
                  <a:lnTo>
                    <a:pt x="8" y="12"/>
                  </a:lnTo>
                  <a:lnTo>
                    <a:pt x="23" y="0"/>
                  </a:lnTo>
                  <a:lnTo>
                    <a:pt x="30" y="6"/>
                  </a:lnTo>
                  <a:lnTo>
                    <a:pt x="60" y="6"/>
                  </a:lnTo>
                  <a:lnTo>
                    <a:pt x="75" y="17"/>
                  </a:lnTo>
                  <a:lnTo>
                    <a:pt x="75" y="23"/>
                  </a:lnTo>
                  <a:close/>
                </a:path>
              </a:pathLst>
            </a:custGeom>
            <a:solidFill>
              <a:srgbClr val="3FFF3F"/>
            </a:solidFill>
            <a:ln w="9525">
              <a:noFill/>
              <a:round/>
              <a:headEnd/>
              <a:tailEnd/>
            </a:ln>
          </p:spPr>
          <p:txBody>
            <a:bodyPr/>
            <a:lstStyle/>
            <a:p>
              <a:endParaRPr lang="en-US"/>
            </a:p>
          </p:txBody>
        </p:sp>
        <p:sp>
          <p:nvSpPr>
            <p:cNvPr id="53268" name="Freeform 17"/>
            <p:cNvSpPr>
              <a:spLocks/>
            </p:cNvSpPr>
            <p:nvPr/>
          </p:nvSpPr>
          <p:spPr bwMode="auto">
            <a:xfrm>
              <a:off x="1120" y="180"/>
              <a:ext cx="211" cy="339"/>
            </a:xfrm>
            <a:custGeom>
              <a:avLst/>
              <a:gdLst>
                <a:gd name="T0" fmla="*/ 46 w 211"/>
                <a:gd name="T1" fmla="*/ 6 h 339"/>
                <a:gd name="T2" fmla="*/ 68 w 211"/>
                <a:gd name="T3" fmla="*/ 40 h 339"/>
                <a:gd name="T4" fmla="*/ 91 w 211"/>
                <a:gd name="T5" fmla="*/ 79 h 339"/>
                <a:gd name="T6" fmla="*/ 113 w 211"/>
                <a:gd name="T7" fmla="*/ 119 h 339"/>
                <a:gd name="T8" fmla="*/ 128 w 211"/>
                <a:gd name="T9" fmla="*/ 153 h 339"/>
                <a:gd name="T10" fmla="*/ 151 w 211"/>
                <a:gd name="T11" fmla="*/ 192 h 339"/>
                <a:gd name="T12" fmla="*/ 166 w 211"/>
                <a:gd name="T13" fmla="*/ 232 h 339"/>
                <a:gd name="T14" fmla="*/ 188 w 211"/>
                <a:gd name="T15" fmla="*/ 271 h 339"/>
                <a:gd name="T16" fmla="*/ 211 w 211"/>
                <a:gd name="T17" fmla="*/ 305 h 339"/>
                <a:gd name="T18" fmla="*/ 203 w 211"/>
                <a:gd name="T19" fmla="*/ 316 h 339"/>
                <a:gd name="T20" fmla="*/ 188 w 211"/>
                <a:gd name="T21" fmla="*/ 328 h 339"/>
                <a:gd name="T22" fmla="*/ 181 w 211"/>
                <a:gd name="T23" fmla="*/ 339 h 339"/>
                <a:gd name="T24" fmla="*/ 166 w 211"/>
                <a:gd name="T25" fmla="*/ 333 h 339"/>
                <a:gd name="T26" fmla="*/ 151 w 211"/>
                <a:gd name="T27" fmla="*/ 322 h 339"/>
                <a:gd name="T28" fmla="*/ 151 w 211"/>
                <a:gd name="T29" fmla="*/ 305 h 339"/>
                <a:gd name="T30" fmla="*/ 136 w 211"/>
                <a:gd name="T31" fmla="*/ 294 h 339"/>
                <a:gd name="T32" fmla="*/ 136 w 211"/>
                <a:gd name="T33" fmla="*/ 288 h 339"/>
                <a:gd name="T34" fmla="*/ 113 w 211"/>
                <a:gd name="T35" fmla="*/ 254 h 339"/>
                <a:gd name="T36" fmla="*/ 98 w 211"/>
                <a:gd name="T37" fmla="*/ 220 h 339"/>
                <a:gd name="T38" fmla="*/ 83 w 211"/>
                <a:gd name="T39" fmla="*/ 187 h 339"/>
                <a:gd name="T40" fmla="*/ 68 w 211"/>
                <a:gd name="T41" fmla="*/ 153 h 339"/>
                <a:gd name="T42" fmla="*/ 53 w 211"/>
                <a:gd name="T43" fmla="*/ 119 h 339"/>
                <a:gd name="T44" fmla="*/ 38 w 211"/>
                <a:gd name="T45" fmla="*/ 85 h 339"/>
                <a:gd name="T46" fmla="*/ 15 w 211"/>
                <a:gd name="T47" fmla="*/ 51 h 339"/>
                <a:gd name="T48" fmla="*/ 0 w 211"/>
                <a:gd name="T49" fmla="*/ 17 h 339"/>
                <a:gd name="T50" fmla="*/ 0 w 211"/>
                <a:gd name="T51" fmla="*/ 12 h 339"/>
                <a:gd name="T52" fmla="*/ 8 w 211"/>
                <a:gd name="T53" fmla="*/ 12 h 339"/>
                <a:gd name="T54" fmla="*/ 15 w 211"/>
                <a:gd name="T55" fmla="*/ 6 h 339"/>
                <a:gd name="T56" fmla="*/ 23 w 211"/>
                <a:gd name="T57" fmla="*/ 6 h 339"/>
                <a:gd name="T58" fmla="*/ 30 w 211"/>
                <a:gd name="T59" fmla="*/ 0 h 339"/>
                <a:gd name="T60" fmla="*/ 38 w 211"/>
                <a:gd name="T61" fmla="*/ 6 h 339"/>
                <a:gd name="T62" fmla="*/ 46 w 211"/>
                <a:gd name="T63" fmla="*/ 6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1" h="339">
                  <a:moveTo>
                    <a:pt x="46" y="6"/>
                  </a:moveTo>
                  <a:lnTo>
                    <a:pt x="68" y="40"/>
                  </a:lnTo>
                  <a:lnTo>
                    <a:pt x="91" y="79"/>
                  </a:lnTo>
                  <a:lnTo>
                    <a:pt x="113" y="119"/>
                  </a:lnTo>
                  <a:lnTo>
                    <a:pt x="128" y="153"/>
                  </a:lnTo>
                  <a:lnTo>
                    <a:pt x="151" y="192"/>
                  </a:lnTo>
                  <a:lnTo>
                    <a:pt x="166" y="232"/>
                  </a:lnTo>
                  <a:lnTo>
                    <a:pt x="188" y="271"/>
                  </a:lnTo>
                  <a:lnTo>
                    <a:pt x="211" y="305"/>
                  </a:lnTo>
                  <a:lnTo>
                    <a:pt x="203" y="316"/>
                  </a:lnTo>
                  <a:lnTo>
                    <a:pt x="188" y="328"/>
                  </a:lnTo>
                  <a:lnTo>
                    <a:pt x="181" y="339"/>
                  </a:lnTo>
                  <a:lnTo>
                    <a:pt x="166" y="333"/>
                  </a:lnTo>
                  <a:lnTo>
                    <a:pt x="151" y="322"/>
                  </a:lnTo>
                  <a:lnTo>
                    <a:pt x="151" y="305"/>
                  </a:lnTo>
                  <a:lnTo>
                    <a:pt x="136" y="294"/>
                  </a:lnTo>
                  <a:lnTo>
                    <a:pt x="136" y="288"/>
                  </a:lnTo>
                  <a:lnTo>
                    <a:pt x="113" y="254"/>
                  </a:lnTo>
                  <a:lnTo>
                    <a:pt x="98" y="220"/>
                  </a:lnTo>
                  <a:lnTo>
                    <a:pt x="83" y="187"/>
                  </a:lnTo>
                  <a:lnTo>
                    <a:pt x="68" y="153"/>
                  </a:lnTo>
                  <a:lnTo>
                    <a:pt x="53" y="119"/>
                  </a:lnTo>
                  <a:lnTo>
                    <a:pt x="38" y="85"/>
                  </a:lnTo>
                  <a:lnTo>
                    <a:pt x="15" y="51"/>
                  </a:lnTo>
                  <a:lnTo>
                    <a:pt x="0" y="17"/>
                  </a:lnTo>
                  <a:lnTo>
                    <a:pt x="0" y="12"/>
                  </a:lnTo>
                  <a:lnTo>
                    <a:pt x="8" y="12"/>
                  </a:lnTo>
                  <a:lnTo>
                    <a:pt x="15" y="6"/>
                  </a:lnTo>
                  <a:lnTo>
                    <a:pt x="23" y="6"/>
                  </a:lnTo>
                  <a:lnTo>
                    <a:pt x="30" y="0"/>
                  </a:lnTo>
                  <a:lnTo>
                    <a:pt x="38" y="6"/>
                  </a:lnTo>
                  <a:lnTo>
                    <a:pt x="46" y="6"/>
                  </a:lnTo>
                  <a:close/>
                </a:path>
              </a:pathLst>
            </a:custGeom>
            <a:solidFill>
              <a:srgbClr val="FF3F3F"/>
            </a:solidFill>
            <a:ln w="9525">
              <a:noFill/>
              <a:round/>
              <a:headEnd/>
              <a:tailEnd/>
            </a:ln>
          </p:spPr>
          <p:txBody>
            <a:bodyPr/>
            <a:lstStyle/>
            <a:p>
              <a:endParaRPr lang="en-US"/>
            </a:p>
          </p:txBody>
        </p:sp>
        <p:sp>
          <p:nvSpPr>
            <p:cNvPr id="53269" name="Freeform 18"/>
            <p:cNvSpPr>
              <a:spLocks/>
            </p:cNvSpPr>
            <p:nvPr/>
          </p:nvSpPr>
          <p:spPr bwMode="auto">
            <a:xfrm>
              <a:off x="3181" y="209"/>
              <a:ext cx="827" cy="349"/>
            </a:xfrm>
            <a:custGeom>
              <a:avLst/>
              <a:gdLst>
                <a:gd name="T0" fmla="*/ 699 w 827"/>
                <a:gd name="T1" fmla="*/ 28 h 349"/>
                <a:gd name="T2" fmla="*/ 744 w 827"/>
                <a:gd name="T3" fmla="*/ 39 h 349"/>
                <a:gd name="T4" fmla="*/ 797 w 827"/>
                <a:gd name="T5" fmla="*/ 73 h 349"/>
                <a:gd name="T6" fmla="*/ 827 w 827"/>
                <a:gd name="T7" fmla="*/ 118 h 349"/>
                <a:gd name="T8" fmla="*/ 804 w 827"/>
                <a:gd name="T9" fmla="*/ 112 h 349"/>
                <a:gd name="T10" fmla="*/ 767 w 827"/>
                <a:gd name="T11" fmla="*/ 90 h 349"/>
                <a:gd name="T12" fmla="*/ 737 w 827"/>
                <a:gd name="T13" fmla="*/ 73 h 349"/>
                <a:gd name="T14" fmla="*/ 692 w 827"/>
                <a:gd name="T15" fmla="*/ 56 h 349"/>
                <a:gd name="T16" fmla="*/ 639 w 827"/>
                <a:gd name="T17" fmla="*/ 45 h 349"/>
                <a:gd name="T18" fmla="*/ 579 w 827"/>
                <a:gd name="T19" fmla="*/ 39 h 349"/>
                <a:gd name="T20" fmla="*/ 496 w 827"/>
                <a:gd name="T21" fmla="*/ 34 h 349"/>
                <a:gd name="T22" fmla="*/ 436 w 827"/>
                <a:gd name="T23" fmla="*/ 39 h 349"/>
                <a:gd name="T24" fmla="*/ 383 w 827"/>
                <a:gd name="T25" fmla="*/ 45 h 349"/>
                <a:gd name="T26" fmla="*/ 331 w 827"/>
                <a:gd name="T27" fmla="*/ 56 h 349"/>
                <a:gd name="T28" fmla="*/ 225 w 827"/>
                <a:gd name="T29" fmla="*/ 141 h 349"/>
                <a:gd name="T30" fmla="*/ 195 w 827"/>
                <a:gd name="T31" fmla="*/ 169 h 349"/>
                <a:gd name="T32" fmla="*/ 165 w 827"/>
                <a:gd name="T33" fmla="*/ 203 h 349"/>
                <a:gd name="T34" fmla="*/ 150 w 827"/>
                <a:gd name="T35" fmla="*/ 231 h 349"/>
                <a:gd name="T36" fmla="*/ 128 w 827"/>
                <a:gd name="T37" fmla="*/ 270 h 349"/>
                <a:gd name="T38" fmla="*/ 120 w 827"/>
                <a:gd name="T39" fmla="*/ 304 h 349"/>
                <a:gd name="T40" fmla="*/ 90 w 827"/>
                <a:gd name="T41" fmla="*/ 332 h 349"/>
                <a:gd name="T42" fmla="*/ 67 w 827"/>
                <a:gd name="T43" fmla="*/ 344 h 349"/>
                <a:gd name="T44" fmla="*/ 52 w 827"/>
                <a:gd name="T45" fmla="*/ 344 h 349"/>
                <a:gd name="T46" fmla="*/ 37 w 827"/>
                <a:gd name="T47" fmla="*/ 338 h 349"/>
                <a:gd name="T48" fmla="*/ 15 w 827"/>
                <a:gd name="T49" fmla="*/ 332 h 349"/>
                <a:gd name="T50" fmla="*/ 7 w 827"/>
                <a:gd name="T51" fmla="*/ 327 h 349"/>
                <a:gd name="T52" fmla="*/ 7 w 827"/>
                <a:gd name="T53" fmla="*/ 282 h 349"/>
                <a:gd name="T54" fmla="*/ 37 w 827"/>
                <a:gd name="T55" fmla="*/ 220 h 349"/>
                <a:gd name="T56" fmla="*/ 90 w 827"/>
                <a:gd name="T57" fmla="*/ 158 h 349"/>
                <a:gd name="T58" fmla="*/ 150 w 827"/>
                <a:gd name="T59" fmla="*/ 107 h 349"/>
                <a:gd name="T60" fmla="*/ 203 w 827"/>
                <a:gd name="T61" fmla="*/ 62 h 349"/>
                <a:gd name="T62" fmla="*/ 255 w 827"/>
                <a:gd name="T63" fmla="*/ 39 h 349"/>
                <a:gd name="T64" fmla="*/ 316 w 827"/>
                <a:gd name="T65" fmla="*/ 22 h 349"/>
                <a:gd name="T66" fmla="*/ 368 w 827"/>
                <a:gd name="T67" fmla="*/ 11 h 349"/>
                <a:gd name="T68" fmla="*/ 428 w 827"/>
                <a:gd name="T69" fmla="*/ 0 h 349"/>
                <a:gd name="T70" fmla="*/ 639 w 827"/>
                <a:gd name="T71" fmla="*/ 5 h 3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27" h="349">
                  <a:moveTo>
                    <a:pt x="677" y="22"/>
                  </a:moveTo>
                  <a:lnTo>
                    <a:pt x="699" y="28"/>
                  </a:lnTo>
                  <a:lnTo>
                    <a:pt x="722" y="28"/>
                  </a:lnTo>
                  <a:lnTo>
                    <a:pt x="744" y="39"/>
                  </a:lnTo>
                  <a:lnTo>
                    <a:pt x="774" y="62"/>
                  </a:lnTo>
                  <a:lnTo>
                    <a:pt x="797" y="73"/>
                  </a:lnTo>
                  <a:lnTo>
                    <a:pt x="827" y="96"/>
                  </a:lnTo>
                  <a:lnTo>
                    <a:pt x="827" y="118"/>
                  </a:lnTo>
                  <a:lnTo>
                    <a:pt x="812" y="112"/>
                  </a:lnTo>
                  <a:lnTo>
                    <a:pt x="804" y="112"/>
                  </a:lnTo>
                  <a:lnTo>
                    <a:pt x="774" y="90"/>
                  </a:lnTo>
                  <a:lnTo>
                    <a:pt x="767" y="90"/>
                  </a:lnTo>
                  <a:lnTo>
                    <a:pt x="759" y="84"/>
                  </a:lnTo>
                  <a:lnTo>
                    <a:pt x="737" y="73"/>
                  </a:lnTo>
                  <a:lnTo>
                    <a:pt x="714" y="62"/>
                  </a:lnTo>
                  <a:lnTo>
                    <a:pt x="692" y="56"/>
                  </a:lnTo>
                  <a:lnTo>
                    <a:pt x="662" y="50"/>
                  </a:lnTo>
                  <a:lnTo>
                    <a:pt x="639" y="45"/>
                  </a:lnTo>
                  <a:lnTo>
                    <a:pt x="609" y="39"/>
                  </a:lnTo>
                  <a:lnTo>
                    <a:pt x="579" y="39"/>
                  </a:lnTo>
                  <a:lnTo>
                    <a:pt x="549" y="34"/>
                  </a:lnTo>
                  <a:lnTo>
                    <a:pt x="496" y="34"/>
                  </a:lnTo>
                  <a:lnTo>
                    <a:pt x="466" y="39"/>
                  </a:lnTo>
                  <a:lnTo>
                    <a:pt x="436" y="39"/>
                  </a:lnTo>
                  <a:lnTo>
                    <a:pt x="413" y="45"/>
                  </a:lnTo>
                  <a:lnTo>
                    <a:pt x="383" y="45"/>
                  </a:lnTo>
                  <a:lnTo>
                    <a:pt x="361" y="50"/>
                  </a:lnTo>
                  <a:lnTo>
                    <a:pt x="331" y="56"/>
                  </a:lnTo>
                  <a:lnTo>
                    <a:pt x="240" y="124"/>
                  </a:lnTo>
                  <a:lnTo>
                    <a:pt x="225" y="141"/>
                  </a:lnTo>
                  <a:lnTo>
                    <a:pt x="210" y="152"/>
                  </a:lnTo>
                  <a:lnTo>
                    <a:pt x="195" y="169"/>
                  </a:lnTo>
                  <a:lnTo>
                    <a:pt x="180" y="186"/>
                  </a:lnTo>
                  <a:lnTo>
                    <a:pt x="165" y="203"/>
                  </a:lnTo>
                  <a:lnTo>
                    <a:pt x="158" y="214"/>
                  </a:lnTo>
                  <a:lnTo>
                    <a:pt x="150" y="231"/>
                  </a:lnTo>
                  <a:lnTo>
                    <a:pt x="135" y="248"/>
                  </a:lnTo>
                  <a:lnTo>
                    <a:pt x="128" y="270"/>
                  </a:lnTo>
                  <a:lnTo>
                    <a:pt x="120" y="287"/>
                  </a:lnTo>
                  <a:lnTo>
                    <a:pt x="120" y="304"/>
                  </a:lnTo>
                  <a:lnTo>
                    <a:pt x="98" y="321"/>
                  </a:lnTo>
                  <a:lnTo>
                    <a:pt x="90" y="332"/>
                  </a:lnTo>
                  <a:lnTo>
                    <a:pt x="75" y="344"/>
                  </a:lnTo>
                  <a:lnTo>
                    <a:pt x="67" y="344"/>
                  </a:lnTo>
                  <a:lnTo>
                    <a:pt x="60" y="349"/>
                  </a:lnTo>
                  <a:lnTo>
                    <a:pt x="52" y="344"/>
                  </a:lnTo>
                  <a:lnTo>
                    <a:pt x="37" y="344"/>
                  </a:lnTo>
                  <a:lnTo>
                    <a:pt x="37" y="338"/>
                  </a:lnTo>
                  <a:lnTo>
                    <a:pt x="22" y="338"/>
                  </a:lnTo>
                  <a:lnTo>
                    <a:pt x="15" y="332"/>
                  </a:lnTo>
                  <a:lnTo>
                    <a:pt x="7" y="332"/>
                  </a:lnTo>
                  <a:lnTo>
                    <a:pt x="7" y="327"/>
                  </a:lnTo>
                  <a:lnTo>
                    <a:pt x="0" y="315"/>
                  </a:lnTo>
                  <a:lnTo>
                    <a:pt x="7" y="282"/>
                  </a:lnTo>
                  <a:lnTo>
                    <a:pt x="22" y="248"/>
                  </a:lnTo>
                  <a:lnTo>
                    <a:pt x="37" y="220"/>
                  </a:lnTo>
                  <a:lnTo>
                    <a:pt x="67" y="186"/>
                  </a:lnTo>
                  <a:lnTo>
                    <a:pt x="90" y="158"/>
                  </a:lnTo>
                  <a:lnTo>
                    <a:pt x="120" y="129"/>
                  </a:lnTo>
                  <a:lnTo>
                    <a:pt x="150" y="107"/>
                  </a:lnTo>
                  <a:lnTo>
                    <a:pt x="180" y="73"/>
                  </a:lnTo>
                  <a:lnTo>
                    <a:pt x="203" y="62"/>
                  </a:lnTo>
                  <a:lnTo>
                    <a:pt x="233" y="50"/>
                  </a:lnTo>
                  <a:lnTo>
                    <a:pt x="255" y="39"/>
                  </a:lnTo>
                  <a:lnTo>
                    <a:pt x="286" y="34"/>
                  </a:lnTo>
                  <a:lnTo>
                    <a:pt x="316" y="22"/>
                  </a:lnTo>
                  <a:lnTo>
                    <a:pt x="338" y="17"/>
                  </a:lnTo>
                  <a:lnTo>
                    <a:pt x="368" y="11"/>
                  </a:lnTo>
                  <a:lnTo>
                    <a:pt x="398" y="5"/>
                  </a:lnTo>
                  <a:lnTo>
                    <a:pt x="428" y="0"/>
                  </a:lnTo>
                  <a:lnTo>
                    <a:pt x="609" y="0"/>
                  </a:lnTo>
                  <a:lnTo>
                    <a:pt x="639" y="5"/>
                  </a:lnTo>
                  <a:lnTo>
                    <a:pt x="677" y="22"/>
                  </a:lnTo>
                  <a:close/>
                </a:path>
              </a:pathLst>
            </a:custGeom>
            <a:solidFill>
              <a:srgbClr val="00FFFF"/>
            </a:solidFill>
            <a:ln w="9525">
              <a:noFill/>
              <a:round/>
              <a:headEnd/>
              <a:tailEnd/>
            </a:ln>
          </p:spPr>
          <p:txBody>
            <a:bodyPr/>
            <a:lstStyle/>
            <a:p>
              <a:endParaRPr lang="en-US"/>
            </a:p>
          </p:txBody>
        </p:sp>
        <p:sp>
          <p:nvSpPr>
            <p:cNvPr id="53270" name="Freeform 19"/>
            <p:cNvSpPr>
              <a:spLocks/>
            </p:cNvSpPr>
            <p:nvPr/>
          </p:nvSpPr>
          <p:spPr bwMode="auto">
            <a:xfrm>
              <a:off x="5489" y="209"/>
              <a:ext cx="203" cy="118"/>
            </a:xfrm>
            <a:custGeom>
              <a:avLst/>
              <a:gdLst>
                <a:gd name="T0" fmla="*/ 121 w 203"/>
                <a:gd name="T1" fmla="*/ 17 h 118"/>
                <a:gd name="T2" fmla="*/ 136 w 203"/>
                <a:gd name="T3" fmla="*/ 17 h 118"/>
                <a:gd name="T4" fmla="*/ 151 w 203"/>
                <a:gd name="T5" fmla="*/ 5 h 118"/>
                <a:gd name="T6" fmla="*/ 173 w 203"/>
                <a:gd name="T7" fmla="*/ 5 h 118"/>
                <a:gd name="T8" fmla="*/ 173 w 203"/>
                <a:gd name="T9" fmla="*/ 22 h 118"/>
                <a:gd name="T10" fmla="*/ 188 w 203"/>
                <a:gd name="T11" fmla="*/ 22 h 118"/>
                <a:gd name="T12" fmla="*/ 181 w 203"/>
                <a:gd name="T13" fmla="*/ 34 h 118"/>
                <a:gd name="T14" fmla="*/ 173 w 203"/>
                <a:gd name="T15" fmla="*/ 45 h 118"/>
                <a:gd name="T16" fmla="*/ 166 w 203"/>
                <a:gd name="T17" fmla="*/ 56 h 118"/>
                <a:gd name="T18" fmla="*/ 166 w 203"/>
                <a:gd name="T19" fmla="*/ 67 h 118"/>
                <a:gd name="T20" fmla="*/ 188 w 203"/>
                <a:gd name="T21" fmla="*/ 84 h 118"/>
                <a:gd name="T22" fmla="*/ 188 w 203"/>
                <a:gd name="T23" fmla="*/ 90 h 118"/>
                <a:gd name="T24" fmla="*/ 196 w 203"/>
                <a:gd name="T25" fmla="*/ 96 h 118"/>
                <a:gd name="T26" fmla="*/ 196 w 203"/>
                <a:gd name="T27" fmla="*/ 101 h 118"/>
                <a:gd name="T28" fmla="*/ 203 w 203"/>
                <a:gd name="T29" fmla="*/ 112 h 118"/>
                <a:gd name="T30" fmla="*/ 203 w 203"/>
                <a:gd name="T31" fmla="*/ 118 h 118"/>
                <a:gd name="T32" fmla="*/ 181 w 203"/>
                <a:gd name="T33" fmla="*/ 118 h 118"/>
                <a:gd name="T34" fmla="*/ 158 w 203"/>
                <a:gd name="T35" fmla="*/ 101 h 118"/>
                <a:gd name="T36" fmla="*/ 143 w 203"/>
                <a:gd name="T37" fmla="*/ 96 h 118"/>
                <a:gd name="T38" fmla="*/ 136 w 203"/>
                <a:gd name="T39" fmla="*/ 96 h 118"/>
                <a:gd name="T40" fmla="*/ 128 w 203"/>
                <a:gd name="T41" fmla="*/ 101 h 118"/>
                <a:gd name="T42" fmla="*/ 121 w 203"/>
                <a:gd name="T43" fmla="*/ 118 h 118"/>
                <a:gd name="T44" fmla="*/ 98 w 203"/>
                <a:gd name="T45" fmla="*/ 118 h 118"/>
                <a:gd name="T46" fmla="*/ 98 w 203"/>
                <a:gd name="T47" fmla="*/ 112 h 118"/>
                <a:gd name="T48" fmla="*/ 91 w 203"/>
                <a:gd name="T49" fmla="*/ 112 h 118"/>
                <a:gd name="T50" fmla="*/ 83 w 203"/>
                <a:gd name="T51" fmla="*/ 107 h 118"/>
                <a:gd name="T52" fmla="*/ 83 w 203"/>
                <a:gd name="T53" fmla="*/ 96 h 118"/>
                <a:gd name="T54" fmla="*/ 75 w 203"/>
                <a:gd name="T55" fmla="*/ 90 h 118"/>
                <a:gd name="T56" fmla="*/ 68 w 203"/>
                <a:gd name="T57" fmla="*/ 79 h 118"/>
                <a:gd name="T58" fmla="*/ 53 w 203"/>
                <a:gd name="T59" fmla="*/ 73 h 118"/>
                <a:gd name="T60" fmla="*/ 8 w 203"/>
                <a:gd name="T61" fmla="*/ 73 h 118"/>
                <a:gd name="T62" fmla="*/ 0 w 203"/>
                <a:gd name="T63" fmla="*/ 67 h 118"/>
                <a:gd name="T64" fmla="*/ 0 w 203"/>
                <a:gd name="T65" fmla="*/ 56 h 118"/>
                <a:gd name="T66" fmla="*/ 15 w 203"/>
                <a:gd name="T67" fmla="*/ 45 h 118"/>
                <a:gd name="T68" fmla="*/ 30 w 203"/>
                <a:gd name="T69" fmla="*/ 45 h 118"/>
                <a:gd name="T70" fmla="*/ 38 w 203"/>
                <a:gd name="T71" fmla="*/ 39 h 118"/>
                <a:gd name="T72" fmla="*/ 53 w 203"/>
                <a:gd name="T73" fmla="*/ 39 h 118"/>
                <a:gd name="T74" fmla="*/ 68 w 203"/>
                <a:gd name="T75" fmla="*/ 28 h 118"/>
                <a:gd name="T76" fmla="*/ 83 w 203"/>
                <a:gd name="T77" fmla="*/ 28 h 118"/>
                <a:gd name="T78" fmla="*/ 75 w 203"/>
                <a:gd name="T79" fmla="*/ 22 h 118"/>
                <a:gd name="T80" fmla="*/ 68 w 203"/>
                <a:gd name="T81" fmla="*/ 11 h 118"/>
                <a:gd name="T82" fmla="*/ 68 w 203"/>
                <a:gd name="T83" fmla="*/ 0 h 118"/>
                <a:gd name="T84" fmla="*/ 91 w 203"/>
                <a:gd name="T85" fmla="*/ 0 h 118"/>
                <a:gd name="T86" fmla="*/ 113 w 203"/>
                <a:gd name="T87" fmla="*/ 17 h 118"/>
                <a:gd name="T88" fmla="*/ 121 w 203"/>
                <a:gd name="T89" fmla="*/ 17 h 1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3" h="118">
                  <a:moveTo>
                    <a:pt x="121" y="17"/>
                  </a:moveTo>
                  <a:lnTo>
                    <a:pt x="136" y="17"/>
                  </a:lnTo>
                  <a:lnTo>
                    <a:pt x="151" y="5"/>
                  </a:lnTo>
                  <a:lnTo>
                    <a:pt x="173" y="5"/>
                  </a:lnTo>
                  <a:lnTo>
                    <a:pt x="173" y="22"/>
                  </a:lnTo>
                  <a:lnTo>
                    <a:pt x="188" y="22"/>
                  </a:lnTo>
                  <a:lnTo>
                    <a:pt x="181" y="34"/>
                  </a:lnTo>
                  <a:lnTo>
                    <a:pt x="173" y="45"/>
                  </a:lnTo>
                  <a:lnTo>
                    <a:pt x="166" y="56"/>
                  </a:lnTo>
                  <a:lnTo>
                    <a:pt x="166" y="67"/>
                  </a:lnTo>
                  <a:lnTo>
                    <a:pt x="188" y="84"/>
                  </a:lnTo>
                  <a:lnTo>
                    <a:pt x="188" y="90"/>
                  </a:lnTo>
                  <a:lnTo>
                    <a:pt x="196" y="96"/>
                  </a:lnTo>
                  <a:lnTo>
                    <a:pt x="196" y="101"/>
                  </a:lnTo>
                  <a:lnTo>
                    <a:pt x="203" y="112"/>
                  </a:lnTo>
                  <a:lnTo>
                    <a:pt x="203" y="118"/>
                  </a:lnTo>
                  <a:lnTo>
                    <a:pt x="181" y="118"/>
                  </a:lnTo>
                  <a:lnTo>
                    <a:pt x="158" y="101"/>
                  </a:lnTo>
                  <a:lnTo>
                    <a:pt x="143" y="96"/>
                  </a:lnTo>
                  <a:lnTo>
                    <a:pt x="136" y="96"/>
                  </a:lnTo>
                  <a:lnTo>
                    <a:pt x="128" y="101"/>
                  </a:lnTo>
                  <a:lnTo>
                    <a:pt x="121" y="118"/>
                  </a:lnTo>
                  <a:lnTo>
                    <a:pt x="98" y="118"/>
                  </a:lnTo>
                  <a:lnTo>
                    <a:pt x="98" y="112"/>
                  </a:lnTo>
                  <a:lnTo>
                    <a:pt x="91" y="112"/>
                  </a:lnTo>
                  <a:lnTo>
                    <a:pt x="83" y="107"/>
                  </a:lnTo>
                  <a:lnTo>
                    <a:pt x="83" y="96"/>
                  </a:lnTo>
                  <a:lnTo>
                    <a:pt x="75" y="90"/>
                  </a:lnTo>
                  <a:lnTo>
                    <a:pt x="68" y="79"/>
                  </a:lnTo>
                  <a:lnTo>
                    <a:pt x="53" y="73"/>
                  </a:lnTo>
                  <a:lnTo>
                    <a:pt x="8" y="73"/>
                  </a:lnTo>
                  <a:lnTo>
                    <a:pt x="0" y="67"/>
                  </a:lnTo>
                  <a:lnTo>
                    <a:pt x="0" y="56"/>
                  </a:lnTo>
                  <a:lnTo>
                    <a:pt x="15" y="45"/>
                  </a:lnTo>
                  <a:lnTo>
                    <a:pt x="30" y="45"/>
                  </a:lnTo>
                  <a:lnTo>
                    <a:pt x="38" y="39"/>
                  </a:lnTo>
                  <a:lnTo>
                    <a:pt x="53" y="39"/>
                  </a:lnTo>
                  <a:lnTo>
                    <a:pt x="68" y="28"/>
                  </a:lnTo>
                  <a:lnTo>
                    <a:pt x="83" y="28"/>
                  </a:lnTo>
                  <a:lnTo>
                    <a:pt x="75" y="22"/>
                  </a:lnTo>
                  <a:lnTo>
                    <a:pt x="68" y="11"/>
                  </a:lnTo>
                  <a:lnTo>
                    <a:pt x="68" y="0"/>
                  </a:lnTo>
                  <a:lnTo>
                    <a:pt x="91" y="0"/>
                  </a:lnTo>
                  <a:lnTo>
                    <a:pt x="113" y="17"/>
                  </a:lnTo>
                  <a:lnTo>
                    <a:pt x="121" y="17"/>
                  </a:lnTo>
                  <a:close/>
                </a:path>
              </a:pathLst>
            </a:custGeom>
            <a:solidFill>
              <a:srgbClr val="FF00FF"/>
            </a:solidFill>
            <a:ln w="9525">
              <a:noFill/>
              <a:round/>
              <a:headEnd/>
              <a:tailEnd/>
            </a:ln>
          </p:spPr>
          <p:txBody>
            <a:bodyPr/>
            <a:lstStyle/>
            <a:p>
              <a:endParaRPr lang="en-US"/>
            </a:p>
          </p:txBody>
        </p:sp>
        <p:sp>
          <p:nvSpPr>
            <p:cNvPr id="53271" name="Freeform 20"/>
            <p:cNvSpPr>
              <a:spLocks/>
            </p:cNvSpPr>
            <p:nvPr/>
          </p:nvSpPr>
          <p:spPr bwMode="auto">
            <a:xfrm>
              <a:off x="2624" y="237"/>
              <a:ext cx="76" cy="62"/>
            </a:xfrm>
            <a:custGeom>
              <a:avLst/>
              <a:gdLst>
                <a:gd name="T0" fmla="*/ 76 w 76"/>
                <a:gd name="T1" fmla="*/ 22 h 62"/>
                <a:gd name="T2" fmla="*/ 76 w 76"/>
                <a:gd name="T3" fmla="*/ 45 h 62"/>
                <a:gd name="T4" fmla="*/ 68 w 76"/>
                <a:gd name="T5" fmla="*/ 56 h 62"/>
                <a:gd name="T6" fmla="*/ 60 w 76"/>
                <a:gd name="T7" fmla="*/ 62 h 62"/>
                <a:gd name="T8" fmla="*/ 23 w 76"/>
                <a:gd name="T9" fmla="*/ 62 h 62"/>
                <a:gd name="T10" fmla="*/ 15 w 76"/>
                <a:gd name="T11" fmla="*/ 56 h 62"/>
                <a:gd name="T12" fmla="*/ 8 w 76"/>
                <a:gd name="T13" fmla="*/ 45 h 62"/>
                <a:gd name="T14" fmla="*/ 8 w 76"/>
                <a:gd name="T15" fmla="*/ 39 h 62"/>
                <a:gd name="T16" fmla="*/ 0 w 76"/>
                <a:gd name="T17" fmla="*/ 28 h 62"/>
                <a:gd name="T18" fmla="*/ 0 w 76"/>
                <a:gd name="T19" fmla="*/ 22 h 62"/>
                <a:gd name="T20" fmla="*/ 8 w 76"/>
                <a:gd name="T21" fmla="*/ 11 h 62"/>
                <a:gd name="T22" fmla="*/ 15 w 76"/>
                <a:gd name="T23" fmla="*/ 6 h 62"/>
                <a:gd name="T24" fmla="*/ 23 w 76"/>
                <a:gd name="T25" fmla="*/ 6 h 62"/>
                <a:gd name="T26" fmla="*/ 30 w 76"/>
                <a:gd name="T27" fmla="*/ 0 h 62"/>
                <a:gd name="T28" fmla="*/ 53 w 76"/>
                <a:gd name="T29" fmla="*/ 0 h 62"/>
                <a:gd name="T30" fmla="*/ 60 w 76"/>
                <a:gd name="T31" fmla="*/ 6 h 62"/>
                <a:gd name="T32" fmla="*/ 60 w 76"/>
                <a:gd name="T33" fmla="*/ 11 h 62"/>
                <a:gd name="T34" fmla="*/ 68 w 76"/>
                <a:gd name="T35" fmla="*/ 22 h 62"/>
                <a:gd name="T36" fmla="*/ 76 w 76"/>
                <a:gd name="T37" fmla="*/ 22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2">
                  <a:moveTo>
                    <a:pt x="76" y="22"/>
                  </a:moveTo>
                  <a:lnTo>
                    <a:pt x="76" y="45"/>
                  </a:lnTo>
                  <a:lnTo>
                    <a:pt x="68" y="56"/>
                  </a:lnTo>
                  <a:lnTo>
                    <a:pt x="60" y="62"/>
                  </a:lnTo>
                  <a:lnTo>
                    <a:pt x="23" y="62"/>
                  </a:lnTo>
                  <a:lnTo>
                    <a:pt x="15" y="56"/>
                  </a:lnTo>
                  <a:lnTo>
                    <a:pt x="8" y="45"/>
                  </a:lnTo>
                  <a:lnTo>
                    <a:pt x="8" y="39"/>
                  </a:lnTo>
                  <a:lnTo>
                    <a:pt x="0" y="28"/>
                  </a:lnTo>
                  <a:lnTo>
                    <a:pt x="0" y="22"/>
                  </a:lnTo>
                  <a:lnTo>
                    <a:pt x="8" y="11"/>
                  </a:lnTo>
                  <a:lnTo>
                    <a:pt x="15" y="6"/>
                  </a:lnTo>
                  <a:lnTo>
                    <a:pt x="23" y="6"/>
                  </a:lnTo>
                  <a:lnTo>
                    <a:pt x="30" y="0"/>
                  </a:lnTo>
                  <a:lnTo>
                    <a:pt x="53" y="0"/>
                  </a:lnTo>
                  <a:lnTo>
                    <a:pt x="60" y="6"/>
                  </a:lnTo>
                  <a:lnTo>
                    <a:pt x="60" y="11"/>
                  </a:lnTo>
                  <a:lnTo>
                    <a:pt x="68" y="22"/>
                  </a:lnTo>
                  <a:lnTo>
                    <a:pt x="76" y="22"/>
                  </a:lnTo>
                  <a:close/>
                </a:path>
              </a:pathLst>
            </a:custGeom>
            <a:solidFill>
              <a:srgbClr val="3FFF3F"/>
            </a:solidFill>
            <a:ln w="9525">
              <a:noFill/>
              <a:round/>
              <a:headEnd/>
              <a:tailEnd/>
            </a:ln>
          </p:spPr>
          <p:txBody>
            <a:bodyPr/>
            <a:lstStyle/>
            <a:p>
              <a:endParaRPr lang="en-US"/>
            </a:p>
          </p:txBody>
        </p:sp>
        <p:sp>
          <p:nvSpPr>
            <p:cNvPr id="53272" name="Freeform 21"/>
            <p:cNvSpPr>
              <a:spLocks/>
            </p:cNvSpPr>
            <p:nvPr/>
          </p:nvSpPr>
          <p:spPr bwMode="auto">
            <a:xfrm>
              <a:off x="2060" y="265"/>
              <a:ext cx="369" cy="429"/>
            </a:xfrm>
            <a:custGeom>
              <a:avLst/>
              <a:gdLst>
                <a:gd name="T0" fmla="*/ 369 w 369"/>
                <a:gd name="T1" fmla="*/ 23 h 429"/>
                <a:gd name="T2" fmla="*/ 354 w 369"/>
                <a:gd name="T3" fmla="*/ 40 h 429"/>
                <a:gd name="T4" fmla="*/ 339 w 369"/>
                <a:gd name="T5" fmla="*/ 62 h 429"/>
                <a:gd name="T6" fmla="*/ 324 w 369"/>
                <a:gd name="T7" fmla="*/ 79 h 429"/>
                <a:gd name="T8" fmla="*/ 301 w 369"/>
                <a:gd name="T9" fmla="*/ 96 h 429"/>
                <a:gd name="T10" fmla="*/ 286 w 369"/>
                <a:gd name="T11" fmla="*/ 118 h 429"/>
                <a:gd name="T12" fmla="*/ 271 w 369"/>
                <a:gd name="T13" fmla="*/ 135 h 429"/>
                <a:gd name="T14" fmla="*/ 256 w 369"/>
                <a:gd name="T15" fmla="*/ 158 h 429"/>
                <a:gd name="T16" fmla="*/ 241 w 369"/>
                <a:gd name="T17" fmla="*/ 175 h 429"/>
                <a:gd name="T18" fmla="*/ 226 w 369"/>
                <a:gd name="T19" fmla="*/ 192 h 429"/>
                <a:gd name="T20" fmla="*/ 211 w 369"/>
                <a:gd name="T21" fmla="*/ 214 h 429"/>
                <a:gd name="T22" fmla="*/ 196 w 369"/>
                <a:gd name="T23" fmla="*/ 231 h 429"/>
                <a:gd name="T24" fmla="*/ 181 w 369"/>
                <a:gd name="T25" fmla="*/ 254 h 429"/>
                <a:gd name="T26" fmla="*/ 166 w 369"/>
                <a:gd name="T27" fmla="*/ 271 h 429"/>
                <a:gd name="T28" fmla="*/ 151 w 369"/>
                <a:gd name="T29" fmla="*/ 293 h 429"/>
                <a:gd name="T30" fmla="*/ 136 w 369"/>
                <a:gd name="T31" fmla="*/ 310 h 429"/>
                <a:gd name="T32" fmla="*/ 121 w 369"/>
                <a:gd name="T33" fmla="*/ 333 h 429"/>
                <a:gd name="T34" fmla="*/ 113 w 369"/>
                <a:gd name="T35" fmla="*/ 344 h 429"/>
                <a:gd name="T36" fmla="*/ 98 w 369"/>
                <a:gd name="T37" fmla="*/ 350 h 429"/>
                <a:gd name="T38" fmla="*/ 91 w 369"/>
                <a:gd name="T39" fmla="*/ 361 h 429"/>
                <a:gd name="T40" fmla="*/ 83 w 369"/>
                <a:gd name="T41" fmla="*/ 372 h 429"/>
                <a:gd name="T42" fmla="*/ 76 w 369"/>
                <a:gd name="T43" fmla="*/ 384 h 429"/>
                <a:gd name="T44" fmla="*/ 68 w 369"/>
                <a:gd name="T45" fmla="*/ 395 h 429"/>
                <a:gd name="T46" fmla="*/ 61 w 369"/>
                <a:gd name="T47" fmla="*/ 406 h 429"/>
                <a:gd name="T48" fmla="*/ 53 w 369"/>
                <a:gd name="T49" fmla="*/ 417 h 429"/>
                <a:gd name="T50" fmla="*/ 45 w 369"/>
                <a:gd name="T51" fmla="*/ 423 h 429"/>
                <a:gd name="T52" fmla="*/ 38 w 369"/>
                <a:gd name="T53" fmla="*/ 423 h 429"/>
                <a:gd name="T54" fmla="*/ 30 w 369"/>
                <a:gd name="T55" fmla="*/ 429 h 429"/>
                <a:gd name="T56" fmla="*/ 15 w 369"/>
                <a:gd name="T57" fmla="*/ 429 h 429"/>
                <a:gd name="T58" fmla="*/ 8 w 369"/>
                <a:gd name="T59" fmla="*/ 423 h 429"/>
                <a:gd name="T60" fmla="*/ 0 w 369"/>
                <a:gd name="T61" fmla="*/ 412 h 429"/>
                <a:gd name="T62" fmla="*/ 0 w 369"/>
                <a:gd name="T63" fmla="*/ 395 h 429"/>
                <a:gd name="T64" fmla="*/ 15 w 369"/>
                <a:gd name="T65" fmla="*/ 378 h 429"/>
                <a:gd name="T66" fmla="*/ 23 w 369"/>
                <a:gd name="T67" fmla="*/ 367 h 429"/>
                <a:gd name="T68" fmla="*/ 38 w 369"/>
                <a:gd name="T69" fmla="*/ 350 h 429"/>
                <a:gd name="T70" fmla="*/ 45 w 369"/>
                <a:gd name="T71" fmla="*/ 338 h 429"/>
                <a:gd name="T72" fmla="*/ 61 w 369"/>
                <a:gd name="T73" fmla="*/ 322 h 429"/>
                <a:gd name="T74" fmla="*/ 76 w 369"/>
                <a:gd name="T75" fmla="*/ 310 h 429"/>
                <a:gd name="T76" fmla="*/ 91 w 369"/>
                <a:gd name="T77" fmla="*/ 293 h 429"/>
                <a:gd name="T78" fmla="*/ 98 w 369"/>
                <a:gd name="T79" fmla="*/ 276 h 429"/>
                <a:gd name="T80" fmla="*/ 113 w 369"/>
                <a:gd name="T81" fmla="*/ 265 h 429"/>
                <a:gd name="T82" fmla="*/ 121 w 369"/>
                <a:gd name="T83" fmla="*/ 248 h 429"/>
                <a:gd name="T84" fmla="*/ 136 w 369"/>
                <a:gd name="T85" fmla="*/ 231 h 429"/>
                <a:gd name="T86" fmla="*/ 143 w 369"/>
                <a:gd name="T87" fmla="*/ 220 h 429"/>
                <a:gd name="T88" fmla="*/ 158 w 369"/>
                <a:gd name="T89" fmla="*/ 203 h 429"/>
                <a:gd name="T90" fmla="*/ 166 w 369"/>
                <a:gd name="T91" fmla="*/ 192 h 429"/>
                <a:gd name="T92" fmla="*/ 181 w 369"/>
                <a:gd name="T93" fmla="*/ 175 h 429"/>
                <a:gd name="T94" fmla="*/ 196 w 369"/>
                <a:gd name="T95" fmla="*/ 158 h 429"/>
                <a:gd name="T96" fmla="*/ 203 w 369"/>
                <a:gd name="T97" fmla="*/ 147 h 429"/>
                <a:gd name="T98" fmla="*/ 218 w 369"/>
                <a:gd name="T99" fmla="*/ 130 h 429"/>
                <a:gd name="T100" fmla="*/ 233 w 369"/>
                <a:gd name="T101" fmla="*/ 113 h 429"/>
                <a:gd name="T102" fmla="*/ 249 w 369"/>
                <a:gd name="T103" fmla="*/ 96 h 429"/>
                <a:gd name="T104" fmla="*/ 264 w 369"/>
                <a:gd name="T105" fmla="*/ 79 h 429"/>
                <a:gd name="T106" fmla="*/ 279 w 369"/>
                <a:gd name="T107" fmla="*/ 68 h 429"/>
                <a:gd name="T108" fmla="*/ 294 w 369"/>
                <a:gd name="T109" fmla="*/ 45 h 429"/>
                <a:gd name="T110" fmla="*/ 309 w 369"/>
                <a:gd name="T111" fmla="*/ 34 h 429"/>
                <a:gd name="T112" fmla="*/ 324 w 369"/>
                <a:gd name="T113" fmla="*/ 11 h 429"/>
                <a:gd name="T114" fmla="*/ 339 w 369"/>
                <a:gd name="T115" fmla="*/ 0 h 429"/>
                <a:gd name="T116" fmla="*/ 369 w 369"/>
                <a:gd name="T117" fmla="*/ 0 h 429"/>
                <a:gd name="T118" fmla="*/ 369 w 369"/>
                <a:gd name="T119" fmla="*/ 23 h 4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69" h="429">
                  <a:moveTo>
                    <a:pt x="369" y="23"/>
                  </a:moveTo>
                  <a:lnTo>
                    <a:pt x="354" y="40"/>
                  </a:lnTo>
                  <a:lnTo>
                    <a:pt x="339" y="62"/>
                  </a:lnTo>
                  <a:lnTo>
                    <a:pt x="324" y="79"/>
                  </a:lnTo>
                  <a:lnTo>
                    <a:pt x="301" y="96"/>
                  </a:lnTo>
                  <a:lnTo>
                    <a:pt x="286" y="118"/>
                  </a:lnTo>
                  <a:lnTo>
                    <a:pt x="271" y="135"/>
                  </a:lnTo>
                  <a:lnTo>
                    <a:pt x="256" y="158"/>
                  </a:lnTo>
                  <a:lnTo>
                    <a:pt x="241" y="175"/>
                  </a:lnTo>
                  <a:lnTo>
                    <a:pt x="226" y="192"/>
                  </a:lnTo>
                  <a:lnTo>
                    <a:pt x="211" y="214"/>
                  </a:lnTo>
                  <a:lnTo>
                    <a:pt x="196" y="231"/>
                  </a:lnTo>
                  <a:lnTo>
                    <a:pt x="181" y="254"/>
                  </a:lnTo>
                  <a:lnTo>
                    <a:pt x="166" y="271"/>
                  </a:lnTo>
                  <a:lnTo>
                    <a:pt x="151" y="293"/>
                  </a:lnTo>
                  <a:lnTo>
                    <a:pt x="136" y="310"/>
                  </a:lnTo>
                  <a:lnTo>
                    <a:pt x="121" y="333"/>
                  </a:lnTo>
                  <a:lnTo>
                    <a:pt x="113" y="344"/>
                  </a:lnTo>
                  <a:lnTo>
                    <a:pt x="98" y="350"/>
                  </a:lnTo>
                  <a:lnTo>
                    <a:pt x="91" y="361"/>
                  </a:lnTo>
                  <a:lnTo>
                    <a:pt x="83" y="372"/>
                  </a:lnTo>
                  <a:lnTo>
                    <a:pt x="76" y="384"/>
                  </a:lnTo>
                  <a:lnTo>
                    <a:pt x="68" y="395"/>
                  </a:lnTo>
                  <a:lnTo>
                    <a:pt x="61" y="406"/>
                  </a:lnTo>
                  <a:lnTo>
                    <a:pt x="53" y="417"/>
                  </a:lnTo>
                  <a:lnTo>
                    <a:pt x="45" y="423"/>
                  </a:lnTo>
                  <a:lnTo>
                    <a:pt x="38" y="423"/>
                  </a:lnTo>
                  <a:lnTo>
                    <a:pt x="30" y="429"/>
                  </a:lnTo>
                  <a:lnTo>
                    <a:pt x="15" y="429"/>
                  </a:lnTo>
                  <a:lnTo>
                    <a:pt x="8" y="423"/>
                  </a:lnTo>
                  <a:lnTo>
                    <a:pt x="0" y="412"/>
                  </a:lnTo>
                  <a:lnTo>
                    <a:pt x="0" y="395"/>
                  </a:lnTo>
                  <a:lnTo>
                    <a:pt x="15" y="378"/>
                  </a:lnTo>
                  <a:lnTo>
                    <a:pt x="23" y="367"/>
                  </a:lnTo>
                  <a:lnTo>
                    <a:pt x="38" y="350"/>
                  </a:lnTo>
                  <a:lnTo>
                    <a:pt x="45" y="338"/>
                  </a:lnTo>
                  <a:lnTo>
                    <a:pt x="61" y="322"/>
                  </a:lnTo>
                  <a:lnTo>
                    <a:pt x="76" y="310"/>
                  </a:lnTo>
                  <a:lnTo>
                    <a:pt x="91" y="293"/>
                  </a:lnTo>
                  <a:lnTo>
                    <a:pt x="98" y="276"/>
                  </a:lnTo>
                  <a:lnTo>
                    <a:pt x="113" y="265"/>
                  </a:lnTo>
                  <a:lnTo>
                    <a:pt x="121" y="248"/>
                  </a:lnTo>
                  <a:lnTo>
                    <a:pt x="136" y="231"/>
                  </a:lnTo>
                  <a:lnTo>
                    <a:pt x="143" y="220"/>
                  </a:lnTo>
                  <a:lnTo>
                    <a:pt x="158" y="203"/>
                  </a:lnTo>
                  <a:lnTo>
                    <a:pt x="166" y="192"/>
                  </a:lnTo>
                  <a:lnTo>
                    <a:pt x="181" y="175"/>
                  </a:lnTo>
                  <a:lnTo>
                    <a:pt x="196" y="158"/>
                  </a:lnTo>
                  <a:lnTo>
                    <a:pt x="203" y="147"/>
                  </a:lnTo>
                  <a:lnTo>
                    <a:pt x="218" y="130"/>
                  </a:lnTo>
                  <a:lnTo>
                    <a:pt x="233" y="113"/>
                  </a:lnTo>
                  <a:lnTo>
                    <a:pt x="249" y="96"/>
                  </a:lnTo>
                  <a:lnTo>
                    <a:pt x="264" y="79"/>
                  </a:lnTo>
                  <a:lnTo>
                    <a:pt x="279" y="68"/>
                  </a:lnTo>
                  <a:lnTo>
                    <a:pt x="294" y="45"/>
                  </a:lnTo>
                  <a:lnTo>
                    <a:pt x="309" y="34"/>
                  </a:lnTo>
                  <a:lnTo>
                    <a:pt x="324" y="11"/>
                  </a:lnTo>
                  <a:lnTo>
                    <a:pt x="339" y="0"/>
                  </a:lnTo>
                  <a:lnTo>
                    <a:pt x="369" y="0"/>
                  </a:lnTo>
                  <a:lnTo>
                    <a:pt x="369" y="23"/>
                  </a:lnTo>
                  <a:close/>
                </a:path>
              </a:pathLst>
            </a:custGeom>
            <a:solidFill>
              <a:srgbClr val="FF00FF"/>
            </a:solidFill>
            <a:ln w="9525">
              <a:noFill/>
              <a:round/>
              <a:headEnd/>
              <a:tailEnd/>
            </a:ln>
          </p:spPr>
          <p:txBody>
            <a:bodyPr/>
            <a:lstStyle/>
            <a:p>
              <a:endParaRPr lang="en-US"/>
            </a:p>
          </p:txBody>
        </p:sp>
        <p:sp>
          <p:nvSpPr>
            <p:cNvPr id="53273" name="Freeform 22"/>
            <p:cNvSpPr>
              <a:spLocks/>
            </p:cNvSpPr>
            <p:nvPr/>
          </p:nvSpPr>
          <p:spPr bwMode="auto">
            <a:xfrm>
              <a:off x="887" y="276"/>
              <a:ext cx="384" cy="418"/>
            </a:xfrm>
            <a:custGeom>
              <a:avLst/>
              <a:gdLst>
                <a:gd name="T0" fmla="*/ 113 w 384"/>
                <a:gd name="T1" fmla="*/ 91 h 418"/>
                <a:gd name="T2" fmla="*/ 136 w 384"/>
                <a:gd name="T3" fmla="*/ 113 h 418"/>
                <a:gd name="T4" fmla="*/ 151 w 384"/>
                <a:gd name="T5" fmla="*/ 130 h 418"/>
                <a:gd name="T6" fmla="*/ 166 w 384"/>
                <a:gd name="T7" fmla="*/ 147 h 418"/>
                <a:gd name="T8" fmla="*/ 181 w 384"/>
                <a:gd name="T9" fmla="*/ 170 h 418"/>
                <a:gd name="T10" fmla="*/ 203 w 384"/>
                <a:gd name="T11" fmla="*/ 186 h 418"/>
                <a:gd name="T12" fmla="*/ 218 w 384"/>
                <a:gd name="T13" fmla="*/ 203 h 418"/>
                <a:gd name="T14" fmla="*/ 233 w 384"/>
                <a:gd name="T15" fmla="*/ 220 h 418"/>
                <a:gd name="T16" fmla="*/ 248 w 384"/>
                <a:gd name="T17" fmla="*/ 243 h 418"/>
                <a:gd name="T18" fmla="*/ 271 w 384"/>
                <a:gd name="T19" fmla="*/ 260 h 418"/>
                <a:gd name="T20" fmla="*/ 286 w 384"/>
                <a:gd name="T21" fmla="*/ 277 h 418"/>
                <a:gd name="T22" fmla="*/ 301 w 384"/>
                <a:gd name="T23" fmla="*/ 299 h 418"/>
                <a:gd name="T24" fmla="*/ 316 w 384"/>
                <a:gd name="T25" fmla="*/ 316 h 418"/>
                <a:gd name="T26" fmla="*/ 339 w 384"/>
                <a:gd name="T27" fmla="*/ 333 h 418"/>
                <a:gd name="T28" fmla="*/ 354 w 384"/>
                <a:gd name="T29" fmla="*/ 356 h 418"/>
                <a:gd name="T30" fmla="*/ 369 w 384"/>
                <a:gd name="T31" fmla="*/ 373 h 418"/>
                <a:gd name="T32" fmla="*/ 384 w 384"/>
                <a:gd name="T33" fmla="*/ 395 h 418"/>
                <a:gd name="T34" fmla="*/ 384 w 384"/>
                <a:gd name="T35" fmla="*/ 401 h 418"/>
                <a:gd name="T36" fmla="*/ 361 w 384"/>
                <a:gd name="T37" fmla="*/ 418 h 418"/>
                <a:gd name="T38" fmla="*/ 354 w 384"/>
                <a:gd name="T39" fmla="*/ 418 h 418"/>
                <a:gd name="T40" fmla="*/ 346 w 384"/>
                <a:gd name="T41" fmla="*/ 412 h 418"/>
                <a:gd name="T42" fmla="*/ 339 w 384"/>
                <a:gd name="T43" fmla="*/ 412 h 418"/>
                <a:gd name="T44" fmla="*/ 316 w 384"/>
                <a:gd name="T45" fmla="*/ 389 h 418"/>
                <a:gd name="T46" fmla="*/ 301 w 384"/>
                <a:gd name="T47" fmla="*/ 367 h 418"/>
                <a:gd name="T48" fmla="*/ 279 w 384"/>
                <a:gd name="T49" fmla="*/ 339 h 418"/>
                <a:gd name="T50" fmla="*/ 256 w 384"/>
                <a:gd name="T51" fmla="*/ 316 h 418"/>
                <a:gd name="T52" fmla="*/ 233 w 384"/>
                <a:gd name="T53" fmla="*/ 294 h 418"/>
                <a:gd name="T54" fmla="*/ 211 w 384"/>
                <a:gd name="T55" fmla="*/ 271 h 418"/>
                <a:gd name="T56" fmla="*/ 188 w 384"/>
                <a:gd name="T57" fmla="*/ 243 h 418"/>
                <a:gd name="T58" fmla="*/ 166 w 384"/>
                <a:gd name="T59" fmla="*/ 220 h 418"/>
                <a:gd name="T60" fmla="*/ 143 w 384"/>
                <a:gd name="T61" fmla="*/ 198 h 418"/>
                <a:gd name="T62" fmla="*/ 128 w 384"/>
                <a:gd name="T63" fmla="*/ 175 h 418"/>
                <a:gd name="T64" fmla="*/ 106 w 384"/>
                <a:gd name="T65" fmla="*/ 147 h 418"/>
                <a:gd name="T66" fmla="*/ 83 w 384"/>
                <a:gd name="T67" fmla="*/ 124 h 418"/>
                <a:gd name="T68" fmla="*/ 60 w 384"/>
                <a:gd name="T69" fmla="*/ 102 h 418"/>
                <a:gd name="T70" fmla="*/ 45 w 384"/>
                <a:gd name="T71" fmla="*/ 74 h 418"/>
                <a:gd name="T72" fmla="*/ 15 w 384"/>
                <a:gd name="T73" fmla="*/ 51 h 418"/>
                <a:gd name="T74" fmla="*/ 0 w 384"/>
                <a:gd name="T75" fmla="*/ 23 h 418"/>
                <a:gd name="T76" fmla="*/ 8 w 384"/>
                <a:gd name="T77" fmla="*/ 17 h 418"/>
                <a:gd name="T78" fmla="*/ 8 w 384"/>
                <a:gd name="T79" fmla="*/ 12 h 418"/>
                <a:gd name="T80" fmla="*/ 23 w 384"/>
                <a:gd name="T81" fmla="*/ 0 h 418"/>
                <a:gd name="T82" fmla="*/ 68 w 384"/>
                <a:gd name="T83" fmla="*/ 34 h 418"/>
                <a:gd name="T84" fmla="*/ 76 w 384"/>
                <a:gd name="T85" fmla="*/ 45 h 418"/>
                <a:gd name="T86" fmla="*/ 91 w 384"/>
                <a:gd name="T87" fmla="*/ 57 h 418"/>
                <a:gd name="T88" fmla="*/ 98 w 384"/>
                <a:gd name="T89" fmla="*/ 68 h 418"/>
                <a:gd name="T90" fmla="*/ 106 w 384"/>
                <a:gd name="T91" fmla="*/ 79 h 418"/>
                <a:gd name="T92" fmla="*/ 113 w 384"/>
                <a:gd name="T93" fmla="*/ 91 h 4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4" h="418">
                  <a:moveTo>
                    <a:pt x="113" y="91"/>
                  </a:moveTo>
                  <a:lnTo>
                    <a:pt x="136" y="113"/>
                  </a:lnTo>
                  <a:lnTo>
                    <a:pt x="151" y="130"/>
                  </a:lnTo>
                  <a:lnTo>
                    <a:pt x="166" y="147"/>
                  </a:lnTo>
                  <a:lnTo>
                    <a:pt x="181" y="170"/>
                  </a:lnTo>
                  <a:lnTo>
                    <a:pt x="203" y="186"/>
                  </a:lnTo>
                  <a:lnTo>
                    <a:pt x="218" y="203"/>
                  </a:lnTo>
                  <a:lnTo>
                    <a:pt x="233" y="220"/>
                  </a:lnTo>
                  <a:lnTo>
                    <a:pt x="248" y="243"/>
                  </a:lnTo>
                  <a:lnTo>
                    <a:pt x="271" y="260"/>
                  </a:lnTo>
                  <a:lnTo>
                    <a:pt x="286" y="277"/>
                  </a:lnTo>
                  <a:lnTo>
                    <a:pt x="301" y="299"/>
                  </a:lnTo>
                  <a:lnTo>
                    <a:pt x="316" y="316"/>
                  </a:lnTo>
                  <a:lnTo>
                    <a:pt x="339" y="333"/>
                  </a:lnTo>
                  <a:lnTo>
                    <a:pt x="354" y="356"/>
                  </a:lnTo>
                  <a:lnTo>
                    <a:pt x="369" y="373"/>
                  </a:lnTo>
                  <a:lnTo>
                    <a:pt x="384" y="395"/>
                  </a:lnTo>
                  <a:lnTo>
                    <a:pt x="384" y="401"/>
                  </a:lnTo>
                  <a:lnTo>
                    <a:pt x="361" y="418"/>
                  </a:lnTo>
                  <a:lnTo>
                    <a:pt x="354" y="418"/>
                  </a:lnTo>
                  <a:lnTo>
                    <a:pt x="346" y="412"/>
                  </a:lnTo>
                  <a:lnTo>
                    <a:pt x="339" y="412"/>
                  </a:lnTo>
                  <a:lnTo>
                    <a:pt x="316" y="389"/>
                  </a:lnTo>
                  <a:lnTo>
                    <a:pt x="301" y="367"/>
                  </a:lnTo>
                  <a:lnTo>
                    <a:pt x="279" y="339"/>
                  </a:lnTo>
                  <a:lnTo>
                    <a:pt x="256" y="316"/>
                  </a:lnTo>
                  <a:lnTo>
                    <a:pt x="233" y="294"/>
                  </a:lnTo>
                  <a:lnTo>
                    <a:pt x="211" y="271"/>
                  </a:lnTo>
                  <a:lnTo>
                    <a:pt x="188" y="243"/>
                  </a:lnTo>
                  <a:lnTo>
                    <a:pt x="166" y="220"/>
                  </a:lnTo>
                  <a:lnTo>
                    <a:pt x="143" y="198"/>
                  </a:lnTo>
                  <a:lnTo>
                    <a:pt x="128" y="175"/>
                  </a:lnTo>
                  <a:lnTo>
                    <a:pt x="106" y="147"/>
                  </a:lnTo>
                  <a:lnTo>
                    <a:pt x="83" y="124"/>
                  </a:lnTo>
                  <a:lnTo>
                    <a:pt x="60" y="102"/>
                  </a:lnTo>
                  <a:lnTo>
                    <a:pt x="45" y="74"/>
                  </a:lnTo>
                  <a:lnTo>
                    <a:pt x="15" y="51"/>
                  </a:lnTo>
                  <a:lnTo>
                    <a:pt x="0" y="23"/>
                  </a:lnTo>
                  <a:lnTo>
                    <a:pt x="8" y="17"/>
                  </a:lnTo>
                  <a:lnTo>
                    <a:pt x="8" y="12"/>
                  </a:lnTo>
                  <a:lnTo>
                    <a:pt x="23" y="0"/>
                  </a:lnTo>
                  <a:lnTo>
                    <a:pt x="68" y="34"/>
                  </a:lnTo>
                  <a:lnTo>
                    <a:pt x="76" y="45"/>
                  </a:lnTo>
                  <a:lnTo>
                    <a:pt x="91" y="57"/>
                  </a:lnTo>
                  <a:lnTo>
                    <a:pt x="98" y="68"/>
                  </a:lnTo>
                  <a:lnTo>
                    <a:pt x="106" y="79"/>
                  </a:lnTo>
                  <a:lnTo>
                    <a:pt x="113" y="91"/>
                  </a:lnTo>
                  <a:close/>
                </a:path>
              </a:pathLst>
            </a:custGeom>
            <a:solidFill>
              <a:srgbClr val="FF00FF"/>
            </a:solidFill>
            <a:ln w="9525">
              <a:noFill/>
              <a:round/>
              <a:headEnd/>
              <a:tailEnd/>
            </a:ln>
          </p:spPr>
          <p:txBody>
            <a:bodyPr/>
            <a:lstStyle/>
            <a:p>
              <a:endParaRPr lang="en-US"/>
            </a:p>
          </p:txBody>
        </p:sp>
        <p:sp>
          <p:nvSpPr>
            <p:cNvPr id="53274" name="Freeform 23"/>
            <p:cNvSpPr>
              <a:spLocks/>
            </p:cNvSpPr>
            <p:nvPr/>
          </p:nvSpPr>
          <p:spPr bwMode="auto">
            <a:xfrm>
              <a:off x="5136" y="305"/>
              <a:ext cx="383" cy="169"/>
            </a:xfrm>
            <a:custGeom>
              <a:avLst/>
              <a:gdLst>
                <a:gd name="T0" fmla="*/ 383 w 383"/>
                <a:gd name="T1" fmla="*/ 28 h 169"/>
                <a:gd name="T2" fmla="*/ 376 w 383"/>
                <a:gd name="T3" fmla="*/ 39 h 169"/>
                <a:gd name="T4" fmla="*/ 383 w 383"/>
                <a:gd name="T5" fmla="*/ 50 h 169"/>
                <a:gd name="T6" fmla="*/ 383 w 383"/>
                <a:gd name="T7" fmla="*/ 78 h 169"/>
                <a:gd name="T8" fmla="*/ 376 w 383"/>
                <a:gd name="T9" fmla="*/ 90 h 169"/>
                <a:gd name="T10" fmla="*/ 361 w 383"/>
                <a:gd name="T11" fmla="*/ 101 h 169"/>
                <a:gd name="T12" fmla="*/ 346 w 383"/>
                <a:gd name="T13" fmla="*/ 101 h 169"/>
                <a:gd name="T14" fmla="*/ 338 w 383"/>
                <a:gd name="T15" fmla="*/ 95 h 169"/>
                <a:gd name="T16" fmla="*/ 323 w 383"/>
                <a:gd name="T17" fmla="*/ 90 h 169"/>
                <a:gd name="T18" fmla="*/ 316 w 383"/>
                <a:gd name="T19" fmla="*/ 90 h 169"/>
                <a:gd name="T20" fmla="*/ 308 w 383"/>
                <a:gd name="T21" fmla="*/ 84 h 169"/>
                <a:gd name="T22" fmla="*/ 293 w 383"/>
                <a:gd name="T23" fmla="*/ 78 h 169"/>
                <a:gd name="T24" fmla="*/ 286 w 383"/>
                <a:gd name="T25" fmla="*/ 78 h 169"/>
                <a:gd name="T26" fmla="*/ 278 w 383"/>
                <a:gd name="T27" fmla="*/ 73 h 169"/>
                <a:gd name="T28" fmla="*/ 263 w 383"/>
                <a:gd name="T29" fmla="*/ 67 h 169"/>
                <a:gd name="T30" fmla="*/ 173 w 383"/>
                <a:gd name="T31" fmla="*/ 67 h 169"/>
                <a:gd name="T32" fmla="*/ 158 w 383"/>
                <a:gd name="T33" fmla="*/ 73 h 169"/>
                <a:gd name="T34" fmla="*/ 143 w 383"/>
                <a:gd name="T35" fmla="*/ 73 h 169"/>
                <a:gd name="T36" fmla="*/ 128 w 383"/>
                <a:gd name="T37" fmla="*/ 78 h 169"/>
                <a:gd name="T38" fmla="*/ 113 w 383"/>
                <a:gd name="T39" fmla="*/ 84 h 169"/>
                <a:gd name="T40" fmla="*/ 105 w 383"/>
                <a:gd name="T41" fmla="*/ 90 h 169"/>
                <a:gd name="T42" fmla="*/ 90 w 383"/>
                <a:gd name="T43" fmla="*/ 90 h 169"/>
                <a:gd name="T44" fmla="*/ 68 w 383"/>
                <a:gd name="T45" fmla="*/ 107 h 169"/>
                <a:gd name="T46" fmla="*/ 60 w 383"/>
                <a:gd name="T47" fmla="*/ 118 h 169"/>
                <a:gd name="T48" fmla="*/ 45 w 383"/>
                <a:gd name="T49" fmla="*/ 118 h 169"/>
                <a:gd name="T50" fmla="*/ 45 w 383"/>
                <a:gd name="T51" fmla="*/ 129 h 169"/>
                <a:gd name="T52" fmla="*/ 30 w 383"/>
                <a:gd name="T53" fmla="*/ 141 h 169"/>
                <a:gd name="T54" fmla="*/ 30 w 383"/>
                <a:gd name="T55" fmla="*/ 146 h 169"/>
                <a:gd name="T56" fmla="*/ 22 w 383"/>
                <a:gd name="T57" fmla="*/ 157 h 169"/>
                <a:gd name="T58" fmla="*/ 22 w 383"/>
                <a:gd name="T59" fmla="*/ 163 h 169"/>
                <a:gd name="T60" fmla="*/ 15 w 383"/>
                <a:gd name="T61" fmla="*/ 169 h 169"/>
                <a:gd name="T62" fmla="*/ 0 w 383"/>
                <a:gd name="T63" fmla="*/ 157 h 169"/>
                <a:gd name="T64" fmla="*/ 0 w 383"/>
                <a:gd name="T65" fmla="*/ 141 h 169"/>
                <a:gd name="T66" fmla="*/ 15 w 383"/>
                <a:gd name="T67" fmla="*/ 118 h 169"/>
                <a:gd name="T68" fmla="*/ 15 w 383"/>
                <a:gd name="T69" fmla="*/ 95 h 169"/>
                <a:gd name="T70" fmla="*/ 30 w 383"/>
                <a:gd name="T71" fmla="*/ 78 h 169"/>
                <a:gd name="T72" fmla="*/ 45 w 383"/>
                <a:gd name="T73" fmla="*/ 62 h 169"/>
                <a:gd name="T74" fmla="*/ 68 w 383"/>
                <a:gd name="T75" fmla="*/ 50 h 169"/>
                <a:gd name="T76" fmla="*/ 90 w 383"/>
                <a:gd name="T77" fmla="*/ 33 h 169"/>
                <a:gd name="T78" fmla="*/ 113 w 383"/>
                <a:gd name="T79" fmla="*/ 28 h 169"/>
                <a:gd name="T80" fmla="*/ 135 w 383"/>
                <a:gd name="T81" fmla="*/ 16 h 169"/>
                <a:gd name="T82" fmla="*/ 158 w 383"/>
                <a:gd name="T83" fmla="*/ 5 h 169"/>
                <a:gd name="T84" fmla="*/ 188 w 383"/>
                <a:gd name="T85" fmla="*/ 0 h 169"/>
                <a:gd name="T86" fmla="*/ 263 w 383"/>
                <a:gd name="T87" fmla="*/ 0 h 169"/>
                <a:gd name="T88" fmla="*/ 278 w 383"/>
                <a:gd name="T89" fmla="*/ 5 h 169"/>
                <a:gd name="T90" fmla="*/ 301 w 383"/>
                <a:gd name="T91" fmla="*/ 5 h 169"/>
                <a:gd name="T92" fmla="*/ 316 w 383"/>
                <a:gd name="T93" fmla="*/ 11 h 169"/>
                <a:gd name="T94" fmla="*/ 323 w 383"/>
                <a:gd name="T95" fmla="*/ 11 h 169"/>
                <a:gd name="T96" fmla="*/ 338 w 383"/>
                <a:gd name="T97" fmla="*/ 16 h 169"/>
                <a:gd name="T98" fmla="*/ 346 w 383"/>
                <a:gd name="T99" fmla="*/ 16 h 169"/>
                <a:gd name="T100" fmla="*/ 361 w 383"/>
                <a:gd name="T101" fmla="*/ 22 h 169"/>
                <a:gd name="T102" fmla="*/ 368 w 383"/>
                <a:gd name="T103" fmla="*/ 28 h 169"/>
                <a:gd name="T104" fmla="*/ 383 w 383"/>
                <a:gd name="T105" fmla="*/ 28 h 1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83" h="169">
                  <a:moveTo>
                    <a:pt x="383" y="28"/>
                  </a:moveTo>
                  <a:lnTo>
                    <a:pt x="376" y="39"/>
                  </a:lnTo>
                  <a:lnTo>
                    <a:pt x="383" y="50"/>
                  </a:lnTo>
                  <a:lnTo>
                    <a:pt x="383" y="78"/>
                  </a:lnTo>
                  <a:lnTo>
                    <a:pt x="376" y="90"/>
                  </a:lnTo>
                  <a:lnTo>
                    <a:pt x="361" y="101"/>
                  </a:lnTo>
                  <a:lnTo>
                    <a:pt x="346" y="101"/>
                  </a:lnTo>
                  <a:lnTo>
                    <a:pt x="338" y="95"/>
                  </a:lnTo>
                  <a:lnTo>
                    <a:pt x="323" y="90"/>
                  </a:lnTo>
                  <a:lnTo>
                    <a:pt x="316" y="90"/>
                  </a:lnTo>
                  <a:lnTo>
                    <a:pt x="308" y="84"/>
                  </a:lnTo>
                  <a:lnTo>
                    <a:pt x="293" y="78"/>
                  </a:lnTo>
                  <a:lnTo>
                    <a:pt x="286" y="78"/>
                  </a:lnTo>
                  <a:lnTo>
                    <a:pt x="278" y="73"/>
                  </a:lnTo>
                  <a:lnTo>
                    <a:pt x="263" y="67"/>
                  </a:lnTo>
                  <a:lnTo>
                    <a:pt x="173" y="67"/>
                  </a:lnTo>
                  <a:lnTo>
                    <a:pt x="158" y="73"/>
                  </a:lnTo>
                  <a:lnTo>
                    <a:pt x="143" y="73"/>
                  </a:lnTo>
                  <a:lnTo>
                    <a:pt x="128" y="78"/>
                  </a:lnTo>
                  <a:lnTo>
                    <a:pt x="113" y="84"/>
                  </a:lnTo>
                  <a:lnTo>
                    <a:pt x="105" y="90"/>
                  </a:lnTo>
                  <a:lnTo>
                    <a:pt x="90" y="90"/>
                  </a:lnTo>
                  <a:lnTo>
                    <a:pt x="68" y="107"/>
                  </a:lnTo>
                  <a:lnTo>
                    <a:pt x="60" y="118"/>
                  </a:lnTo>
                  <a:lnTo>
                    <a:pt x="45" y="118"/>
                  </a:lnTo>
                  <a:lnTo>
                    <a:pt x="45" y="129"/>
                  </a:lnTo>
                  <a:lnTo>
                    <a:pt x="30" y="141"/>
                  </a:lnTo>
                  <a:lnTo>
                    <a:pt x="30" y="146"/>
                  </a:lnTo>
                  <a:lnTo>
                    <a:pt x="22" y="157"/>
                  </a:lnTo>
                  <a:lnTo>
                    <a:pt x="22" y="163"/>
                  </a:lnTo>
                  <a:lnTo>
                    <a:pt x="15" y="169"/>
                  </a:lnTo>
                  <a:lnTo>
                    <a:pt x="0" y="157"/>
                  </a:lnTo>
                  <a:lnTo>
                    <a:pt x="0" y="141"/>
                  </a:lnTo>
                  <a:lnTo>
                    <a:pt x="15" y="118"/>
                  </a:lnTo>
                  <a:lnTo>
                    <a:pt x="15" y="95"/>
                  </a:lnTo>
                  <a:lnTo>
                    <a:pt x="30" y="78"/>
                  </a:lnTo>
                  <a:lnTo>
                    <a:pt x="45" y="62"/>
                  </a:lnTo>
                  <a:lnTo>
                    <a:pt x="68" y="50"/>
                  </a:lnTo>
                  <a:lnTo>
                    <a:pt x="90" y="33"/>
                  </a:lnTo>
                  <a:lnTo>
                    <a:pt x="113" y="28"/>
                  </a:lnTo>
                  <a:lnTo>
                    <a:pt x="135" y="16"/>
                  </a:lnTo>
                  <a:lnTo>
                    <a:pt x="158" y="5"/>
                  </a:lnTo>
                  <a:lnTo>
                    <a:pt x="188" y="0"/>
                  </a:lnTo>
                  <a:lnTo>
                    <a:pt x="263" y="0"/>
                  </a:lnTo>
                  <a:lnTo>
                    <a:pt x="278" y="5"/>
                  </a:lnTo>
                  <a:lnTo>
                    <a:pt x="301" y="5"/>
                  </a:lnTo>
                  <a:lnTo>
                    <a:pt x="316" y="11"/>
                  </a:lnTo>
                  <a:lnTo>
                    <a:pt x="323" y="11"/>
                  </a:lnTo>
                  <a:lnTo>
                    <a:pt x="338" y="16"/>
                  </a:lnTo>
                  <a:lnTo>
                    <a:pt x="346" y="16"/>
                  </a:lnTo>
                  <a:lnTo>
                    <a:pt x="361" y="22"/>
                  </a:lnTo>
                  <a:lnTo>
                    <a:pt x="368" y="28"/>
                  </a:lnTo>
                  <a:lnTo>
                    <a:pt x="383" y="28"/>
                  </a:lnTo>
                  <a:close/>
                </a:path>
              </a:pathLst>
            </a:custGeom>
            <a:solidFill>
              <a:srgbClr val="00FFFF"/>
            </a:solidFill>
            <a:ln w="9525">
              <a:noFill/>
              <a:round/>
              <a:headEnd/>
              <a:tailEnd/>
            </a:ln>
          </p:spPr>
          <p:txBody>
            <a:bodyPr/>
            <a:lstStyle/>
            <a:p>
              <a:endParaRPr lang="en-US"/>
            </a:p>
          </p:txBody>
        </p:sp>
        <p:sp>
          <p:nvSpPr>
            <p:cNvPr id="53275" name="Freeform 24"/>
            <p:cNvSpPr>
              <a:spLocks/>
            </p:cNvSpPr>
            <p:nvPr/>
          </p:nvSpPr>
          <p:spPr bwMode="auto">
            <a:xfrm>
              <a:off x="2278" y="338"/>
              <a:ext cx="346" cy="288"/>
            </a:xfrm>
            <a:custGeom>
              <a:avLst/>
              <a:gdLst>
                <a:gd name="T0" fmla="*/ 346 w 346"/>
                <a:gd name="T1" fmla="*/ 12 h 288"/>
                <a:gd name="T2" fmla="*/ 339 w 346"/>
                <a:gd name="T3" fmla="*/ 23 h 288"/>
                <a:gd name="T4" fmla="*/ 331 w 346"/>
                <a:gd name="T5" fmla="*/ 34 h 288"/>
                <a:gd name="T6" fmla="*/ 316 w 346"/>
                <a:gd name="T7" fmla="*/ 45 h 288"/>
                <a:gd name="T8" fmla="*/ 309 w 346"/>
                <a:gd name="T9" fmla="*/ 57 h 288"/>
                <a:gd name="T10" fmla="*/ 301 w 346"/>
                <a:gd name="T11" fmla="*/ 68 h 288"/>
                <a:gd name="T12" fmla="*/ 294 w 346"/>
                <a:gd name="T13" fmla="*/ 79 h 288"/>
                <a:gd name="T14" fmla="*/ 279 w 346"/>
                <a:gd name="T15" fmla="*/ 85 h 288"/>
                <a:gd name="T16" fmla="*/ 271 w 346"/>
                <a:gd name="T17" fmla="*/ 96 h 288"/>
                <a:gd name="T18" fmla="*/ 196 w 346"/>
                <a:gd name="T19" fmla="*/ 153 h 288"/>
                <a:gd name="T20" fmla="*/ 188 w 346"/>
                <a:gd name="T21" fmla="*/ 164 h 288"/>
                <a:gd name="T22" fmla="*/ 158 w 346"/>
                <a:gd name="T23" fmla="*/ 186 h 288"/>
                <a:gd name="T24" fmla="*/ 151 w 346"/>
                <a:gd name="T25" fmla="*/ 198 h 288"/>
                <a:gd name="T26" fmla="*/ 121 w 346"/>
                <a:gd name="T27" fmla="*/ 220 h 288"/>
                <a:gd name="T28" fmla="*/ 113 w 346"/>
                <a:gd name="T29" fmla="*/ 232 h 288"/>
                <a:gd name="T30" fmla="*/ 83 w 346"/>
                <a:gd name="T31" fmla="*/ 254 h 288"/>
                <a:gd name="T32" fmla="*/ 76 w 346"/>
                <a:gd name="T33" fmla="*/ 265 h 288"/>
                <a:gd name="T34" fmla="*/ 61 w 346"/>
                <a:gd name="T35" fmla="*/ 277 h 288"/>
                <a:gd name="T36" fmla="*/ 61 w 346"/>
                <a:gd name="T37" fmla="*/ 282 h 288"/>
                <a:gd name="T38" fmla="*/ 53 w 346"/>
                <a:gd name="T39" fmla="*/ 288 h 288"/>
                <a:gd name="T40" fmla="*/ 15 w 346"/>
                <a:gd name="T41" fmla="*/ 288 h 288"/>
                <a:gd name="T42" fmla="*/ 8 w 346"/>
                <a:gd name="T43" fmla="*/ 282 h 288"/>
                <a:gd name="T44" fmla="*/ 0 w 346"/>
                <a:gd name="T45" fmla="*/ 271 h 288"/>
                <a:gd name="T46" fmla="*/ 15 w 346"/>
                <a:gd name="T47" fmla="*/ 249 h 288"/>
                <a:gd name="T48" fmla="*/ 38 w 346"/>
                <a:gd name="T49" fmla="*/ 232 h 288"/>
                <a:gd name="T50" fmla="*/ 53 w 346"/>
                <a:gd name="T51" fmla="*/ 215 h 288"/>
                <a:gd name="T52" fmla="*/ 68 w 346"/>
                <a:gd name="T53" fmla="*/ 198 h 288"/>
                <a:gd name="T54" fmla="*/ 91 w 346"/>
                <a:gd name="T55" fmla="*/ 181 h 288"/>
                <a:gd name="T56" fmla="*/ 113 w 346"/>
                <a:gd name="T57" fmla="*/ 170 h 288"/>
                <a:gd name="T58" fmla="*/ 128 w 346"/>
                <a:gd name="T59" fmla="*/ 153 h 288"/>
                <a:gd name="T60" fmla="*/ 173 w 346"/>
                <a:gd name="T61" fmla="*/ 119 h 288"/>
                <a:gd name="T62" fmla="*/ 196 w 346"/>
                <a:gd name="T63" fmla="*/ 108 h 288"/>
                <a:gd name="T64" fmla="*/ 211 w 346"/>
                <a:gd name="T65" fmla="*/ 91 h 288"/>
                <a:gd name="T66" fmla="*/ 234 w 346"/>
                <a:gd name="T67" fmla="*/ 74 h 288"/>
                <a:gd name="T68" fmla="*/ 249 w 346"/>
                <a:gd name="T69" fmla="*/ 57 h 288"/>
                <a:gd name="T70" fmla="*/ 271 w 346"/>
                <a:gd name="T71" fmla="*/ 40 h 288"/>
                <a:gd name="T72" fmla="*/ 286 w 346"/>
                <a:gd name="T73" fmla="*/ 23 h 288"/>
                <a:gd name="T74" fmla="*/ 301 w 346"/>
                <a:gd name="T75" fmla="*/ 0 h 288"/>
                <a:gd name="T76" fmla="*/ 309 w 346"/>
                <a:gd name="T77" fmla="*/ 0 h 288"/>
                <a:gd name="T78" fmla="*/ 316 w 346"/>
                <a:gd name="T79" fmla="*/ 6 h 288"/>
                <a:gd name="T80" fmla="*/ 331 w 346"/>
                <a:gd name="T81" fmla="*/ 6 h 288"/>
                <a:gd name="T82" fmla="*/ 339 w 346"/>
                <a:gd name="T83" fmla="*/ 12 h 288"/>
                <a:gd name="T84" fmla="*/ 346 w 346"/>
                <a:gd name="T85" fmla="*/ 12 h 2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6" h="288">
                  <a:moveTo>
                    <a:pt x="346" y="12"/>
                  </a:moveTo>
                  <a:lnTo>
                    <a:pt x="339" y="23"/>
                  </a:lnTo>
                  <a:lnTo>
                    <a:pt x="331" y="34"/>
                  </a:lnTo>
                  <a:lnTo>
                    <a:pt x="316" y="45"/>
                  </a:lnTo>
                  <a:lnTo>
                    <a:pt x="309" y="57"/>
                  </a:lnTo>
                  <a:lnTo>
                    <a:pt x="301" y="68"/>
                  </a:lnTo>
                  <a:lnTo>
                    <a:pt x="294" y="79"/>
                  </a:lnTo>
                  <a:lnTo>
                    <a:pt x="279" y="85"/>
                  </a:lnTo>
                  <a:lnTo>
                    <a:pt x="271" y="96"/>
                  </a:lnTo>
                  <a:lnTo>
                    <a:pt x="196" y="153"/>
                  </a:lnTo>
                  <a:lnTo>
                    <a:pt x="188" y="164"/>
                  </a:lnTo>
                  <a:lnTo>
                    <a:pt x="158" y="186"/>
                  </a:lnTo>
                  <a:lnTo>
                    <a:pt x="151" y="198"/>
                  </a:lnTo>
                  <a:lnTo>
                    <a:pt x="121" y="220"/>
                  </a:lnTo>
                  <a:lnTo>
                    <a:pt x="113" y="232"/>
                  </a:lnTo>
                  <a:lnTo>
                    <a:pt x="83" y="254"/>
                  </a:lnTo>
                  <a:lnTo>
                    <a:pt x="76" y="265"/>
                  </a:lnTo>
                  <a:lnTo>
                    <a:pt x="61" y="277"/>
                  </a:lnTo>
                  <a:lnTo>
                    <a:pt x="61" y="282"/>
                  </a:lnTo>
                  <a:lnTo>
                    <a:pt x="53" y="288"/>
                  </a:lnTo>
                  <a:lnTo>
                    <a:pt x="15" y="288"/>
                  </a:lnTo>
                  <a:lnTo>
                    <a:pt x="8" y="282"/>
                  </a:lnTo>
                  <a:lnTo>
                    <a:pt x="0" y="271"/>
                  </a:lnTo>
                  <a:lnTo>
                    <a:pt x="15" y="249"/>
                  </a:lnTo>
                  <a:lnTo>
                    <a:pt x="38" y="232"/>
                  </a:lnTo>
                  <a:lnTo>
                    <a:pt x="53" y="215"/>
                  </a:lnTo>
                  <a:lnTo>
                    <a:pt x="68" y="198"/>
                  </a:lnTo>
                  <a:lnTo>
                    <a:pt x="91" y="181"/>
                  </a:lnTo>
                  <a:lnTo>
                    <a:pt x="113" y="170"/>
                  </a:lnTo>
                  <a:lnTo>
                    <a:pt x="128" y="153"/>
                  </a:lnTo>
                  <a:lnTo>
                    <a:pt x="173" y="119"/>
                  </a:lnTo>
                  <a:lnTo>
                    <a:pt x="196" y="108"/>
                  </a:lnTo>
                  <a:lnTo>
                    <a:pt x="211" y="91"/>
                  </a:lnTo>
                  <a:lnTo>
                    <a:pt x="234" y="74"/>
                  </a:lnTo>
                  <a:lnTo>
                    <a:pt x="249" y="57"/>
                  </a:lnTo>
                  <a:lnTo>
                    <a:pt x="271" y="40"/>
                  </a:lnTo>
                  <a:lnTo>
                    <a:pt x="286" y="23"/>
                  </a:lnTo>
                  <a:lnTo>
                    <a:pt x="301" y="0"/>
                  </a:lnTo>
                  <a:lnTo>
                    <a:pt x="309" y="0"/>
                  </a:lnTo>
                  <a:lnTo>
                    <a:pt x="316" y="6"/>
                  </a:lnTo>
                  <a:lnTo>
                    <a:pt x="331" y="6"/>
                  </a:lnTo>
                  <a:lnTo>
                    <a:pt x="339" y="12"/>
                  </a:lnTo>
                  <a:lnTo>
                    <a:pt x="346" y="12"/>
                  </a:lnTo>
                  <a:close/>
                </a:path>
              </a:pathLst>
            </a:custGeom>
            <a:solidFill>
              <a:srgbClr val="FF3F3F"/>
            </a:solidFill>
            <a:ln w="9525">
              <a:noFill/>
              <a:round/>
              <a:headEnd/>
              <a:tailEnd/>
            </a:ln>
          </p:spPr>
          <p:txBody>
            <a:bodyPr/>
            <a:lstStyle/>
            <a:p>
              <a:endParaRPr lang="en-US"/>
            </a:p>
          </p:txBody>
        </p:sp>
        <p:sp>
          <p:nvSpPr>
            <p:cNvPr id="53276" name="Freeform 25"/>
            <p:cNvSpPr>
              <a:spLocks/>
            </p:cNvSpPr>
            <p:nvPr/>
          </p:nvSpPr>
          <p:spPr bwMode="auto">
            <a:xfrm>
              <a:off x="3369" y="338"/>
              <a:ext cx="609" cy="406"/>
            </a:xfrm>
            <a:custGeom>
              <a:avLst/>
              <a:gdLst>
                <a:gd name="T0" fmla="*/ 609 w 609"/>
                <a:gd name="T1" fmla="*/ 45 h 406"/>
                <a:gd name="T2" fmla="*/ 586 w 609"/>
                <a:gd name="T3" fmla="*/ 40 h 406"/>
                <a:gd name="T4" fmla="*/ 541 w 609"/>
                <a:gd name="T5" fmla="*/ 40 h 406"/>
                <a:gd name="T6" fmla="*/ 519 w 609"/>
                <a:gd name="T7" fmla="*/ 34 h 406"/>
                <a:gd name="T8" fmla="*/ 474 w 609"/>
                <a:gd name="T9" fmla="*/ 34 h 406"/>
                <a:gd name="T10" fmla="*/ 451 w 609"/>
                <a:gd name="T11" fmla="*/ 40 h 406"/>
                <a:gd name="T12" fmla="*/ 406 w 609"/>
                <a:gd name="T13" fmla="*/ 40 h 406"/>
                <a:gd name="T14" fmla="*/ 383 w 609"/>
                <a:gd name="T15" fmla="*/ 45 h 406"/>
                <a:gd name="T16" fmla="*/ 361 w 609"/>
                <a:gd name="T17" fmla="*/ 51 h 406"/>
                <a:gd name="T18" fmla="*/ 346 w 609"/>
                <a:gd name="T19" fmla="*/ 57 h 406"/>
                <a:gd name="T20" fmla="*/ 323 w 609"/>
                <a:gd name="T21" fmla="*/ 62 h 406"/>
                <a:gd name="T22" fmla="*/ 301 w 609"/>
                <a:gd name="T23" fmla="*/ 74 h 406"/>
                <a:gd name="T24" fmla="*/ 286 w 609"/>
                <a:gd name="T25" fmla="*/ 85 h 406"/>
                <a:gd name="T26" fmla="*/ 263 w 609"/>
                <a:gd name="T27" fmla="*/ 91 h 406"/>
                <a:gd name="T28" fmla="*/ 233 w 609"/>
                <a:gd name="T29" fmla="*/ 124 h 406"/>
                <a:gd name="T30" fmla="*/ 210 w 609"/>
                <a:gd name="T31" fmla="*/ 158 h 406"/>
                <a:gd name="T32" fmla="*/ 188 w 609"/>
                <a:gd name="T33" fmla="*/ 192 h 406"/>
                <a:gd name="T34" fmla="*/ 173 w 609"/>
                <a:gd name="T35" fmla="*/ 226 h 406"/>
                <a:gd name="T36" fmla="*/ 158 w 609"/>
                <a:gd name="T37" fmla="*/ 265 h 406"/>
                <a:gd name="T38" fmla="*/ 143 w 609"/>
                <a:gd name="T39" fmla="*/ 305 h 406"/>
                <a:gd name="T40" fmla="*/ 128 w 609"/>
                <a:gd name="T41" fmla="*/ 339 h 406"/>
                <a:gd name="T42" fmla="*/ 105 w 609"/>
                <a:gd name="T43" fmla="*/ 373 h 406"/>
                <a:gd name="T44" fmla="*/ 105 w 609"/>
                <a:gd name="T45" fmla="*/ 378 h 406"/>
                <a:gd name="T46" fmla="*/ 82 w 609"/>
                <a:gd name="T47" fmla="*/ 395 h 406"/>
                <a:gd name="T48" fmla="*/ 67 w 609"/>
                <a:gd name="T49" fmla="*/ 401 h 406"/>
                <a:gd name="T50" fmla="*/ 60 w 609"/>
                <a:gd name="T51" fmla="*/ 401 h 406"/>
                <a:gd name="T52" fmla="*/ 52 w 609"/>
                <a:gd name="T53" fmla="*/ 406 h 406"/>
                <a:gd name="T54" fmla="*/ 30 w 609"/>
                <a:gd name="T55" fmla="*/ 406 h 406"/>
                <a:gd name="T56" fmla="*/ 22 w 609"/>
                <a:gd name="T57" fmla="*/ 401 h 406"/>
                <a:gd name="T58" fmla="*/ 15 w 609"/>
                <a:gd name="T59" fmla="*/ 401 h 406"/>
                <a:gd name="T60" fmla="*/ 7 w 609"/>
                <a:gd name="T61" fmla="*/ 395 h 406"/>
                <a:gd name="T62" fmla="*/ 0 w 609"/>
                <a:gd name="T63" fmla="*/ 395 h 406"/>
                <a:gd name="T64" fmla="*/ 0 w 609"/>
                <a:gd name="T65" fmla="*/ 327 h 406"/>
                <a:gd name="T66" fmla="*/ 15 w 609"/>
                <a:gd name="T67" fmla="*/ 299 h 406"/>
                <a:gd name="T68" fmla="*/ 30 w 609"/>
                <a:gd name="T69" fmla="*/ 271 h 406"/>
                <a:gd name="T70" fmla="*/ 45 w 609"/>
                <a:gd name="T71" fmla="*/ 243 h 406"/>
                <a:gd name="T72" fmla="*/ 67 w 609"/>
                <a:gd name="T73" fmla="*/ 209 h 406"/>
                <a:gd name="T74" fmla="*/ 82 w 609"/>
                <a:gd name="T75" fmla="*/ 186 h 406"/>
                <a:gd name="T76" fmla="*/ 98 w 609"/>
                <a:gd name="T77" fmla="*/ 158 h 406"/>
                <a:gd name="T78" fmla="*/ 210 w 609"/>
                <a:gd name="T79" fmla="*/ 74 h 406"/>
                <a:gd name="T80" fmla="*/ 240 w 609"/>
                <a:gd name="T81" fmla="*/ 57 h 406"/>
                <a:gd name="T82" fmla="*/ 263 w 609"/>
                <a:gd name="T83" fmla="*/ 45 h 406"/>
                <a:gd name="T84" fmla="*/ 286 w 609"/>
                <a:gd name="T85" fmla="*/ 34 h 406"/>
                <a:gd name="T86" fmla="*/ 316 w 609"/>
                <a:gd name="T87" fmla="*/ 23 h 406"/>
                <a:gd name="T88" fmla="*/ 346 w 609"/>
                <a:gd name="T89" fmla="*/ 17 h 406"/>
                <a:gd name="T90" fmla="*/ 368 w 609"/>
                <a:gd name="T91" fmla="*/ 12 h 406"/>
                <a:gd name="T92" fmla="*/ 398 w 609"/>
                <a:gd name="T93" fmla="*/ 6 h 406"/>
                <a:gd name="T94" fmla="*/ 428 w 609"/>
                <a:gd name="T95" fmla="*/ 0 h 406"/>
                <a:gd name="T96" fmla="*/ 496 w 609"/>
                <a:gd name="T97" fmla="*/ 0 h 406"/>
                <a:gd name="T98" fmla="*/ 526 w 609"/>
                <a:gd name="T99" fmla="*/ 6 h 406"/>
                <a:gd name="T100" fmla="*/ 534 w 609"/>
                <a:gd name="T101" fmla="*/ 12 h 406"/>
                <a:gd name="T102" fmla="*/ 549 w 609"/>
                <a:gd name="T103" fmla="*/ 17 h 406"/>
                <a:gd name="T104" fmla="*/ 556 w 609"/>
                <a:gd name="T105" fmla="*/ 23 h 406"/>
                <a:gd name="T106" fmla="*/ 571 w 609"/>
                <a:gd name="T107" fmla="*/ 23 h 406"/>
                <a:gd name="T108" fmla="*/ 579 w 609"/>
                <a:gd name="T109" fmla="*/ 29 h 406"/>
                <a:gd name="T110" fmla="*/ 594 w 609"/>
                <a:gd name="T111" fmla="*/ 29 h 406"/>
                <a:gd name="T112" fmla="*/ 601 w 609"/>
                <a:gd name="T113" fmla="*/ 34 h 406"/>
                <a:gd name="T114" fmla="*/ 609 w 609"/>
                <a:gd name="T115" fmla="*/ 45 h 4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09" h="406">
                  <a:moveTo>
                    <a:pt x="609" y="45"/>
                  </a:moveTo>
                  <a:lnTo>
                    <a:pt x="586" y="40"/>
                  </a:lnTo>
                  <a:lnTo>
                    <a:pt x="541" y="40"/>
                  </a:lnTo>
                  <a:lnTo>
                    <a:pt x="519" y="34"/>
                  </a:lnTo>
                  <a:lnTo>
                    <a:pt x="474" y="34"/>
                  </a:lnTo>
                  <a:lnTo>
                    <a:pt x="451" y="40"/>
                  </a:lnTo>
                  <a:lnTo>
                    <a:pt x="406" y="40"/>
                  </a:lnTo>
                  <a:lnTo>
                    <a:pt x="383" y="45"/>
                  </a:lnTo>
                  <a:lnTo>
                    <a:pt x="361" y="51"/>
                  </a:lnTo>
                  <a:lnTo>
                    <a:pt x="346" y="57"/>
                  </a:lnTo>
                  <a:lnTo>
                    <a:pt x="323" y="62"/>
                  </a:lnTo>
                  <a:lnTo>
                    <a:pt x="301" y="74"/>
                  </a:lnTo>
                  <a:lnTo>
                    <a:pt x="286" y="85"/>
                  </a:lnTo>
                  <a:lnTo>
                    <a:pt x="263" y="91"/>
                  </a:lnTo>
                  <a:lnTo>
                    <a:pt x="233" y="124"/>
                  </a:lnTo>
                  <a:lnTo>
                    <a:pt x="210" y="158"/>
                  </a:lnTo>
                  <a:lnTo>
                    <a:pt x="188" y="192"/>
                  </a:lnTo>
                  <a:lnTo>
                    <a:pt x="173" y="226"/>
                  </a:lnTo>
                  <a:lnTo>
                    <a:pt x="158" y="265"/>
                  </a:lnTo>
                  <a:lnTo>
                    <a:pt x="143" y="305"/>
                  </a:lnTo>
                  <a:lnTo>
                    <a:pt x="128" y="339"/>
                  </a:lnTo>
                  <a:lnTo>
                    <a:pt x="105" y="373"/>
                  </a:lnTo>
                  <a:lnTo>
                    <a:pt x="105" y="378"/>
                  </a:lnTo>
                  <a:lnTo>
                    <a:pt x="82" y="395"/>
                  </a:lnTo>
                  <a:lnTo>
                    <a:pt x="67" y="401"/>
                  </a:lnTo>
                  <a:lnTo>
                    <a:pt x="60" y="401"/>
                  </a:lnTo>
                  <a:lnTo>
                    <a:pt x="52" y="406"/>
                  </a:lnTo>
                  <a:lnTo>
                    <a:pt x="30" y="406"/>
                  </a:lnTo>
                  <a:lnTo>
                    <a:pt x="22" y="401"/>
                  </a:lnTo>
                  <a:lnTo>
                    <a:pt x="15" y="401"/>
                  </a:lnTo>
                  <a:lnTo>
                    <a:pt x="7" y="395"/>
                  </a:lnTo>
                  <a:lnTo>
                    <a:pt x="0" y="395"/>
                  </a:lnTo>
                  <a:lnTo>
                    <a:pt x="0" y="327"/>
                  </a:lnTo>
                  <a:lnTo>
                    <a:pt x="15" y="299"/>
                  </a:lnTo>
                  <a:lnTo>
                    <a:pt x="30" y="271"/>
                  </a:lnTo>
                  <a:lnTo>
                    <a:pt x="45" y="243"/>
                  </a:lnTo>
                  <a:lnTo>
                    <a:pt x="67" y="209"/>
                  </a:lnTo>
                  <a:lnTo>
                    <a:pt x="82" y="186"/>
                  </a:lnTo>
                  <a:lnTo>
                    <a:pt x="98" y="158"/>
                  </a:lnTo>
                  <a:lnTo>
                    <a:pt x="210" y="74"/>
                  </a:lnTo>
                  <a:lnTo>
                    <a:pt x="240" y="57"/>
                  </a:lnTo>
                  <a:lnTo>
                    <a:pt x="263" y="45"/>
                  </a:lnTo>
                  <a:lnTo>
                    <a:pt x="286" y="34"/>
                  </a:lnTo>
                  <a:lnTo>
                    <a:pt x="316" y="23"/>
                  </a:lnTo>
                  <a:lnTo>
                    <a:pt x="346" y="17"/>
                  </a:lnTo>
                  <a:lnTo>
                    <a:pt x="368" y="12"/>
                  </a:lnTo>
                  <a:lnTo>
                    <a:pt x="398" y="6"/>
                  </a:lnTo>
                  <a:lnTo>
                    <a:pt x="428" y="0"/>
                  </a:lnTo>
                  <a:lnTo>
                    <a:pt x="496" y="0"/>
                  </a:lnTo>
                  <a:lnTo>
                    <a:pt x="526" y="6"/>
                  </a:lnTo>
                  <a:lnTo>
                    <a:pt x="534" y="12"/>
                  </a:lnTo>
                  <a:lnTo>
                    <a:pt x="549" y="17"/>
                  </a:lnTo>
                  <a:lnTo>
                    <a:pt x="556" y="23"/>
                  </a:lnTo>
                  <a:lnTo>
                    <a:pt x="571" y="23"/>
                  </a:lnTo>
                  <a:lnTo>
                    <a:pt x="579" y="29"/>
                  </a:lnTo>
                  <a:lnTo>
                    <a:pt x="594" y="29"/>
                  </a:lnTo>
                  <a:lnTo>
                    <a:pt x="601" y="34"/>
                  </a:lnTo>
                  <a:lnTo>
                    <a:pt x="609" y="45"/>
                  </a:lnTo>
                  <a:close/>
                </a:path>
              </a:pathLst>
            </a:custGeom>
            <a:solidFill>
              <a:srgbClr val="00FFFF"/>
            </a:solidFill>
            <a:ln w="9525">
              <a:noFill/>
              <a:round/>
              <a:headEnd/>
              <a:tailEnd/>
            </a:ln>
          </p:spPr>
          <p:txBody>
            <a:bodyPr/>
            <a:lstStyle/>
            <a:p>
              <a:endParaRPr lang="en-US"/>
            </a:p>
          </p:txBody>
        </p:sp>
        <p:sp>
          <p:nvSpPr>
            <p:cNvPr id="53277" name="Freeform 26"/>
            <p:cNvSpPr>
              <a:spLocks/>
            </p:cNvSpPr>
            <p:nvPr/>
          </p:nvSpPr>
          <p:spPr bwMode="auto">
            <a:xfrm>
              <a:off x="564" y="383"/>
              <a:ext cx="83" cy="57"/>
            </a:xfrm>
            <a:custGeom>
              <a:avLst/>
              <a:gdLst>
                <a:gd name="T0" fmla="*/ 83 w 83"/>
                <a:gd name="T1" fmla="*/ 17 h 57"/>
                <a:gd name="T2" fmla="*/ 83 w 83"/>
                <a:gd name="T3" fmla="*/ 34 h 57"/>
                <a:gd name="T4" fmla="*/ 68 w 83"/>
                <a:gd name="T5" fmla="*/ 46 h 57"/>
                <a:gd name="T6" fmla="*/ 60 w 83"/>
                <a:gd name="T7" fmla="*/ 57 h 57"/>
                <a:gd name="T8" fmla="*/ 38 w 83"/>
                <a:gd name="T9" fmla="*/ 57 h 57"/>
                <a:gd name="T10" fmla="*/ 30 w 83"/>
                <a:gd name="T11" fmla="*/ 51 h 57"/>
                <a:gd name="T12" fmla="*/ 15 w 83"/>
                <a:gd name="T13" fmla="*/ 46 h 57"/>
                <a:gd name="T14" fmla="*/ 7 w 83"/>
                <a:gd name="T15" fmla="*/ 40 h 57"/>
                <a:gd name="T16" fmla="*/ 0 w 83"/>
                <a:gd name="T17" fmla="*/ 40 h 57"/>
                <a:gd name="T18" fmla="*/ 0 w 83"/>
                <a:gd name="T19" fmla="*/ 23 h 57"/>
                <a:gd name="T20" fmla="*/ 7 w 83"/>
                <a:gd name="T21" fmla="*/ 12 h 57"/>
                <a:gd name="T22" fmla="*/ 15 w 83"/>
                <a:gd name="T23" fmla="*/ 6 h 57"/>
                <a:gd name="T24" fmla="*/ 23 w 83"/>
                <a:gd name="T25" fmla="*/ 6 h 57"/>
                <a:gd name="T26" fmla="*/ 30 w 83"/>
                <a:gd name="T27" fmla="*/ 0 h 57"/>
                <a:gd name="T28" fmla="*/ 60 w 83"/>
                <a:gd name="T29" fmla="*/ 0 h 57"/>
                <a:gd name="T30" fmla="*/ 68 w 83"/>
                <a:gd name="T31" fmla="*/ 6 h 57"/>
                <a:gd name="T32" fmla="*/ 83 w 83"/>
                <a:gd name="T33" fmla="*/ 12 h 57"/>
                <a:gd name="T34" fmla="*/ 83 w 83"/>
                <a:gd name="T35" fmla="*/ 17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57">
                  <a:moveTo>
                    <a:pt x="83" y="17"/>
                  </a:moveTo>
                  <a:lnTo>
                    <a:pt x="83" y="34"/>
                  </a:lnTo>
                  <a:lnTo>
                    <a:pt x="68" y="46"/>
                  </a:lnTo>
                  <a:lnTo>
                    <a:pt x="60" y="57"/>
                  </a:lnTo>
                  <a:lnTo>
                    <a:pt x="38" y="57"/>
                  </a:lnTo>
                  <a:lnTo>
                    <a:pt x="30" y="51"/>
                  </a:lnTo>
                  <a:lnTo>
                    <a:pt x="15" y="46"/>
                  </a:lnTo>
                  <a:lnTo>
                    <a:pt x="7" y="40"/>
                  </a:lnTo>
                  <a:lnTo>
                    <a:pt x="0" y="40"/>
                  </a:lnTo>
                  <a:lnTo>
                    <a:pt x="0" y="23"/>
                  </a:lnTo>
                  <a:lnTo>
                    <a:pt x="7" y="12"/>
                  </a:lnTo>
                  <a:lnTo>
                    <a:pt x="15" y="6"/>
                  </a:lnTo>
                  <a:lnTo>
                    <a:pt x="23" y="6"/>
                  </a:lnTo>
                  <a:lnTo>
                    <a:pt x="30" y="0"/>
                  </a:lnTo>
                  <a:lnTo>
                    <a:pt x="60" y="0"/>
                  </a:lnTo>
                  <a:lnTo>
                    <a:pt x="68" y="6"/>
                  </a:lnTo>
                  <a:lnTo>
                    <a:pt x="83" y="12"/>
                  </a:lnTo>
                  <a:lnTo>
                    <a:pt x="83" y="17"/>
                  </a:lnTo>
                  <a:close/>
                </a:path>
              </a:pathLst>
            </a:custGeom>
            <a:solidFill>
              <a:srgbClr val="3FFF3F"/>
            </a:solidFill>
            <a:ln w="9525">
              <a:noFill/>
              <a:round/>
              <a:headEnd/>
              <a:tailEnd/>
            </a:ln>
          </p:spPr>
          <p:txBody>
            <a:bodyPr/>
            <a:lstStyle/>
            <a:p>
              <a:endParaRPr lang="en-US"/>
            </a:p>
          </p:txBody>
        </p:sp>
        <p:sp>
          <p:nvSpPr>
            <p:cNvPr id="53278" name="Freeform 27"/>
            <p:cNvSpPr>
              <a:spLocks/>
            </p:cNvSpPr>
            <p:nvPr/>
          </p:nvSpPr>
          <p:spPr bwMode="auto">
            <a:xfrm>
              <a:off x="5512" y="383"/>
              <a:ext cx="165" cy="119"/>
            </a:xfrm>
            <a:custGeom>
              <a:avLst/>
              <a:gdLst>
                <a:gd name="T0" fmla="*/ 150 w 165"/>
                <a:gd name="T1" fmla="*/ 29 h 119"/>
                <a:gd name="T2" fmla="*/ 158 w 165"/>
                <a:gd name="T3" fmla="*/ 34 h 119"/>
                <a:gd name="T4" fmla="*/ 158 w 165"/>
                <a:gd name="T5" fmla="*/ 46 h 119"/>
                <a:gd name="T6" fmla="*/ 143 w 165"/>
                <a:gd name="T7" fmla="*/ 57 h 119"/>
                <a:gd name="T8" fmla="*/ 150 w 165"/>
                <a:gd name="T9" fmla="*/ 68 h 119"/>
                <a:gd name="T10" fmla="*/ 165 w 165"/>
                <a:gd name="T11" fmla="*/ 74 h 119"/>
                <a:gd name="T12" fmla="*/ 165 w 165"/>
                <a:gd name="T13" fmla="*/ 91 h 119"/>
                <a:gd name="T14" fmla="*/ 135 w 165"/>
                <a:gd name="T15" fmla="*/ 91 h 119"/>
                <a:gd name="T16" fmla="*/ 120 w 165"/>
                <a:gd name="T17" fmla="*/ 96 h 119"/>
                <a:gd name="T18" fmla="*/ 113 w 165"/>
                <a:gd name="T19" fmla="*/ 96 h 119"/>
                <a:gd name="T20" fmla="*/ 98 w 165"/>
                <a:gd name="T21" fmla="*/ 102 h 119"/>
                <a:gd name="T22" fmla="*/ 83 w 165"/>
                <a:gd name="T23" fmla="*/ 108 h 119"/>
                <a:gd name="T24" fmla="*/ 68 w 165"/>
                <a:gd name="T25" fmla="*/ 113 h 119"/>
                <a:gd name="T26" fmla="*/ 60 w 165"/>
                <a:gd name="T27" fmla="*/ 119 h 119"/>
                <a:gd name="T28" fmla="*/ 52 w 165"/>
                <a:gd name="T29" fmla="*/ 113 h 119"/>
                <a:gd name="T30" fmla="*/ 52 w 165"/>
                <a:gd name="T31" fmla="*/ 91 h 119"/>
                <a:gd name="T32" fmla="*/ 45 w 165"/>
                <a:gd name="T33" fmla="*/ 85 h 119"/>
                <a:gd name="T34" fmla="*/ 45 w 165"/>
                <a:gd name="T35" fmla="*/ 79 h 119"/>
                <a:gd name="T36" fmla="*/ 15 w 165"/>
                <a:gd name="T37" fmla="*/ 79 h 119"/>
                <a:gd name="T38" fmla="*/ 15 w 165"/>
                <a:gd name="T39" fmla="*/ 74 h 119"/>
                <a:gd name="T40" fmla="*/ 7 w 165"/>
                <a:gd name="T41" fmla="*/ 68 h 119"/>
                <a:gd name="T42" fmla="*/ 0 w 165"/>
                <a:gd name="T43" fmla="*/ 68 h 119"/>
                <a:gd name="T44" fmla="*/ 22 w 165"/>
                <a:gd name="T45" fmla="*/ 51 h 119"/>
                <a:gd name="T46" fmla="*/ 52 w 165"/>
                <a:gd name="T47" fmla="*/ 51 h 119"/>
                <a:gd name="T48" fmla="*/ 60 w 165"/>
                <a:gd name="T49" fmla="*/ 46 h 119"/>
                <a:gd name="T50" fmla="*/ 60 w 165"/>
                <a:gd name="T51" fmla="*/ 40 h 119"/>
                <a:gd name="T52" fmla="*/ 68 w 165"/>
                <a:gd name="T53" fmla="*/ 34 h 119"/>
                <a:gd name="T54" fmla="*/ 68 w 165"/>
                <a:gd name="T55" fmla="*/ 0 h 119"/>
                <a:gd name="T56" fmla="*/ 75 w 165"/>
                <a:gd name="T57" fmla="*/ 0 h 119"/>
                <a:gd name="T58" fmla="*/ 98 w 165"/>
                <a:gd name="T59" fmla="*/ 6 h 119"/>
                <a:gd name="T60" fmla="*/ 98 w 165"/>
                <a:gd name="T61" fmla="*/ 12 h 119"/>
                <a:gd name="T62" fmla="*/ 113 w 165"/>
                <a:gd name="T63" fmla="*/ 23 h 119"/>
                <a:gd name="T64" fmla="*/ 120 w 165"/>
                <a:gd name="T65" fmla="*/ 23 h 119"/>
                <a:gd name="T66" fmla="*/ 128 w 165"/>
                <a:gd name="T67" fmla="*/ 29 h 119"/>
                <a:gd name="T68" fmla="*/ 150 w 165"/>
                <a:gd name="T69" fmla="*/ 29 h 1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5" h="119">
                  <a:moveTo>
                    <a:pt x="150" y="29"/>
                  </a:moveTo>
                  <a:lnTo>
                    <a:pt x="158" y="34"/>
                  </a:lnTo>
                  <a:lnTo>
                    <a:pt x="158" y="46"/>
                  </a:lnTo>
                  <a:lnTo>
                    <a:pt x="143" y="57"/>
                  </a:lnTo>
                  <a:lnTo>
                    <a:pt x="150" y="68"/>
                  </a:lnTo>
                  <a:lnTo>
                    <a:pt x="165" y="74"/>
                  </a:lnTo>
                  <a:lnTo>
                    <a:pt x="165" y="91"/>
                  </a:lnTo>
                  <a:lnTo>
                    <a:pt x="135" y="91"/>
                  </a:lnTo>
                  <a:lnTo>
                    <a:pt x="120" y="96"/>
                  </a:lnTo>
                  <a:lnTo>
                    <a:pt x="113" y="96"/>
                  </a:lnTo>
                  <a:lnTo>
                    <a:pt x="98" y="102"/>
                  </a:lnTo>
                  <a:lnTo>
                    <a:pt x="83" y="108"/>
                  </a:lnTo>
                  <a:lnTo>
                    <a:pt x="68" y="113"/>
                  </a:lnTo>
                  <a:lnTo>
                    <a:pt x="60" y="119"/>
                  </a:lnTo>
                  <a:lnTo>
                    <a:pt x="52" y="113"/>
                  </a:lnTo>
                  <a:lnTo>
                    <a:pt x="52" y="91"/>
                  </a:lnTo>
                  <a:lnTo>
                    <a:pt x="45" y="85"/>
                  </a:lnTo>
                  <a:lnTo>
                    <a:pt x="45" y="79"/>
                  </a:lnTo>
                  <a:lnTo>
                    <a:pt x="15" y="79"/>
                  </a:lnTo>
                  <a:lnTo>
                    <a:pt x="15" y="74"/>
                  </a:lnTo>
                  <a:lnTo>
                    <a:pt x="7" y="68"/>
                  </a:lnTo>
                  <a:lnTo>
                    <a:pt x="0" y="68"/>
                  </a:lnTo>
                  <a:lnTo>
                    <a:pt x="22" y="51"/>
                  </a:lnTo>
                  <a:lnTo>
                    <a:pt x="52" y="51"/>
                  </a:lnTo>
                  <a:lnTo>
                    <a:pt x="60" y="46"/>
                  </a:lnTo>
                  <a:lnTo>
                    <a:pt x="60" y="40"/>
                  </a:lnTo>
                  <a:lnTo>
                    <a:pt x="68" y="34"/>
                  </a:lnTo>
                  <a:lnTo>
                    <a:pt x="68" y="0"/>
                  </a:lnTo>
                  <a:lnTo>
                    <a:pt x="75" y="0"/>
                  </a:lnTo>
                  <a:lnTo>
                    <a:pt x="98" y="6"/>
                  </a:lnTo>
                  <a:lnTo>
                    <a:pt x="98" y="12"/>
                  </a:lnTo>
                  <a:lnTo>
                    <a:pt x="113" y="23"/>
                  </a:lnTo>
                  <a:lnTo>
                    <a:pt x="120" y="23"/>
                  </a:lnTo>
                  <a:lnTo>
                    <a:pt x="128" y="29"/>
                  </a:lnTo>
                  <a:lnTo>
                    <a:pt x="150" y="29"/>
                  </a:lnTo>
                  <a:close/>
                </a:path>
              </a:pathLst>
            </a:custGeom>
            <a:solidFill>
              <a:srgbClr val="FF00FF"/>
            </a:solidFill>
            <a:ln w="9525">
              <a:noFill/>
              <a:round/>
              <a:headEnd/>
              <a:tailEnd/>
            </a:ln>
          </p:spPr>
          <p:txBody>
            <a:bodyPr/>
            <a:lstStyle/>
            <a:p>
              <a:endParaRPr lang="en-US"/>
            </a:p>
          </p:txBody>
        </p:sp>
        <p:sp>
          <p:nvSpPr>
            <p:cNvPr id="53279" name="Freeform 28"/>
            <p:cNvSpPr>
              <a:spLocks/>
            </p:cNvSpPr>
            <p:nvPr/>
          </p:nvSpPr>
          <p:spPr bwMode="auto">
            <a:xfrm>
              <a:off x="2872" y="429"/>
              <a:ext cx="91" cy="56"/>
            </a:xfrm>
            <a:custGeom>
              <a:avLst/>
              <a:gdLst>
                <a:gd name="T0" fmla="*/ 83 w 91"/>
                <a:gd name="T1" fmla="*/ 22 h 56"/>
                <a:gd name="T2" fmla="*/ 91 w 91"/>
                <a:gd name="T3" fmla="*/ 33 h 56"/>
                <a:gd name="T4" fmla="*/ 83 w 91"/>
                <a:gd name="T5" fmla="*/ 45 h 56"/>
                <a:gd name="T6" fmla="*/ 76 w 91"/>
                <a:gd name="T7" fmla="*/ 56 h 56"/>
                <a:gd name="T8" fmla="*/ 8 w 91"/>
                <a:gd name="T9" fmla="*/ 56 h 56"/>
                <a:gd name="T10" fmla="*/ 0 w 91"/>
                <a:gd name="T11" fmla="*/ 50 h 56"/>
                <a:gd name="T12" fmla="*/ 0 w 91"/>
                <a:gd name="T13" fmla="*/ 17 h 56"/>
                <a:gd name="T14" fmla="*/ 8 w 91"/>
                <a:gd name="T15" fmla="*/ 11 h 56"/>
                <a:gd name="T16" fmla="*/ 23 w 91"/>
                <a:gd name="T17" fmla="*/ 5 h 56"/>
                <a:gd name="T18" fmla="*/ 31 w 91"/>
                <a:gd name="T19" fmla="*/ 5 h 56"/>
                <a:gd name="T20" fmla="*/ 46 w 91"/>
                <a:gd name="T21" fmla="*/ 0 h 56"/>
                <a:gd name="T22" fmla="*/ 61 w 91"/>
                <a:gd name="T23" fmla="*/ 5 h 56"/>
                <a:gd name="T24" fmla="*/ 68 w 91"/>
                <a:gd name="T25" fmla="*/ 5 h 56"/>
                <a:gd name="T26" fmla="*/ 83 w 91"/>
                <a:gd name="T27" fmla="*/ 11 h 56"/>
                <a:gd name="T28" fmla="*/ 83 w 91"/>
                <a:gd name="T29" fmla="*/ 22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1" h="56">
                  <a:moveTo>
                    <a:pt x="83" y="22"/>
                  </a:moveTo>
                  <a:lnTo>
                    <a:pt x="91" y="33"/>
                  </a:lnTo>
                  <a:lnTo>
                    <a:pt x="83" y="45"/>
                  </a:lnTo>
                  <a:lnTo>
                    <a:pt x="76" y="56"/>
                  </a:lnTo>
                  <a:lnTo>
                    <a:pt x="8" y="56"/>
                  </a:lnTo>
                  <a:lnTo>
                    <a:pt x="0" y="50"/>
                  </a:lnTo>
                  <a:lnTo>
                    <a:pt x="0" y="17"/>
                  </a:lnTo>
                  <a:lnTo>
                    <a:pt x="8" y="11"/>
                  </a:lnTo>
                  <a:lnTo>
                    <a:pt x="23" y="5"/>
                  </a:lnTo>
                  <a:lnTo>
                    <a:pt x="31" y="5"/>
                  </a:lnTo>
                  <a:lnTo>
                    <a:pt x="46" y="0"/>
                  </a:lnTo>
                  <a:lnTo>
                    <a:pt x="61" y="5"/>
                  </a:lnTo>
                  <a:lnTo>
                    <a:pt x="68" y="5"/>
                  </a:lnTo>
                  <a:lnTo>
                    <a:pt x="83" y="11"/>
                  </a:lnTo>
                  <a:lnTo>
                    <a:pt x="83" y="22"/>
                  </a:lnTo>
                  <a:close/>
                </a:path>
              </a:pathLst>
            </a:custGeom>
            <a:solidFill>
              <a:srgbClr val="3FFF3F"/>
            </a:solidFill>
            <a:ln w="9525">
              <a:noFill/>
              <a:round/>
              <a:headEnd/>
              <a:tailEnd/>
            </a:ln>
          </p:spPr>
          <p:txBody>
            <a:bodyPr/>
            <a:lstStyle/>
            <a:p>
              <a:endParaRPr lang="en-US"/>
            </a:p>
          </p:txBody>
        </p:sp>
        <p:sp>
          <p:nvSpPr>
            <p:cNvPr id="53280" name="Freeform 29"/>
            <p:cNvSpPr>
              <a:spLocks/>
            </p:cNvSpPr>
            <p:nvPr/>
          </p:nvSpPr>
          <p:spPr bwMode="auto">
            <a:xfrm>
              <a:off x="3594" y="434"/>
              <a:ext cx="414" cy="356"/>
            </a:xfrm>
            <a:custGeom>
              <a:avLst/>
              <a:gdLst>
                <a:gd name="T0" fmla="*/ 414 w 414"/>
                <a:gd name="T1" fmla="*/ 17 h 356"/>
                <a:gd name="T2" fmla="*/ 414 w 414"/>
                <a:gd name="T3" fmla="*/ 28 h 356"/>
                <a:gd name="T4" fmla="*/ 406 w 414"/>
                <a:gd name="T5" fmla="*/ 34 h 356"/>
                <a:gd name="T6" fmla="*/ 331 w 414"/>
                <a:gd name="T7" fmla="*/ 34 h 356"/>
                <a:gd name="T8" fmla="*/ 324 w 414"/>
                <a:gd name="T9" fmla="*/ 40 h 356"/>
                <a:gd name="T10" fmla="*/ 309 w 414"/>
                <a:gd name="T11" fmla="*/ 40 h 356"/>
                <a:gd name="T12" fmla="*/ 294 w 414"/>
                <a:gd name="T13" fmla="*/ 45 h 356"/>
                <a:gd name="T14" fmla="*/ 279 w 414"/>
                <a:gd name="T15" fmla="*/ 45 h 356"/>
                <a:gd name="T16" fmla="*/ 264 w 414"/>
                <a:gd name="T17" fmla="*/ 51 h 356"/>
                <a:gd name="T18" fmla="*/ 249 w 414"/>
                <a:gd name="T19" fmla="*/ 51 h 356"/>
                <a:gd name="T20" fmla="*/ 203 w 414"/>
                <a:gd name="T21" fmla="*/ 85 h 356"/>
                <a:gd name="T22" fmla="*/ 188 w 414"/>
                <a:gd name="T23" fmla="*/ 102 h 356"/>
                <a:gd name="T24" fmla="*/ 173 w 414"/>
                <a:gd name="T25" fmla="*/ 113 h 356"/>
                <a:gd name="T26" fmla="*/ 166 w 414"/>
                <a:gd name="T27" fmla="*/ 130 h 356"/>
                <a:gd name="T28" fmla="*/ 151 w 414"/>
                <a:gd name="T29" fmla="*/ 147 h 356"/>
                <a:gd name="T30" fmla="*/ 143 w 414"/>
                <a:gd name="T31" fmla="*/ 164 h 356"/>
                <a:gd name="T32" fmla="*/ 136 w 414"/>
                <a:gd name="T33" fmla="*/ 181 h 356"/>
                <a:gd name="T34" fmla="*/ 128 w 414"/>
                <a:gd name="T35" fmla="*/ 203 h 356"/>
                <a:gd name="T36" fmla="*/ 128 w 414"/>
                <a:gd name="T37" fmla="*/ 305 h 356"/>
                <a:gd name="T38" fmla="*/ 121 w 414"/>
                <a:gd name="T39" fmla="*/ 327 h 356"/>
                <a:gd name="T40" fmla="*/ 98 w 414"/>
                <a:gd name="T41" fmla="*/ 344 h 356"/>
                <a:gd name="T42" fmla="*/ 68 w 414"/>
                <a:gd name="T43" fmla="*/ 356 h 356"/>
                <a:gd name="T44" fmla="*/ 53 w 414"/>
                <a:gd name="T45" fmla="*/ 356 h 356"/>
                <a:gd name="T46" fmla="*/ 38 w 414"/>
                <a:gd name="T47" fmla="*/ 350 h 356"/>
                <a:gd name="T48" fmla="*/ 30 w 414"/>
                <a:gd name="T49" fmla="*/ 344 h 356"/>
                <a:gd name="T50" fmla="*/ 23 w 414"/>
                <a:gd name="T51" fmla="*/ 333 h 356"/>
                <a:gd name="T52" fmla="*/ 8 w 414"/>
                <a:gd name="T53" fmla="*/ 322 h 356"/>
                <a:gd name="T54" fmla="*/ 0 w 414"/>
                <a:gd name="T55" fmla="*/ 310 h 356"/>
                <a:gd name="T56" fmla="*/ 0 w 414"/>
                <a:gd name="T57" fmla="*/ 237 h 356"/>
                <a:gd name="T58" fmla="*/ 8 w 414"/>
                <a:gd name="T59" fmla="*/ 215 h 356"/>
                <a:gd name="T60" fmla="*/ 15 w 414"/>
                <a:gd name="T61" fmla="*/ 198 h 356"/>
                <a:gd name="T62" fmla="*/ 23 w 414"/>
                <a:gd name="T63" fmla="*/ 175 h 356"/>
                <a:gd name="T64" fmla="*/ 38 w 414"/>
                <a:gd name="T65" fmla="*/ 158 h 356"/>
                <a:gd name="T66" fmla="*/ 45 w 414"/>
                <a:gd name="T67" fmla="*/ 141 h 356"/>
                <a:gd name="T68" fmla="*/ 68 w 414"/>
                <a:gd name="T69" fmla="*/ 124 h 356"/>
                <a:gd name="T70" fmla="*/ 83 w 414"/>
                <a:gd name="T71" fmla="*/ 107 h 356"/>
                <a:gd name="T72" fmla="*/ 98 w 414"/>
                <a:gd name="T73" fmla="*/ 90 h 356"/>
                <a:gd name="T74" fmla="*/ 121 w 414"/>
                <a:gd name="T75" fmla="*/ 79 h 356"/>
                <a:gd name="T76" fmla="*/ 143 w 414"/>
                <a:gd name="T77" fmla="*/ 62 h 356"/>
                <a:gd name="T78" fmla="*/ 166 w 414"/>
                <a:gd name="T79" fmla="*/ 51 h 356"/>
                <a:gd name="T80" fmla="*/ 188 w 414"/>
                <a:gd name="T81" fmla="*/ 34 h 356"/>
                <a:gd name="T82" fmla="*/ 211 w 414"/>
                <a:gd name="T83" fmla="*/ 23 h 356"/>
                <a:gd name="T84" fmla="*/ 218 w 414"/>
                <a:gd name="T85" fmla="*/ 23 h 356"/>
                <a:gd name="T86" fmla="*/ 233 w 414"/>
                <a:gd name="T87" fmla="*/ 17 h 356"/>
                <a:gd name="T88" fmla="*/ 249 w 414"/>
                <a:gd name="T89" fmla="*/ 12 h 356"/>
                <a:gd name="T90" fmla="*/ 264 w 414"/>
                <a:gd name="T91" fmla="*/ 12 h 356"/>
                <a:gd name="T92" fmla="*/ 271 w 414"/>
                <a:gd name="T93" fmla="*/ 6 h 356"/>
                <a:gd name="T94" fmla="*/ 286 w 414"/>
                <a:gd name="T95" fmla="*/ 6 h 356"/>
                <a:gd name="T96" fmla="*/ 301 w 414"/>
                <a:gd name="T97" fmla="*/ 0 h 356"/>
                <a:gd name="T98" fmla="*/ 369 w 414"/>
                <a:gd name="T99" fmla="*/ 0 h 356"/>
                <a:gd name="T100" fmla="*/ 384 w 414"/>
                <a:gd name="T101" fmla="*/ 6 h 356"/>
                <a:gd name="T102" fmla="*/ 399 w 414"/>
                <a:gd name="T103" fmla="*/ 6 h 356"/>
                <a:gd name="T104" fmla="*/ 414 w 414"/>
                <a:gd name="T105" fmla="*/ 17 h 3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14" h="356">
                  <a:moveTo>
                    <a:pt x="414" y="17"/>
                  </a:moveTo>
                  <a:lnTo>
                    <a:pt x="414" y="28"/>
                  </a:lnTo>
                  <a:lnTo>
                    <a:pt x="406" y="34"/>
                  </a:lnTo>
                  <a:lnTo>
                    <a:pt x="331" y="34"/>
                  </a:lnTo>
                  <a:lnTo>
                    <a:pt x="324" y="40"/>
                  </a:lnTo>
                  <a:lnTo>
                    <a:pt x="309" y="40"/>
                  </a:lnTo>
                  <a:lnTo>
                    <a:pt x="294" y="45"/>
                  </a:lnTo>
                  <a:lnTo>
                    <a:pt x="279" y="45"/>
                  </a:lnTo>
                  <a:lnTo>
                    <a:pt x="264" y="51"/>
                  </a:lnTo>
                  <a:lnTo>
                    <a:pt x="249" y="51"/>
                  </a:lnTo>
                  <a:lnTo>
                    <a:pt x="203" y="85"/>
                  </a:lnTo>
                  <a:lnTo>
                    <a:pt x="188" y="102"/>
                  </a:lnTo>
                  <a:lnTo>
                    <a:pt x="173" y="113"/>
                  </a:lnTo>
                  <a:lnTo>
                    <a:pt x="166" y="130"/>
                  </a:lnTo>
                  <a:lnTo>
                    <a:pt x="151" y="147"/>
                  </a:lnTo>
                  <a:lnTo>
                    <a:pt x="143" y="164"/>
                  </a:lnTo>
                  <a:lnTo>
                    <a:pt x="136" y="181"/>
                  </a:lnTo>
                  <a:lnTo>
                    <a:pt x="128" y="203"/>
                  </a:lnTo>
                  <a:lnTo>
                    <a:pt x="128" y="305"/>
                  </a:lnTo>
                  <a:lnTo>
                    <a:pt x="121" y="327"/>
                  </a:lnTo>
                  <a:lnTo>
                    <a:pt x="98" y="344"/>
                  </a:lnTo>
                  <a:lnTo>
                    <a:pt x="68" y="356"/>
                  </a:lnTo>
                  <a:lnTo>
                    <a:pt x="53" y="356"/>
                  </a:lnTo>
                  <a:lnTo>
                    <a:pt x="38" y="350"/>
                  </a:lnTo>
                  <a:lnTo>
                    <a:pt x="30" y="344"/>
                  </a:lnTo>
                  <a:lnTo>
                    <a:pt x="23" y="333"/>
                  </a:lnTo>
                  <a:lnTo>
                    <a:pt x="8" y="322"/>
                  </a:lnTo>
                  <a:lnTo>
                    <a:pt x="0" y="310"/>
                  </a:lnTo>
                  <a:lnTo>
                    <a:pt x="0" y="237"/>
                  </a:lnTo>
                  <a:lnTo>
                    <a:pt x="8" y="215"/>
                  </a:lnTo>
                  <a:lnTo>
                    <a:pt x="15" y="198"/>
                  </a:lnTo>
                  <a:lnTo>
                    <a:pt x="23" y="175"/>
                  </a:lnTo>
                  <a:lnTo>
                    <a:pt x="38" y="158"/>
                  </a:lnTo>
                  <a:lnTo>
                    <a:pt x="45" y="141"/>
                  </a:lnTo>
                  <a:lnTo>
                    <a:pt x="68" y="124"/>
                  </a:lnTo>
                  <a:lnTo>
                    <a:pt x="83" y="107"/>
                  </a:lnTo>
                  <a:lnTo>
                    <a:pt x="98" y="90"/>
                  </a:lnTo>
                  <a:lnTo>
                    <a:pt x="121" y="79"/>
                  </a:lnTo>
                  <a:lnTo>
                    <a:pt x="143" y="62"/>
                  </a:lnTo>
                  <a:lnTo>
                    <a:pt x="166" y="51"/>
                  </a:lnTo>
                  <a:lnTo>
                    <a:pt x="188" y="34"/>
                  </a:lnTo>
                  <a:lnTo>
                    <a:pt x="211" y="23"/>
                  </a:lnTo>
                  <a:lnTo>
                    <a:pt x="218" y="23"/>
                  </a:lnTo>
                  <a:lnTo>
                    <a:pt x="233" y="17"/>
                  </a:lnTo>
                  <a:lnTo>
                    <a:pt x="249" y="12"/>
                  </a:lnTo>
                  <a:lnTo>
                    <a:pt x="264" y="12"/>
                  </a:lnTo>
                  <a:lnTo>
                    <a:pt x="271" y="6"/>
                  </a:lnTo>
                  <a:lnTo>
                    <a:pt x="286" y="6"/>
                  </a:lnTo>
                  <a:lnTo>
                    <a:pt x="301" y="0"/>
                  </a:lnTo>
                  <a:lnTo>
                    <a:pt x="369" y="0"/>
                  </a:lnTo>
                  <a:lnTo>
                    <a:pt x="384" y="6"/>
                  </a:lnTo>
                  <a:lnTo>
                    <a:pt x="399" y="6"/>
                  </a:lnTo>
                  <a:lnTo>
                    <a:pt x="414" y="17"/>
                  </a:lnTo>
                  <a:close/>
                </a:path>
              </a:pathLst>
            </a:custGeom>
            <a:solidFill>
              <a:srgbClr val="00FFFF"/>
            </a:solidFill>
            <a:ln w="9525">
              <a:noFill/>
              <a:round/>
              <a:headEnd/>
              <a:tailEnd/>
            </a:ln>
          </p:spPr>
          <p:txBody>
            <a:bodyPr/>
            <a:lstStyle/>
            <a:p>
              <a:endParaRPr lang="en-US"/>
            </a:p>
          </p:txBody>
        </p:sp>
        <p:sp>
          <p:nvSpPr>
            <p:cNvPr id="53281" name="Freeform 30"/>
            <p:cNvSpPr>
              <a:spLocks/>
            </p:cNvSpPr>
            <p:nvPr/>
          </p:nvSpPr>
          <p:spPr bwMode="auto">
            <a:xfrm>
              <a:off x="684" y="451"/>
              <a:ext cx="339" cy="231"/>
            </a:xfrm>
            <a:custGeom>
              <a:avLst/>
              <a:gdLst>
                <a:gd name="T0" fmla="*/ 339 w 339"/>
                <a:gd name="T1" fmla="*/ 198 h 231"/>
                <a:gd name="T2" fmla="*/ 339 w 339"/>
                <a:gd name="T3" fmla="*/ 214 h 231"/>
                <a:gd name="T4" fmla="*/ 324 w 339"/>
                <a:gd name="T5" fmla="*/ 226 h 231"/>
                <a:gd name="T6" fmla="*/ 309 w 339"/>
                <a:gd name="T7" fmla="*/ 226 h 231"/>
                <a:gd name="T8" fmla="*/ 301 w 339"/>
                <a:gd name="T9" fmla="*/ 231 h 231"/>
                <a:gd name="T10" fmla="*/ 301 w 339"/>
                <a:gd name="T11" fmla="*/ 226 h 231"/>
                <a:gd name="T12" fmla="*/ 286 w 339"/>
                <a:gd name="T13" fmla="*/ 214 h 231"/>
                <a:gd name="T14" fmla="*/ 263 w 339"/>
                <a:gd name="T15" fmla="*/ 203 h 231"/>
                <a:gd name="T16" fmla="*/ 248 w 339"/>
                <a:gd name="T17" fmla="*/ 192 h 231"/>
                <a:gd name="T18" fmla="*/ 226 w 339"/>
                <a:gd name="T19" fmla="*/ 181 h 231"/>
                <a:gd name="T20" fmla="*/ 181 w 339"/>
                <a:gd name="T21" fmla="*/ 147 h 231"/>
                <a:gd name="T22" fmla="*/ 158 w 339"/>
                <a:gd name="T23" fmla="*/ 136 h 231"/>
                <a:gd name="T24" fmla="*/ 143 w 339"/>
                <a:gd name="T25" fmla="*/ 130 h 231"/>
                <a:gd name="T26" fmla="*/ 128 w 339"/>
                <a:gd name="T27" fmla="*/ 113 h 231"/>
                <a:gd name="T28" fmla="*/ 106 w 339"/>
                <a:gd name="T29" fmla="*/ 102 h 231"/>
                <a:gd name="T30" fmla="*/ 91 w 339"/>
                <a:gd name="T31" fmla="*/ 96 h 231"/>
                <a:gd name="T32" fmla="*/ 75 w 339"/>
                <a:gd name="T33" fmla="*/ 85 h 231"/>
                <a:gd name="T34" fmla="*/ 53 w 339"/>
                <a:gd name="T35" fmla="*/ 73 h 231"/>
                <a:gd name="T36" fmla="*/ 38 w 339"/>
                <a:gd name="T37" fmla="*/ 62 h 231"/>
                <a:gd name="T38" fmla="*/ 15 w 339"/>
                <a:gd name="T39" fmla="*/ 51 h 231"/>
                <a:gd name="T40" fmla="*/ 8 w 339"/>
                <a:gd name="T41" fmla="*/ 40 h 231"/>
                <a:gd name="T42" fmla="*/ 8 w 339"/>
                <a:gd name="T43" fmla="*/ 34 h 231"/>
                <a:gd name="T44" fmla="*/ 0 w 339"/>
                <a:gd name="T45" fmla="*/ 28 h 231"/>
                <a:gd name="T46" fmla="*/ 0 w 339"/>
                <a:gd name="T47" fmla="*/ 17 h 231"/>
                <a:gd name="T48" fmla="*/ 30 w 339"/>
                <a:gd name="T49" fmla="*/ 0 h 231"/>
                <a:gd name="T50" fmla="*/ 68 w 339"/>
                <a:gd name="T51" fmla="*/ 28 h 231"/>
                <a:gd name="T52" fmla="*/ 91 w 339"/>
                <a:gd name="T53" fmla="*/ 34 h 231"/>
                <a:gd name="T54" fmla="*/ 106 w 339"/>
                <a:gd name="T55" fmla="*/ 51 h 231"/>
                <a:gd name="T56" fmla="*/ 128 w 339"/>
                <a:gd name="T57" fmla="*/ 62 h 231"/>
                <a:gd name="T58" fmla="*/ 143 w 339"/>
                <a:gd name="T59" fmla="*/ 73 h 231"/>
                <a:gd name="T60" fmla="*/ 166 w 339"/>
                <a:gd name="T61" fmla="*/ 85 h 231"/>
                <a:gd name="T62" fmla="*/ 188 w 339"/>
                <a:gd name="T63" fmla="*/ 96 h 231"/>
                <a:gd name="T64" fmla="*/ 241 w 339"/>
                <a:gd name="T65" fmla="*/ 136 h 231"/>
                <a:gd name="T66" fmla="*/ 263 w 339"/>
                <a:gd name="T67" fmla="*/ 147 h 231"/>
                <a:gd name="T68" fmla="*/ 316 w 339"/>
                <a:gd name="T69" fmla="*/ 186 h 231"/>
                <a:gd name="T70" fmla="*/ 339 w 339"/>
                <a:gd name="T71" fmla="*/ 198 h 2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39" h="231">
                  <a:moveTo>
                    <a:pt x="339" y="198"/>
                  </a:moveTo>
                  <a:lnTo>
                    <a:pt x="339" y="214"/>
                  </a:lnTo>
                  <a:lnTo>
                    <a:pt x="324" y="226"/>
                  </a:lnTo>
                  <a:lnTo>
                    <a:pt x="309" y="226"/>
                  </a:lnTo>
                  <a:lnTo>
                    <a:pt x="301" y="231"/>
                  </a:lnTo>
                  <a:lnTo>
                    <a:pt x="301" y="226"/>
                  </a:lnTo>
                  <a:lnTo>
                    <a:pt x="286" y="214"/>
                  </a:lnTo>
                  <a:lnTo>
                    <a:pt x="263" y="203"/>
                  </a:lnTo>
                  <a:lnTo>
                    <a:pt x="248" y="192"/>
                  </a:lnTo>
                  <a:lnTo>
                    <a:pt x="226" y="181"/>
                  </a:lnTo>
                  <a:lnTo>
                    <a:pt x="181" y="147"/>
                  </a:lnTo>
                  <a:lnTo>
                    <a:pt x="158" y="136"/>
                  </a:lnTo>
                  <a:lnTo>
                    <a:pt x="143" y="130"/>
                  </a:lnTo>
                  <a:lnTo>
                    <a:pt x="128" y="113"/>
                  </a:lnTo>
                  <a:lnTo>
                    <a:pt x="106" y="102"/>
                  </a:lnTo>
                  <a:lnTo>
                    <a:pt x="91" y="96"/>
                  </a:lnTo>
                  <a:lnTo>
                    <a:pt x="75" y="85"/>
                  </a:lnTo>
                  <a:lnTo>
                    <a:pt x="53" y="73"/>
                  </a:lnTo>
                  <a:lnTo>
                    <a:pt x="38" y="62"/>
                  </a:lnTo>
                  <a:lnTo>
                    <a:pt x="15" y="51"/>
                  </a:lnTo>
                  <a:lnTo>
                    <a:pt x="8" y="40"/>
                  </a:lnTo>
                  <a:lnTo>
                    <a:pt x="8" y="34"/>
                  </a:lnTo>
                  <a:lnTo>
                    <a:pt x="0" y="28"/>
                  </a:lnTo>
                  <a:lnTo>
                    <a:pt x="0" y="17"/>
                  </a:lnTo>
                  <a:lnTo>
                    <a:pt x="30" y="0"/>
                  </a:lnTo>
                  <a:lnTo>
                    <a:pt x="68" y="28"/>
                  </a:lnTo>
                  <a:lnTo>
                    <a:pt x="91" y="34"/>
                  </a:lnTo>
                  <a:lnTo>
                    <a:pt x="106" y="51"/>
                  </a:lnTo>
                  <a:lnTo>
                    <a:pt x="128" y="62"/>
                  </a:lnTo>
                  <a:lnTo>
                    <a:pt x="143" y="73"/>
                  </a:lnTo>
                  <a:lnTo>
                    <a:pt x="166" y="85"/>
                  </a:lnTo>
                  <a:lnTo>
                    <a:pt x="188" y="96"/>
                  </a:lnTo>
                  <a:lnTo>
                    <a:pt x="241" y="136"/>
                  </a:lnTo>
                  <a:lnTo>
                    <a:pt x="263" y="147"/>
                  </a:lnTo>
                  <a:lnTo>
                    <a:pt x="316" y="186"/>
                  </a:lnTo>
                  <a:lnTo>
                    <a:pt x="339" y="198"/>
                  </a:lnTo>
                  <a:close/>
                </a:path>
              </a:pathLst>
            </a:custGeom>
            <a:solidFill>
              <a:srgbClr val="FF3F3F"/>
            </a:solidFill>
            <a:ln w="9525">
              <a:noFill/>
              <a:round/>
              <a:headEnd/>
              <a:tailEnd/>
            </a:ln>
          </p:spPr>
          <p:txBody>
            <a:bodyPr/>
            <a:lstStyle/>
            <a:p>
              <a:endParaRPr lang="en-US"/>
            </a:p>
          </p:txBody>
        </p:sp>
        <p:sp>
          <p:nvSpPr>
            <p:cNvPr id="53282" name="Freeform 31"/>
            <p:cNvSpPr>
              <a:spLocks/>
            </p:cNvSpPr>
            <p:nvPr/>
          </p:nvSpPr>
          <p:spPr bwMode="auto">
            <a:xfrm>
              <a:off x="5181" y="474"/>
              <a:ext cx="444" cy="169"/>
            </a:xfrm>
            <a:custGeom>
              <a:avLst/>
              <a:gdLst>
                <a:gd name="T0" fmla="*/ 444 w 444"/>
                <a:gd name="T1" fmla="*/ 124 h 169"/>
                <a:gd name="T2" fmla="*/ 444 w 444"/>
                <a:gd name="T3" fmla="*/ 135 h 169"/>
                <a:gd name="T4" fmla="*/ 429 w 444"/>
                <a:gd name="T5" fmla="*/ 146 h 169"/>
                <a:gd name="T6" fmla="*/ 429 w 444"/>
                <a:gd name="T7" fmla="*/ 152 h 169"/>
                <a:gd name="T8" fmla="*/ 421 w 444"/>
                <a:gd name="T9" fmla="*/ 158 h 169"/>
                <a:gd name="T10" fmla="*/ 414 w 444"/>
                <a:gd name="T11" fmla="*/ 169 h 169"/>
                <a:gd name="T12" fmla="*/ 368 w 444"/>
                <a:gd name="T13" fmla="*/ 169 h 169"/>
                <a:gd name="T14" fmla="*/ 323 w 444"/>
                <a:gd name="T15" fmla="*/ 135 h 169"/>
                <a:gd name="T16" fmla="*/ 316 w 444"/>
                <a:gd name="T17" fmla="*/ 124 h 169"/>
                <a:gd name="T18" fmla="*/ 301 w 444"/>
                <a:gd name="T19" fmla="*/ 113 h 169"/>
                <a:gd name="T20" fmla="*/ 286 w 444"/>
                <a:gd name="T21" fmla="*/ 107 h 169"/>
                <a:gd name="T22" fmla="*/ 278 w 444"/>
                <a:gd name="T23" fmla="*/ 96 h 169"/>
                <a:gd name="T24" fmla="*/ 263 w 444"/>
                <a:gd name="T25" fmla="*/ 84 h 169"/>
                <a:gd name="T26" fmla="*/ 248 w 444"/>
                <a:gd name="T27" fmla="*/ 79 h 169"/>
                <a:gd name="T28" fmla="*/ 233 w 444"/>
                <a:gd name="T29" fmla="*/ 73 h 169"/>
                <a:gd name="T30" fmla="*/ 211 w 444"/>
                <a:gd name="T31" fmla="*/ 67 h 169"/>
                <a:gd name="T32" fmla="*/ 196 w 444"/>
                <a:gd name="T33" fmla="*/ 62 h 169"/>
                <a:gd name="T34" fmla="*/ 180 w 444"/>
                <a:gd name="T35" fmla="*/ 56 h 169"/>
                <a:gd name="T36" fmla="*/ 165 w 444"/>
                <a:gd name="T37" fmla="*/ 50 h 169"/>
                <a:gd name="T38" fmla="*/ 143 w 444"/>
                <a:gd name="T39" fmla="*/ 50 h 169"/>
                <a:gd name="T40" fmla="*/ 120 w 444"/>
                <a:gd name="T41" fmla="*/ 45 h 169"/>
                <a:gd name="T42" fmla="*/ 105 w 444"/>
                <a:gd name="T43" fmla="*/ 45 h 169"/>
                <a:gd name="T44" fmla="*/ 83 w 444"/>
                <a:gd name="T45" fmla="*/ 50 h 169"/>
                <a:gd name="T46" fmla="*/ 68 w 444"/>
                <a:gd name="T47" fmla="*/ 50 h 169"/>
                <a:gd name="T48" fmla="*/ 45 w 444"/>
                <a:gd name="T49" fmla="*/ 56 h 169"/>
                <a:gd name="T50" fmla="*/ 30 w 444"/>
                <a:gd name="T51" fmla="*/ 62 h 169"/>
                <a:gd name="T52" fmla="*/ 8 w 444"/>
                <a:gd name="T53" fmla="*/ 67 h 169"/>
                <a:gd name="T54" fmla="*/ 0 w 444"/>
                <a:gd name="T55" fmla="*/ 62 h 169"/>
                <a:gd name="T56" fmla="*/ 0 w 444"/>
                <a:gd name="T57" fmla="*/ 50 h 169"/>
                <a:gd name="T58" fmla="*/ 15 w 444"/>
                <a:gd name="T59" fmla="*/ 39 h 169"/>
                <a:gd name="T60" fmla="*/ 30 w 444"/>
                <a:gd name="T61" fmla="*/ 34 h 169"/>
                <a:gd name="T62" fmla="*/ 45 w 444"/>
                <a:gd name="T63" fmla="*/ 28 h 169"/>
                <a:gd name="T64" fmla="*/ 53 w 444"/>
                <a:gd name="T65" fmla="*/ 22 h 169"/>
                <a:gd name="T66" fmla="*/ 68 w 444"/>
                <a:gd name="T67" fmla="*/ 17 h 169"/>
                <a:gd name="T68" fmla="*/ 75 w 444"/>
                <a:gd name="T69" fmla="*/ 11 h 169"/>
                <a:gd name="T70" fmla="*/ 90 w 444"/>
                <a:gd name="T71" fmla="*/ 11 h 169"/>
                <a:gd name="T72" fmla="*/ 105 w 444"/>
                <a:gd name="T73" fmla="*/ 5 h 169"/>
                <a:gd name="T74" fmla="*/ 135 w 444"/>
                <a:gd name="T75" fmla="*/ 5 h 169"/>
                <a:gd name="T76" fmla="*/ 150 w 444"/>
                <a:gd name="T77" fmla="*/ 0 h 169"/>
                <a:gd name="T78" fmla="*/ 158 w 444"/>
                <a:gd name="T79" fmla="*/ 0 h 169"/>
                <a:gd name="T80" fmla="*/ 173 w 444"/>
                <a:gd name="T81" fmla="*/ 5 h 169"/>
                <a:gd name="T82" fmla="*/ 211 w 444"/>
                <a:gd name="T83" fmla="*/ 5 h 169"/>
                <a:gd name="T84" fmla="*/ 226 w 444"/>
                <a:gd name="T85" fmla="*/ 11 h 169"/>
                <a:gd name="T86" fmla="*/ 241 w 444"/>
                <a:gd name="T87" fmla="*/ 11 h 169"/>
                <a:gd name="T88" fmla="*/ 256 w 444"/>
                <a:gd name="T89" fmla="*/ 17 h 169"/>
                <a:gd name="T90" fmla="*/ 271 w 444"/>
                <a:gd name="T91" fmla="*/ 22 h 169"/>
                <a:gd name="T92" fmla="*/ 286 w 444"/>
                <a:gd name="T93" fmla="*/ 28 h 169"/>
                <a:gd name="T94" fmla="*/ 301 w 444"/>
                <a:gd name="T95" fmla="*/ 34 h 169"/>
                <a:gd name="T96" fmla="*/ 316 w 444"/>
                <a:gd name="T97" fmla="*/ 39 h 169"/>
                <a:gd name="T98" fmla="*/ 331 w 444"/>
                <a:gd name="T99" fmla="*/ 45 h 169"/>
                <a:gd name="T100" fmla="*/ 353 w 444"/>
                <a:gd name="T101" fmla="*/ 56 h 169"/>
                <a:gd name="T102" fmla="*/ 376 w 444"/>
                <a:gd name="T103" fmla="*/ 73 h 169"/>
                <a:gd name="T104" fmla="*/ 391 w 444"/>
                <a:gd name="T105" fmla="*/ 79 h 169"/>
                <a:gd name="T106" fmla="*/ 436 w 444"/>
                <a:gd name="T107" fmla="*/ 113 h 169"/>
                <a:gd name="T108" fmla="*/ 444 w 444"/>
                <a:gd name="T109" fmla="*/ 124 h 1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4" h="169">
                  <a:moveTo>
                    <a:pt x="444" y="124"/>
                  </a:moveTo>
                  <a:lnTo>
                    <a:pt x="444" y="135"/>
                  </a:lnTo>
                  <a:lnTo>
                    <a:pt x="429" y="146"/>
                  </a:lnTo>
                  <a:lnTo>
                    <a:pt x="429" y="152"/>
                  </a:lnTo>
                  <a:lnTo>
                    <a:pt x="421" y="158"/>
                  </a:lnTo>
                  <a:lnTo>
                    <a:pt x="414" y="169"/>
                  </a:lnTo>
                  <a:lnTo>
                    <a:pt x="368" y="169"/>
                  </a:lnTo>
                  <a:lnTo>
                    <a:pt x="323" y="135"/>
                  </a:lnTo>
                  <a:lnTo>
                    <a:pt x="316" y="124"/>
                  </a:lnTo>
                  <a:lnTo>
                    <a:pt x="301" y="113"/>
                  </a:lnTo>
                  <a:lnTo>
                    <a:pt x="286" y="107"/>
                  </a:lnTo>
                  <a:lnTo>
                    <a:pt x="278" y="96"/>
                  </a:lnTo>
                  <a:lnTo>
                    <a:pt x="263" y="84"/>
                  </a:lnTo>
                  <a:lnTo>
                    <a:pt x="248" y="79"/>
                  </a:lnTo>
                  <a:lnTo>
                    <a:pt x="233" y="73"/>
                  </a:lnTo>
                  <a:lnTo>
                    <a:pt x="211" y="67"/>
                  </a:lnTo>
                  <a:lnTo>
                    <a:pt x="196" y="62"/>
                  </a:lnTo>
                  <a:lnTo>
                    <a:pt x="180" y="56"/>
                  </a:lnTo>
                  <a:lnTo>
                    <a:pt x="165" y="50"/>
                  </a:lnTo>
                  <a:lnTo>
                    <a:pt x="143" y="50"/>
                  </a:lnTo>
                  <a:lnTo>
                    <a:pt x="120" y="45"/>
                  </a:lnTo>
                  <a:lnTo>
                    <a:pt x="105" y="45"/>
                  </a:lnTo>
                  <a:lnTo>
                    <a:pt x="83" y="50"/>
                  </a:lnTo>
                  <a:lnTo>
                    <a:pt x="68" y="50"/>
                  </a:lnTo>
                  <a:lnTo>
                    <a:pt x="45" y="56"/>
                  </a:lnTo>
                  <a:lnTo>
                    <a:pt x="30" y="62"/>
                  </a:lnTo>
                  <a:lnTo>
                    <a:pt x="8" y="67"/>
                  </a:lnTo>
                  <a:lnTo>
                    <a:pt x="0" y="62"/>
                  </a:lnTo>
                  <a:lnTo>
                    <a:pt x="0" y="50"/>
                  </a:lnTo>
                  <a:lnTo>
                    <a:pt x="15" y="39"/>
                  </a:lnTo>
                  <a:lnTo>
                    <a:pt x="30" y="34"/>
                  </a:lnTo>
                  <a:lnTo>
                    <a:pt x="45" y="28"/>
                  </a:lnTo>
                  <a:lnTo>
                    <a:pt x="53" y="22"/>
                  </a:lnTo>
                  <a:lnTo>
                    <a:pt x="68" y="17"/>
                  </a:lnTo>
                  <a:lnTo>
                    <a:pt x="75" y="11"/>
                  </a:lnTo>
                  <a:lnTo>
                    <a:pt x="90" y="11"/>
                  </a:lnTo>
                  <a:lnTo>
                    <a:pt x="105" y="5"/>
                  </a:lnTo>
                  <a:lnTo>
                    <a:pt x="135" y="5"/>
                  </a:lnTo>
                  <a:lnTo>
                    <a:pt x="150" y="0"/>
                  </a:lnTo>
                  <a:lnTo>
                    <a:pt x="158" y="0"/>
                  </a:lnTo>
                  <a:lnTo>
                    <a:pt x="173" y="5"/>
                  </a:lnTo>
                  <a:lnTo>
                    <a:pt x="211" y="5"/>
                  </a:lnTo>
                  <a:lnTo>
                    <a:pt x="226" y="11"/>
                  </a:lnTo>
                  <a:lnTo>
                    <a:pt x="241" y="11"/>
                  </a:lnTo>
                  <a:lnTo>
                    <a:pt x="256" y="17"/>
                  </a:lnTo>
                  <a:lnTo>
                    <a:pt x="271" y="22"/>
                  </a:lnTo>
                  <a:lnTo>
                    <a:pt x="286" y="28"/>
                  </a:lnTo>
                  <a:lnTo>
                    <a:pt x="301" y="34"/>
                  </a:lnTo>
                  <a:lnTo>
                    <a:pt x="316" y="39"/>
                  </a:lnTo>
                  <a:lnTo>
                    <a:pt x="331" y="45"/>
                  </a:lnTo>
                  <a:lnTo>
                    <a:pt x="353" y="56"/>
                  </a:lnTo>
                  <a:lnTo>
                    <a:pt x="376" y="73"/>
                  </a:lnTo>
                  <a:lnTo>
                    <a:pt x="391" y="79"/>
                  </a:lnTo>
                  <a:lnTo>
                    <a:pt x="436" y="113"/>
                  </a:lnTo>
                  <a:lnTo>
                    <a:pt x="444" y="124"/>
                  </a:lnTo>
                  <a:close/>
                </a:path>
              </a:pathLst>
            </a:custGeom>
            <a:solidFill>
              <a:srgbClr val="00FFFF"/>
            </a:solidFill>
            <a:ln w="9525">
              <a:noFill/>
              <a:round/>
              <a:headEnd/>
              <a:tailEnd/>
            </a:ln>
          </p:spPr>
          <p:txBody>
            <a:bodyPr/>
            <a:lstStyle/>
            <a:p>
              <a:endParaRPr lang="en-US"/>
            </a:p>
          </p:txBody>
        </p:sp>
        <p:sp>
          <p:nvSpPr>
            <p:cNvPr id="53283" name="Freeform 32"/>
            <p:cNvSpPr>
              <a:spLocks/>
            </p:cNvSpPr>
            <p:nvPr/>
          </p:nvSpPr>
          <p:spPr bwMode="auto">
            <a:xfrm>
              <a:off x="2241" y="502"/>
              <a:ext cx="601" cy="316"/>
            </a:xfrm>
            <a:custGeom>
              <a:avLst/>
              <a:gdLst>
                <a:gd name="T0" fmla="*/ 601 w 601"/>
                <a:gd name="T1" fmla="*/ 17 h 316"/>
                <a:gd name="T2" fmla="*/ 594 w 601"/>
                <a:gd name="T3" fmla="*/ 22 h 316"/>
                <a:gd name="T4" fmla="*/ 586 w 601"/>
                <a:gd name="T5" fmla="*/ 34 h 316"/>
                <a:gd name="T6" fmla="*/ 571 w 601"/>
                <a:gd name="T7" fmla="*/ 45 h 316"/>
                <a:gd name="T8" fmla="*/ 556 w 601"/>
                <a:gd name="T9" fmla="*/ 51 h 316"/>
                <a:gd name="T10" fmla="*/ 549 w 601"/>
                <a:gd name="T11" fmla="*/ 51 h 316"/>
                <a:gd name="T12" fmla="*/ 534 w 601"/>
                <a:gd name="T13" fmla="*/ 56 h 316"/>
                <a:gd name="T14" fmla="*/ 526 w 601"/>
                <a:gd name="T15" fmla="*/ 62 h 316"/>
                <a:gd name="T16" fmla="*/ 496 w 601"/>
                <a:gd name="T17" fmla="*/ 79 h 316"/>
                <a:gd name="T18" fmla="*/ 466 w 601"/>
                <a:gd name="T19" fmla="*/ 96 h 316"/>
                <a:gd name="T20" fmla="*/ 436 w 601"/>
                <a:gd name="T21" fmla="*/ 113 h 316"/>
                <a:gd name="T22" fmla="*/ 406 w 601"/>
                <a:gd name="T23" fmla="*/ 130 h 316"/>
                <a:gd name="T24" fmla="*/ 376 w 601"/>
                <a:gd name="T25" fmla="*/ 147 h 316"/>
                <a:gd name="T26" fmla="*/ 346 w 601"/>
                <a:gd name="T27" fmla="*/ 163 h 316"/>
                <a:gd name="T28" fmla="*/ 316 w 601"/>
                <a:gd name="T29" fmla="*/ 175 h 316"/>
                <a:gd name="T30" fmla="*/ 278 w 601"/>
                <a:gd name="T31" fmla="*/ 192 h 316"/>
                <a:gd name="T32" fmla="*/ 256 w 601"/>
                <a:gd name="T33" fmla="*/ 209 h 316"/>
                <a:gd name="T34" fmla="*/ 225 w 601"/>
                <a:gd name="T35" fmla="*/ 226 h 316"/>
                <a:gd name="T36" fmla="*/ 188 w 601"/>
                <a:gd name="T37" fmla="*/ 242 h 316"/>
                <a:gd name="T38" fmla="*/ 158 w 601"/>
                <a:gd name="T39" fmla="*/ 254 h 316"/>
                <a:gd name="T40" fmla="*/ 128 w 601"/>
                <a:gd name="T41" fmla="*/ 271 h 316"/>
                <a:gd name="T42" fmla="*/ 98 w 601"/>
                <a:gd name="T43" fmla="*/ 288 h 316"/>
                <a:gd name="T44" fmla="*/ 68 w 601"/>
                <a:gd name="T45" fmla="*/ 299 h 316"/>
                <a:gd name="T46" fmla="*/ 37 w 601"/>
                <a:gd name="T47" fmla="*/ 316 h 316"/>
                <a:gd name="T48" fmla="*/ 30 w 601"/>
                <a:gd name="T49" fmla="*/ 310 h 316"/>
                <a:gd name="T50" fmla="*/ 22 w 601"/>
                <a:gd name="T51" fmla="*/ 310 h 316"/>
                <a:gd name="T52" fmla="*/ 0 w 601"/>
                <a:gd name="T53" fmla="*/ 293 h 316"/>
                <a:gd name="T54" fmla="*/ 0 w 601"/>
                <a:gd name="T55" fmla="*/ 282 h 316"/>
                <a:gd name="T56" fmla="*/ 15 w 601"/>
                <a:gd name="T57" fmla="*/ 276 h 316"/>
                <a:gd name="T58" fmla="*/ 30 w 601"/>
                <a:gd name="T59" fmla="*/ 265 h 316"/>
                <a:gd name="T60" fmla="*/ 37 w 601"/>
                <a:gd name="T61" fmla="*/ 265 h 316"/>
                <a:gd name="T62" fmla="*/ 45 w 601"/>
                <a:gd name="T63" fmla="*/ 259 h 316"/>
                <a:gd name="T64" fmla="*/ 83 w 601"/>
                <a:gd name="T65" fmla="*/ 242 h 316"/>
                <a:gd name="T66" fmla="*/ 113 w 601"/>
                <a:gd name="T67" fmla="*/ 226 h 316"/>
                <a:gd name="T68" fmla="*/ 150 w 601"/>
                <a:gd name="T69" fmla="*/ 214 h 316"/>
                <a:gd name="T70" fmla="*/ 180 w 601"/>
                <a:gd name="T71" fmla="*/ 197 h 316"/>
                <a:gd name="T72" fmla="*/ 210 w 601"/>
                <a:gd name="T73" fmla="*/ 180 h 316"/>
                <a:gd name="T74" fmla="*/ 240 w 601"/>
                <a:gd name="T75" fmla="*/ 163 h 316"/>
                <a:gd name="T76" fmla="*/ 278 w 601"/>
                <a:gd name="T77" fmla="*/ 147 h 316"/>
                <a:gd name="T78" fmla="*/ 308 w 601"/>
                <a:gd name="T79" fmla="*/ 135 h 316"/>
                <a:gd name="T80" fmla="*/ 338 w 601"/>
                <a:gd name="T81" fmla="*/ 113 h 316"/>
                <a:gd name="T82" fmla="*/ 368 w 601"/>
                <a:gd name="T83" fmla="*/ 101 h 316"/>
                <a:gd name="T84" fmla="*/ 398 w 601"/>
                <a:gd name="T85" fmla="*/ 85 h 316"/>
                <a:gd name="T86" fmla="*/ 436 w 601"/>
                <a:gd name="T87" fmla="*/ 68 h 316"/>
                <a:gd name="T88" fmla="*/ 466 w 601"/>
                <a:gd name="T89" fmla="*/ 51 h 316"/>
                <a:gd name="T90" fmla="*/ 496 w 601"/>
                <a:gd name="T91" fmla="*/ 34 h 316"/>
                <a:gd name="T92" fmla="*/ 526 w 601"/>
                <a:gd name="T93" fmla="*/ 17 h 316"/>
                <a:gd name="T94" fmla="*/ 564 w 601"/>
                <a:gd name="T95" fmla="*/ 0 h 316"/>
                <a:gd name="T96" fmla="*/ 579 w 601"/>
                <a:gd name="T97" fmla="*/ 0 h 316"/>
                <a:gd name="T98" fmla="*/ 579 w 601"/>
                <a:gd name="T99" fmla="*/ 6 h 316"/>
                <a:gd name="T100" fmla="*/ 586 w 601"/>
                <a:gd name="T101" fmla="*/ 6 h 316"/>
                <a:gd name="T102" fmla="*/ 601 w 601"/>
                <a:gd name="T103" fmla="*/ 17 h 3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1" h="316">
                  <a:moveTo>
                    <a:pt x="601" y="17"/>
                  </a:moveTo>
                  <a:lnTo>
                    <a:pt x="594" y="22"/>
                  </a:lnTo>
                  <a:lnTo>
                    <a:pt x="586" y="34"/>
                  </a:lnTo>
                  <a:lnTo>
                    <a:pt x="571" y="45"/>
                  </a:lnTo>
                  <a:lnTo>
                    <a:pt x="556" y="51"/>
                  </a:lnTo>
                  <a:lnTo>
                    <a:pt x="549" y="51"/>
                  </a:lnTo>
                  <a:lnTo>
                    <a:pt x="534" y="56"/>
                  </a:lnTo>
                  <a:lnTo>
                    <a:pt x="526" y="62"/>
                  </a:lnTo>
                  <a:lnTo>
                    <a:pt x="496" y="79"/>
                  </a:lnTo>
                  <a:lnTo>
                    <a:pt x="466" y="96"/>
                  </a:lnTo>
                  <a:lnTo>
                    <a:pt x="436" y="113"/>
                  </a:lnTo>
                  <a:lnTo>
                    <a:pt x="406" y="130"/>
                  </a:lnTo>
                  <a:lnTo>
                    <a:pt x="376" y="147"/>
                  </a:lnTo>
                  <a:lnTo>
                    <a:pt x="346" y="163"/>
                  </a:lnTo>
                  <a:lnTo>
                    <a:pt x="316" y="175"/>
                  </a:lnTo>
                  <a:lnTo>
                    <a:pt x="278" y="192"/>
                  </a:lnTo>
                  <a:lnTo>
                    <a:pt x="256" y="209"/>
                  </a:lnTo>
                  <a:lnTo>
                    <a:pt x="225" y="226"/>
                  </a:lnTo>
                  <a:lnTo>
                    <a:pt x="188" y="242"/>
                  </a:lnTo>
                  <a:lnTo>
                    <a:pt x="158" y="254"/>
                  </a:lnTo>
                  <a:lnTo>
                    <a:pt x="128" y="271"/>
                  </a:lnTo>
                  <a:lnTo>
                    <a:pt x="98" y="288"/>
                  </a:lnTo>
                  <a:lnTo>
                    <a:pt x="68" y="299"/>
                  </a:lnTo>
                  <a:lnTo>
                    <a:pt x="37" y="316"/>
                  </a:lnTo>
                  <a:lnTo>
                    <a:pt x="30" y="310"/>
                  </a:lnTo>
                  <a:lnTo>
                    <a:pt x="22" y="310"/>
                  </a:lnTo>
                  <a:lnTo>
                    <a:pt x="0" y="293"/>
                  </a:lnTo>
                  <a:lnTo>
                    <a:pt x="0" y="282"/>
                  </a:lnTo>
                  <a:lnTo>
                    <a:pt x="15" y="276"/>
                  </a:lnTo>
                  <a:lnTo>
                    <a:pt x="30" y="265"/>
                  </a:lnTo>
                  <a:lnTo>
                    <a:pt x="37" y="265"/>
                  </a:lnTo>
                  <a:lnTo>
                    <a:pt x="45" y="259"/>
                  </a:lnTo>
                  <a:lnTo>
                    <a:pt x="83" y="242"/>
                  </a:lnTo>
                  <a:lnTo>
                    <a:pt x="113" y="226"/>
                  </a:lnTo>
                  <a:lnTo>
                    <a:pt x="150" y="214"/>
                  </a:lnTo>
                  <a:lnTo>
                    <a:pt x="180" y="197"/>
                  </a:lnTo>
                  <a:lnTo>
                    <a:pt x="210" y="180"/>
                  </a:lnTo>
                  <a:lnTo>
                    <a:pt x="240" y="163"/>
                  </a:lnTo>
                  <a:lnTo>
                    <a:pt x="278" y="147"/>
                  </a:lnTo>
                  <a:lnTo>
                    <a:pt x="308" y="135"/>
                  </a:lnTo>
                  <a:lnTo>
                    <a:pt x="338" y="113"/>
                  </a:lnTo>
                  <a:lnTo>
                    <a:pt x="368" y="101"/>
                  </a:lnTo>
                  <a:lnTo>
                    <a:pt x="398" y="85"/>
                  </a:lnTo>
                  <a:lnTo>
                    <a:pt x="436" y="68"/>
                  </a:lnTo>
                  <a:lnTo>
                    <a:pt x="466" y="51"/>
                  </a:lnTo>
                  <a:lnTo>
                    <a:pt x="496" y="34"/>
                  </a:lnTo>
                  <a:lnTo>
                    <a:pt x="526" y="17"/>
                  </a:lnTo>
                  <a:lnTo>
                    <a:pt x="564" y="0"/>
                  </a:lnTo>
                  <a:lnTo>
                    <a:pt x="579" y="0"/>
                  </a:lnTo>
                  <a:lnTo>
                    <a:pt x="579" y="6"/>
                  </a:lnTo>
                  <a:lnTo>
                    <a:pt x="586" y="6"/>
                  </a:lnTo>
                  <a:lnTo>
                    <a:pt x="601" y="17"/>
                  </a:lnTo>
                  <a:close/>
                </a:path>
              </a:pathLst>
            </a:custGeom>
            <a:solidFill>
              <a:srgbClr val="FF00FF"/>
            </a:solidFill>
            <a:ln w="9525">
              <a:noFill/>
              <a:round/>
              <a:headEnd/>
              <a:tailEnd/>
            </a:ln>
          </p:spPr>
          <p:txBody>
            <a:bodyPr/>
            <a:lstStyle/>
            <a:p>
              <a:endParaRPr lang="en-US"/>
            </a:p>
          </p:txBody>
        </p:sp>
        <p:sp>
          <p:nvSpPr>
            <p:cNvPr id="53284" name="Freeform 33"/>
            <p:cNvSpPr>
              <a:spLocks/>
            </p:cNvSpPr>
            <p:nvPr/>
          </p:nvSpPr>
          <p:spPr bwMode="auto">
            <a:xfrm>
              <a:off x="5001" y="513"/>
              <a:ext cx="172" cy="136"/>
            </a:xfrm>
            <a:custGeom>
              <a:avLst/>
              <a:gdLst>
                <a:gd name="T0" fmla="*/ 157 w 172"/>
                <a:gd name="T1" fmla="*/ 45 h 136"/>
                <a:gd name="T2" fmla="*/ 172 w 172"/>
                <a:gd name="T3" fmla="*/ 57 h 136"/>
                <a:gd name="T4" fmla="*/ 172 w 172"/>
                <a:gd name="T5" fmla="*/ 68 h 136"/>
                <a:gd name="T6" fmla="*/ 157 w 172"/>
                <a:gd name="T7" fmla="*/ 68 h 136"/>
                <a:gd name="T8" fmla="*/ 142 w 172"/>
                <a:gd name="T9" fmla="*/ 79 h 136"/>
                <a:gd name="T10" fmla="*/ 142 w 172"/>
                <a:gd name="T11" fmla="*/ 90 h 136"/>
                <a:gd name="T12" fmla="*/ 150 w 172"/>
                <a:gd name="T13" fmla="*/ 96 h 136"/>
                <a:gd name="T14" fmla="*/ 157 w 172"/>
                <a:gd name="T15" fmla="*/ 107 h 136"/>
                <a:gd name="T16" fmla="*/ 150 w 172"/>
                <a:gd name="T17" fmla="*/ 119 h 136"/>
                <a:gd name="T18" fmla="*/ 142 w 172"/>
                <a:gd name="T19" fmla="*/ 113 h 136"/>
                <a:gd name="T20" fmla="*/ 135 w 172"/>
                <a:gd name="T21" fmla="*/ 113 h 136"/>
                <a:gd name="T22" fmla="*/ 127 w 172"/>
                <a:gd name="T23" fmla="*/ 107 h 136"/>
                <a:gd name="T24" fmla="*/ 120 w 172"/>
                <a:gd name="T25" fmla="*/ 107 h 136"/>
                <a:gd name="T26" fmla="*/ 112 w 172"/>
                <a:gd name="T27" fmla="*/ 102 h 136"/>
                <a:gd name="T28" fmla="*/ 97 w 172"/>
                <a:gd name="T29" fmla="*/ 102 h 136"/>
                <a:gd name="T30" fmla="*/ 75 w 172"/>
                <a:gd name="T31" fmla="*/ 119 h 136"/>
                <a:gd name="T32" fmla="*/ 75 w 172"/>
                <a:gd name="T33" fmla="*/ 124 h 136"/>
                <a:gd name="T34" fmla="*/ 67 w 172"/>
                <a:gd name="T35" fmla="*/ 130 h 136"/>
                <a:gd name="T36" fmla="*/ 60 w 172"/>
                <a:gd name="T37" fmla="*/ 130 h 136"/>
                <a:gd name="T38" fmla="*/ 52 w 172"/>
                <a:gd name="T39" fmla="*/ 136 h 136"/>
                <a:gd name="T40" fmla="*/ 45 w 172"/>
                <a:gd name="T41" fmla="*/ 136 h 136"/>
                <a:gd name="T42" fmla="*/ 30 w 172"/>
                <a:gd name="T43" fmla="*/ 124 h 136"/>
                <a:gd name="T44" fmla="*/ 37 w 172"/>
                <a:gd name="T45" fmla="*/ 119 h 136"/>
                <a:gd name="T46" fmla="*/ 37 w 172"/>
                <a:gd name="T47" fmla="*/ 113 h 136"/>
                <a:gd name="T48" fmla="*/ 52 w 172"/>
                <a:gd name="T49" fmla="*/ 102 h 136"/>
                <a:gd name="T50" fmla="*/ 52 w 172"/>
                <a:gd name="T51" fmla="*/ 96 h 136"/>
                <a:gd name="T52" fmla="*/ 37 w 172"/>
                <a:gd name="T53" fmla="*/ 85 h 136"/>
                <a:gd name="T54" fmla="*/ 15 w 172"/>
                <a:gd name="T55" fmla="*/ 85 h 136"/>
                <a:gd name="T56" fmla="*/ 7 w 172"/>
                <a:gd name="T57" fmla="*/ 79 h 136"/>
                <a:gd name="T58" fmla="*/ 0 w 172"/>
                <a:gd name="T59" fmla="*/ 79 h 136"/>
                <a:gd name="T60" fmla="*/ 0 w 172"/>
                <a:gd name="T61" fmla="*/ 68 h 136"/>
                <a:gd name="T62" fmla="*/ 7 w 172"/>
                <a:gd name="T63" fmla="*/ 62 h 136"/>
                <a:gd name="T64" fmla="*/ 22 w 172"/>
                <a:gd name="T65" fmla="*/ 62 h 136"/>
                <a:gd name="T66" fmla="*/ 37 w 172"/>
                <a:gd name="T67" fmla="*/ 51 h 136"/>
                <a:gd name="T68" fmla="*/ 52 w 172"/>
                <a:gd name="T69" fmla="*/ 51 h 136"/>
                <a:gd name="T70" fmla="*/ 60 w 172"/>
                <a:gd name="T71" fmla="*/ 45 h 136"/>
                <a:gd name="T72" fmla="*/ 67 w 172"/>
                <a:gd name="T73" fmla="*/ 34 h 136"/>
                <a:gd name="T74" fmla="*/ 67 w 172"/>
                <a:gd name="T75" fmla="*/ 17 h 136"/>
                <a:gd name="T76" fmla="*/ 75 w 172"/>
                <a:gd name="T77" fmla="*/ 6 h 136"/>
                <a:gd name="T78" fmla="*/ 75 w 172"/>
                <a:gd name="T79" fmla="*/ 0 h 136"/>
                <a:gd name="T80" fmla="*/ 82 w 172"/>
                <a:gd name="T81" fmla="*/ 0 h 136"/>
                <a:gd name="T82" fmla="*/ 97 w 172"/>
                <a:gd name="T83" fmla="*/ 11 h 136"/>
                <a:gd name="T84" fmla="*/ 105 w 172"/>
                <a:gd name="T85" fmla="*/ 23 h 136"/>
                <a:gd name="T86" fmla="*/ 105 w 172"/>
                <a:gd name="T87" fmla="*/ 28 h 136"/>
                <a:gd name="T88" fmla="*/ 135 w 172"/>
                <a:gd name="T89" fmla="*/ 51 h 136"/>
                <a:gd name="T90" fmla="*/ 142 w 172"/>
                <a:gd name="T91" fmla="*/ 45 h 136"/>
                <a:gd name="T92" fmla="*/ 157 w 172"/>
                <a:gd name="T93" fmla="*/ 45 h 1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2" h="136">
                  <a:moveTo>
                    <a:pt x="157" y="45"/>
                  </a:moveTo>
                  <a:lnTo>
                    <a:pt x="172" y="57"/>
                  </a:lnTo>
                  <a:lnTo>
                    <a:pt x="172" y="68"/>
                  </a:lnTo>
                  <a:lnTo>
                    <a:pt x="157" y="68"/>
                  </a:lnTo>
                  <a:lnTo>
                    <a:pt x="142" y="79"/>
                  </a:lnTo>
                  <a:lnTo>
                    <a:pt x="142" y="90"/>
                  </a:lnTo>
                  <a:lnTo>
                    <a:pt x="150" y="96"/>
                  </a:lnTo>
                  <a:lnTo>
                    <a:pt x="157" y="107"/>
                  </a:lnTo>
                  <a:lnTo>
                    <a:pt x="150" y="119"/>
                  </a:lnTo>
                  <a:lnTo>
                    <a:pt x="142" y="113"/>
                  </a:lnTo>
                  <a:lnTo>
                    <a:pt x="135" y="113"/>
                  </a:lnTo>
                  <a:lnTo>
                    <a:pt x="127" y="107"/>
                  </a:lnTo>
                  <a:lnTo>
                    <a:pt x="120" y="107"/>
                  </a:lnTo>
                  <a:lnTo>
                    <a:pt x="112" y="102"/>
                  </a:lnTo>
                  <a:lnTo>
                    <a:pt x="97" y="102"/>
                  </a:lnTo>
                  <a:lnTo>
                    <a:pt x="75" y="119"/>
                  </a:lnTo>
                  <a:lnTo>
                    <a:pt x="75" y="124"/>
                  </a:lnTo>
                  <a:lnTo>
                    <a:pt x="67" y="130"/>
                  </a:lnTo>
                  <a:lnTo>
                    <a:pt x="60" y="130"/>
                  </a:lnTo>
                  <a:lnTo>
                    <a:pt x="52" y="136"/>
                  </a:lnTo>
                  <a:lnTo>
                    <a:pt x="45" y="136"/>
                  </a:lnTo>
                  <a:lnTo>
                    <a:pt x="30" y="124"/>
                  </a:lnTo>
                  <a:lnTo>
                    <a:pt x="37" y="119"/>
                  </a:lnTo>
                  <a:lnTo>
                    <a:pt x="37" y="113"/>
                  </a:lnTo>
                  <a:lnTo>
                    <a:pt x="52" y="102"/>
                  </a:lnTo>
                  <a:lnTo>
                    <a:pt x="52" y="96"/>
                  </a:lnTo>
                  <a:lnTo>
                    <a:pt x="37" y="85"/>
                  </a:lnTo>
                  <a:lnTo>
                    <a:pt x="15" y="85"/>
                  </a:lnTo>
                  <a:lnTo>
                    <a:pt x="7" y="79"/>
                  </a:lnTo>
                  <a:lnTo>
                    <a:pt x="0" y="79"/>
                  </a:lnTo>
                  <a:lnTo>
                    <a:pt x="0" y="68"/>
                  </a:lnTo>
                  <a:lnTo>
                    <a:pt x="7" y="62"/>
                  </a:lnTo>
                  <a:lnTo>
                    <a:pt x="22" y="62"/>
                  </a:lnTo>
                  <a:lnTo>
                    <a:pt x="37" y="51"/>
                  </a:lnTo>
                  <a:lnTo>
                    <a:pt x="52" y="51"/>
                  </a:lnTo>
                  <a:lnTo>
                    <a:pt x="60" y="45"/>
                  </a:lnTo>
                  <a:lnTo>
                    <a:pt x="67" y="34"/>
                  </a:lnTo>
                  <a:lnTo>
                    <a:pt x="67" y="17"/>
                  </a:lnTo>
                  <a:lnTo>
                    <a:pt x="75" y="6"/>
                  </a:lnTo>
                  <a:lnTo>
                    <a:pt x="75" y="0"/>
                  </a:lnTo>
                  <a:lnTo>
                    <a:pt x="82" y="0"/>
                  </a:lnTo>
                  <a:lnTo>
                    <a:pt x="97" y="11"/>
                  </a:lnTo>
                  <a:lnTo>
                    <a:pt x="105" y="23"/>
                  </a:lnTo>
                  <a:lnTo>
                    <a:pt x="105" y="28"/>
                  </a:lnTo>
                  <a:lnTo>
                    <a:pt x="135" y="51"/>
                  </a:lnTo>
                  <a:lnTo>
                    <a:pt x="142" y="45"/>
                  </a:lnTo>
                  <a:lnTo>
                    <a:pt x="157" y="45"/>
                  </a:lnTo>
                  <a:close/>
                </a:path>
              </a:pathLst>
            </a:custGeom>
            <a:solidFill>
              <a:srgbClr val="FF00FF"/>
            </a:solidFill>
            <a:ln w="9525">
              <a:noFill/>
              <a:round/>
              <a:headEnd/>
              <a:tailEnd/>
            </a:ln>
          </p:spPr>
          <p:txBody>
            <a:bodyPr/>
            <a:lstStyle/>
            <a:p>
              <a:endParaRPr lang="en-US"/>
            </a:p>
          </p:txBody>
        </p:sp>
        <p:sp>
          <p:nvSpPr>
            <p:cNvPr id="53285" name="Freeform 34"/>
            <p:cNvSpPr>
              <a:spLocks/>
            </p:cNvSpPr>
            <p:nvPr/>
          </p:nvSpPr>
          <p:spPr bwMode="auto">
            <a:xfrm>
              <a:off x="1654" y="513"/>
              <a:ext cx="76" cy="68"/>
            </a:xfrm>
            <a:custGeom>
              <a:avLst/>
              <a:gdLst>
                <a:gd name="T0" fmla="*/ 76 w 76"/>
                <a:gd name="T1" fmla="*/ 28 h 68"/>
                <a:gd name="T2" fmla="*/ 76 w 76"/>
                <a:gd name="T3" fmla="*/ 51 h 68"/>
                <a:gd name="T4" fmla="*/ 68 w 76"/>
                <a:gd name="T5" fmla="*/ 62 h 68"/>
                <a:gd name="T6" fmla="*/ 53 w 76"/>
                <a:gd name="T7" fmla="*/ 68 h 68"/>
                <a:gd name="T8" fmla="*/ 38 w 76"/>
                <a:gd name="T9" fmla="*/ 68 h 68"/>
                <a:gd name="T10" fmla="*/ 30 w 76"/>
                <a:gd name="T11" fmla="*/ 62 h 68"/>
                <a:gd name="T12" fmla="*/ 23 w 76"/>
                <a:gd name="T13" fmla="*/ 62 h 68"/>
                <a:gd name="T14" fmla="*/ 0 w 76"/>
                <a:gd name="T15" fmla="*/ 45 h 68"/>
                <a:gd name="T16" fmla="*/ 0 w 76"/>
                <a:gd name="T17" fmla="*/ 28 h 68"/>
                <a:gd name="T18" fmla="*/ 8 w 76"/>
                <a:gd name="T19" fmla="*/ 23 h 68"/>
                <a:gd name="T20" fmla="*/ 15 w 76"/>
                <a:gd name="T21" fmla="*/ 11 h 68"/>
                <a:gd name="T22" fmla="*/ 30 w 76"/>
                <a:gd name="T23" fmla="*/ 6 h 68"/>
                <a:gd name="T24" fmla="*/ 38 w 76"/>
                <a:gd name="T25" fmla="*/ 0 h 68"/>
                <a:gd name="T26" fmla="*/ 53 w 76"/>
                <a:gd name="T27" fmla="*/ 6 h 68"/>
                <a:gd name="T28" fmla="*/ 68 w 76"/>
                <a:gd name="T29" fmla="*/ 11 h 68"/>
                <a:gd name="T30" fmla="*/ 68 w 76"/>
                <a:gd name="T31" fmla="*/ 17 h 68"/>
                <a:gd name="T32" fmla="*/ 76 w 76"/>
                <a:gd name="T33" fmla="*/ 23 h 68"/>
                <a:gd name="T34" fmla="*/ 76 w 76"/>
                <a:gd name="T35" fmla="*/ 2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68">
                  <a:moveTo>
                    <a:pt x="76" y="28"/>
                  </a:moveTo>
                  <a:lnTo>
                    <a:pt x="76" y="51"/>
                  </a:lnTo>
                  <a:lnTo>
                    <a:pt x="68" y="62"/>
                  </a:lnTo>
                  <a:lnTo>
                    <a:pt x="53" y="68"/>
                  </a:lnTo>
                  <a:lnTo>
                    <a:pt x="38" y="68"/>
                  </a:lnTo>
                  <a:lnTo>
                    <a:pt x="30" y="62"/>
                  </a:lnTo>
                  <a:lnTo>
                    <a:pt x="23" y="62"/>
                  </a:lnTo>
                  <a:lnTo>
                    <a:pt x="0" y="45"/>
                  </a:lnTo>
                  <a:lnTo>
                    <a:pt x="0" y="28"/>
                  </a:lnTo>
                  <a:lnTo>
                    <a:pt x="8" y="23"/>
                  </a:lnTo>
                  <a:lnTo>
                    <a:pt x="15" y="11"/>
                  </a:lnTo>
                  <a:lnTo>
                    <a:pt x="30" y="6"/>
                  </a:lnTo>
                  <a:lnTo>
                    <a:pt x="38" y="0"/>
                  </a:lnTo>
                  <a:lnTo>
                    <a:pt x="53" y="6"/>
                  </a:lnTo>
                  <a:lnTo>
                    <a:pt x="68" y="11"/>
                  </a:lnTo>
                  <a:lnTo>
                    <a:pt x="68" y="17"/>
                  </a:lnTo>
                  <a:lnTo>
                    <a:pt x="76" y="23"/>
                  </a:lnTo>
                  <a:lnTo>
                    <a:pt x="76" y="28"/>
                  </a:lnTo>
                  <a:close/>
                </a:path>
              </a:pathLst>
            </a:custGeom>
            <a:solidFill>
              <a:srgbClr val="FF0000"/>
            </a:solidFill>
            <a:ln w="9525">
              <a:noFill/>
              <a:round/>
              <a:headEnd/>
              <a:tailEnd/>
            </a:ln>
          </p:spPr>
          <p:txBody>
            <a:bodyPr/>
            <a:lstStyle/>
            <a:p>
              <a:endParaRPr lang="en-US"/>
            </a:p>
          </p:txBody>
        </p:sp>
        <p:sp>
          <p:nvSpPr>
            <p:cNvPr id="53286" name="Freeform 35"/>
            <p:cNvSpPr>
              <a:spLocks/>
            </p:cNvSpPr>
            <p:nvPr/>
          </p:nvSpPr>
          <p:spPr bwMode="auto">
            <a:xfrm>
              <a:off x="368" y="558"/>
              <a:ext cx="91" cy="74"/>
            </a:xfrm>
            <a:custGeom>
              <a:avLst/>
              <a:gdLst>
                <a:gd name="T0" fmla="*/ 91 w 91"/>
                <a:gd name="T1" fmla="*/ 23 h 74"/>
                <a:gd name="T2" fmla="*/ 83 w 91"/>
                <a:gd name="T3" fmla="*/ 34 h 74"/>
                <a:gd name="T4" fmla="*/ 83 w 91"/>
                <a:gd name="T5" fmla="*/ 51 h 74"/>
                <a:gd name="T6" fmla="*/ 53 w 91"/>
                <a:gd name="T7" fmla="*/ 74 h 74"/>
                <a:gd name="T8" fmla="*/ 38 w 91"/>
                <a:gd name="T9" fmla="*/ 74 h 74"/>
                <a:gd name="T10" fmla="*/ 31 w 91"/>
                <a:gd name="T11" fmla="*/ 68 h 74"/>
                <a:gd name="T12" fmla="*/ 23 w 91"/>
                <a:gd name="T13" fmla="*/ 68 h 74"/>
                <a:gd name="T14" fmla="*/ 15 w 91"/>
                <a:gd name="T15" fmla="*/ 62 h 74"/>
                <a:gd name="T16" fmla="*/ 8 w 91"/>
                <a:gd name="T17" fmla="*/ 62 h 74"/>
                <a:gd name="T18" fmla="*/ 0 w 91"/>
                <a:gd name="T19" fmla="*/ 57 h 74"/>
                <a:gd name="T20" fmla="*/ 0 w 91"/>
                <a:gd name="T21" fmla="*/ 40 h 74"/>
                <a:gd name="T22" fmla="*/ 8 w 91"/>
                <a:gd name="T23" fmla="*/ 34 h 74"/>
                <a:gd name="T24" fmla="*/ 15 w 91"/>
                <a:gd name="T25" fmla="*/ 23 h 74"/>
                <a:gd name="T26" fmla="*/ 46 w 91"/>
                <a:gd name="T27" fmla="*/ 0 h 74"/>
                <a:gd name="T28" fmla="*/ 61 w 91"/>
                <a:gd name="T29" fmla="*/ 0 h 74"/>
                <a:gd name="T30" fmla="*/ 68 w 91"/>
                <a:gd name="T31" fmla="*/ 6 h 74"/>
                <a:gd name="T32" fmla="*/ 76 w 91"/>
                <a:gd name="T33" fmla="*/ 6 h 74"/>
                <a:gd name="T34" fmla="*/ 76 w 91"/>
                <a:gd name="T35" fmla="*/ 12 h 74"/>
                <a:gd name="T36" fmla="*/ 83 w 91"/>
                <a:gd name="T37" fmla="*/ 17 h 74"/>
                <a:gd name="T38" fmla="*/ 83 w 91"/>
                <a:gd name="T39" fmla="*/ 23 h 74"/>
                <a:gd name="T40" fmla="*/ 91 w 91"/>
                <a:gd name="T41" fmla="*/ 23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 h="74">
                  <a:moveTo>
                    <a:pt x="91" y="23"/>
                  </a:moveTo>
                  <a:lnTo>
                    <a:pt x="83" y="34"/>
                  </a:lnTo>
                  <a:lnTo>
                    <a:pt x="83" y="51"/>
                  </a:lnTo>
                  <a:lnTo>
                    <a:pt x="53" y="74"/>
                  </a:lnTo>
                  <a:lnTo>
                    <a:pt x="38" y="74"/>
                  </a:lnTo>
                  <a:lnTo>
                    <a:pt x="31" y="68"/>
                  </a:lnTo>
                  <a:lnTo>
                    <a:pt x="23" y="68"/>
                  </a:lnTo>
                  <a:lnTo>
                    <a:pt x="15" y="62"/>
                  </a:lnTo>
                  <a:lnTo>
                    <a:pt x="8" y="62"/>
                  </a:lnTo>
                  <a:lnTo>
                    <a:pt x="0" y="57"/>
                  </a:lnTo>
                  <a:lnTo>
                    <a:pt x="0" y="40"/>
                  </a:lnTo>
                  <a:lnTo>
                    <a:pt x="8" y="34"/>
                  </a:lnTo>
                  <a:lnTo>
                    <a:pt x="15" y="23"/>
                  </a:lnTo>
                  <a:lnTo>
                    <a:pt x="46" y="0"/>
                  </a:lnTo>
                  <a:lnTo>
                    <a:pt x="61" y="0"/>
                  </a:lnTo>
                  <a:lnTo>
                    <a:pt x="68" y="6"/>
                  </a:lnTo>
                  <a:lnTo>
                    <a:pt x="76" y="6"/>
                  </a:lnTo>
                  <a:lnTo>
                    <a:pt x="76" y="12"/>
                  </a:lnTo>
                  <a:lnTo>
                    <a:pt x="83" y="17"/>
                  </a:lnTo>
                  <a:lnTo>
                    <a:pt x="83" y="23"/>
                  </a:lnTo>
                  <a:lnTo>
                    <a:pt x="91" y="23"/>
                  </a:lnTo>
                  <a:close/>
                </a:path>
              </a:pathLst>
            </a:custGeom>
            <a:solidFill>
              <a:srgbClr val="3FFF3F"/>
            </a:solidFill>
            <a:ln w="9525">
              <a:noFill/>
              <a:round/>
              <a:headEnd/>
              <a:tailEnd/>
            </a:ln>
          </p:spPr>
          <p:txBody>
            <a:bodyPr/>
            <a:lstStyle/>
            <a:p>
              <a:endParaRPr lang="en-US"/>
            </a:p>
          </p:txBody>
        </p:sp>
        <p:sp>
          <p:nvSpPr>
            <p:cNvPr id="53287" name="Freeform 36"/>
            <p:cNvSpPr>
              <a:spLocks/>
            </p:cNvSpPr>
            <p:nvPr/>
          </p:nvSpPr>
          <p:spPr bwMode="auto">
            <a:xfrm>
              <a:off x="1940" y="564"/>
              <a:ext cx="90" cy="68"/>
            </a:xfrm>
            <a:custGeom>
              <a:avLst/>
              <a:gdLst>
                <a:gd name="T0" fmla="*/ 90 w 90"/>
                <a:gd name="T1" fmla="*/ 34 h 68"/>
                <a:gd name="T2" fmla="*/ 90 w 90"/>
                <a:gd name="T3" fmla="*/ 45 h 68"/>
                <a:gd name="T4" fmla="*/ 83 w 90"/>
                <a:gd name="T5" fmla="*/ 51 h 68"/>
                <a:gd name="T6" fmla="*/ 75 w 90"/>
                <a:gd name="T7" fmla="*/ 62 h 68"/>
                <a:gd name="T8" fmla="*/ 68 w 90"/>
                <a:gd name="T9" fmla="*/ 68 h 68"/>
                <a:gd name="T10" fmla="*/ 45 w 90"/>
                <a:gd name="T11" fmla="*/ 68 h 68"/>
                <a:gd name="T12" fmla="*/ 38 w 90"/>
                <a:gd name="T13" fmla="*/ 62 h 68"/>
                <a:gd name="T14" fmla="*/ 30 w 90"/>
                <a:gd name="T15" fmla="*/ 62 h 68"/>
                <a:gd name="T16" fmla="*/ 23 w 90"/>
                <a:gd name="T17" fmla="*/ 56 h 68"/>
                <a:gd name="T18" fmla="*/ 23 w 90"/>
                <a:gd name="T19" fmla="*/ 51 h 68"/>
                <a:gd name="T20" fmla="*/ 15 w 90"/>
                <a:gd name="T21" fmla="*/ 51 h 68"/>
                <a:gd name="T22" fmla="*/ 8 w 90"/>
                <a:gd name="T23" fmla="*/ 45 h 68"/>
                <a:gd name="T24" fmla="*/ 0 w 90"/>
                <a:gd name="T25" fmla="*/ 34 h 68"/>
                <a:gd name="T26" fmla="*/ 0 w 90"/>
                <a:gd name="T27" fmla="*/ 28 h 68"/>
                <a:gd name="T28" fmla="*/ 8 w 90"/>
                <a:gd name="T29" fmla="*/ 17 h 68"/>
                <a:gd name="T30" fmla="*/ 8 w 90"/>
                <a:gd name="T31" fmla="*/ 11 h 68"/>
                <a:gd name="T32" fmla="*/ 15 w 90"/>
                <a:gd name="T33" fmla="*/ 11 h 68"/>
                <a:gd name="T34" fmla="*/ 23 w 90"/>
                <a:gd name="T35" fmla="*/ 6 h 68"/>
                <a:gd name="T36" fmla="*/ 45 w 90"/>
                <a:gd name="T37" fmla="*/ 6 h 68"/>
                <a:gd name="T38" fmla="*/ 53 w 90"/>
                <a:gd name="T39" fmla="*/ 0 h 68"/>
                <a:gd name="T40" fmla="*/ 83 w 90"/>
                <a:gd name="T41" fmla="*/ 23 h 68"/>
                <a:gd name="T42" fmla="*/ 83 w 90"/>
                <a:gd name="T43" fmla="*/ 28 h 68"/>
                <a:gd name="T44" fmla="*/ 90 w 90"/>
                <a:gd name="T45" fmla="*/ 34 h 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 h="68">
                  <a:moveTo>
                    <a:pt x="90" y="34"/>
                  </a:moveTo>
                  <a:lnTo>
                    <a:pt x="90" y="45"/>
                  </a:lnTo>
                  <a:lnTo>
                    <a:pt x="83" y="51"/>
                  </a:lnTo>
                  <a:lnTo>
                    <a:pt x="75" y="62"/>
                  </a:lnTo>
                  <a:lnTo>
                    <a:pt x="68" y="68"/>
                  </a:lnTo>
                  <a:lnTo>
                    <a:pt x="45" y="68"/>
                  </a:lnTo>
                  <a:lnTo>
                    <a:pt x="38" y="62"/>
                  </a:lnTo>
                  <a:lnTo>
                    <a:pt x="30" y="62"/>
                  </a:lnTo>
                  <a:lnTo>
                    <a:pt x="23" y="56"/>
                  </a:lnTo>
                  <a:lnTo>
                    <a:pt x="23" y="51"/>
                  </a:lnTo>
                  <a:lnTo>
                    <a:pt x="15" y="51"/>
                  </a:lnTo>
                  <a:lnTo>
                    <a:pt x="8" y="45"/>
                  </a:lnTo>
                  <a:lnTo>
                    <a:pt x="0" y="34"/>
                  </a:lnTo>
                  <a:lnTo>
                    <a:pt x="0" y="28"/>
                  </a:lnTo>
                  <a:lnTo>
                    <a:pt x="8" y="17"/>
                  </a:lnTo>
                  <a:lnTo>
                    <a:pt x="8" y="11"/>
                  </a:lnTo>
                  <a:lnTo>
                    <a:pt x="15" y="11"/>
                  </a:lnTo>
                  <a:lnTo>
                    <a:pt x="23" y="6"/>
                  </a:lnTo>
                  <a:lnTo>
                    <a:pt x="45" y="6"/>
                  </a:lnTo>
                  <a:lnTo>
                    <a:pt x="53" y="0"/>
                  </a:lnTo>
                  <a:lnTo>
                    <a:pt x="83" y="23"/>
                  </a:lnTo>
                  <a:lnTo>
                    <a:pt x="83" y="28"/>
                  </a:lnTo>
                  <a:lnTo>
                    <a:pt x="90" y="34"/>
                  </a:lnTo>
                  <a:close/>
                </a:path>
              </a:pathLst>
            </a:custGeom>
            <a:solidFill>
              <a:srgbClr val="FF0000"/>
            </a:solidFill>
            <a:ln w="9525">
              <a:noFill/>
              <a:round/>
              <a:headEnd/>
              <a:tailEnd/>
            </a:ln>
          </p:spPr>
          <p:txBody>
            <a:bodyPr/>
            <a:lstStyle/>
            <a:p>
              <a:endParaRPr lang="en-US"/>
            </a:p>
          </p:txBody>
        </p:sp>
        <p:sp>
          <p:nvSpPr>
            <p:cNvPr id="53288" name="Freeform 37"/>
            <p:cNvSpPr>
              <a:spLocks/>
            </p:cNvSpPr>
            <p:nvPr/>
          </p:nvSpPr>
          <p:spPr bwMode="auto">
            <a:xfrm>
              <a:off x="1301" y="570"/>
              <a:ext cx="83" cy="62"/>
            </a:xfrm>
            <a:custGeom>
              <a:avLst/>
              <a:gdLst>
                <a:gd name="T0" fmla="*/ 83 w 83"/>
                <a:gd name="T1" fmla="*/ 22 h 62"/>
                <a:gd name="T2" fmla="*/ 83 w 83"/>
                <a:gd name="T3" fmla="*/ 39 h 62"/>
                <a:gd name="T4" fmla="*/ 68 w 83"/>
                <a:gd name="T5" fmla="*/ 50 h 62"/>
                <a:gd name="T6" fmla="*/ 53 w 83"/>
                <a:gd name="T7" fmla="*/ 50 h 62"/>
                <a:gd name="T8" fmla="*/ 37 w 83"/>
                <a:gd name="T9" fmla="*/ 62 h 62"/>
                <a:gd name="T10" fmla="*/ 22 w 83"/>
                <a:gd name="T11" fmla="*/ 62 h 62"/>
                <a:gd name="T12" fmla="*/ 0 w 83"/>
                <a:gd name="T13" fmla="*/ 45 h 62"/>
                <a:gd name="T14" fmla="*/ 0 w 83"/>
                <a:gd name="T15" fmla="*/ 28 h 62"/>
                <a:gd name="T16" fmla="*/ 7 w 83"/>
                <a:gd name="T17" fmla="*/ 17 h 62"/>
                <a:gd name="T18" fmla="*/ 30 w 83"/>
                <a:gd name="T19" fmla="*/ 0 h 62"/>
                <a:gd name="T20" fmla="*/ 37 w 83"/>
                <a:gd name="T21" fmla="*/ 5 h 62"/>
                <a:gd name="T22" fmla="*/ 53 w 83"/>
                <a:gd name="T23" fmla="*/ 5 h 62"/>
                <a:gd name="T24" fmla="*/ 68 w 83"/>
                <a:gd name="T25" fmla="*/ 17 h 62"/>
                <a:gd name="T26" fmla="*/ 75 w 83"/>
                <a:gd name="T27" fmla="*/ 17 h 62"/>
                <a:gd name="T28" fmla="*/ 83 w 83"/>
                <a:gd name="T29" fmla="*/ 22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3" h="62">
                  <a:moveTo>
                    <a:pt x="83" y="22"/>
                  </a:moveTo>
                  <a:lnTo>
                    <a:pt x="83" y="39"/>
                  </a:lnTo>
                  <a:lnTo>
                    <a:pt x="68" y="50"/>
                  </a:lnTo>
                  <a:lnTo>
                    <a:pt x="53" y="50"/>
                  </a:lnTo>
                  <a:lnTo>
                    <a:pt x="37" y="62"/>
                  </a:lnTo>
                  <a:lnTo>
                    <a:pt x="22" y="62"/>
                  </a:lnTo>
                  <a:lnTo>
                    <a:pt x="0" y="45"/>
                  </a:lnTo>
                  <a:lnTo>
                    <a:pt x="0" y="28"/>
                  </a:lnTo>
                  <a:lnTo>
                    <a:pt x="7" y="17"/>
                  </a:lnTo>
                  <a:lnTo>
                    <a:pt x="30" y="0"/>
                  </a:lnTo>
                  <a:lnTo>
                    <a:pt x="37" y="5"/>
                  </a:lnTo>
                  <a:lnTo>
                    <a:pt x="53" y="5"/>
                  </a:lnTo>
                  <a:lnTo>
                    <a:pt x="68" y="17"/>
                  </a:lnTo>
                  <a:lnTo>
                    <a:pt x="75" y="17"/>
                  </a:lnTo>
                  <a:lnTo>
                    <a:pt x="83" y="22"/>
                  </a:lnTo>
                  <a:close/>
                </a:path>
              </a:pathLst>
            </a:custGeom>
            <a:solidFill>
              <a:srgbClr val="FF0000"/>
            </a:solidFill>
            <a:ln w="9525">
              <a:noFill/>
              <a:round/>
              <a:headEnd/>
              <a:tailEnd/>
            </a:ln>
          </p:spPr>
          <p:txBody>
            <a:bodyPr/>
            <a:lstStyle/>
            <a:p>
              <a:endParaRPr lang="en-US"/>
            </a:p>
          </p:txBody>
        </p:sp>
        <p:sp>
          <p:nvSpPr>
            <p:cNvPr id="53289" name="Freeform 38"/>
            <p:cNvSpPr>
              <a:spLocks/>
            </p:cNvSpPr>
            <p:nvPr/>
          </p:nvSpPr>
          <p:spPr bwMode="auto">
            <a:xfrm>
              <a:off x="3128" y="587"/>
              <a:ext cx="135" cy="129"/>
            </a:xfrm>
            <a:custGeom>
              <a:avLst/>
              <a:gdLst>
                <a:gd name="T0" fmla="*/ 120 w 135"/>
                <a:gd name="T1" fmla="*/ 22 h 129"/>
                <a:gd name="T2" fmla="*/ 135 w 135"/>
                <a:gd name="T3" fmla="*/ 33 h 129"/>
                <a:gd name="T4" fmla="*/ 135 w 135"/>
                <a:gd name="T5" fmla="*/ 39 h 129"/>
                <a:gd name="T6" fmla="*/ 113 w 135"/>
                <a:gd name="T7" fmla="*/ 56 h 129"/>
                <a:gd name="T8" fmla="*/ 113 w 135"/>
                <a:gd name="T9" fmla="*/ 84 h 129"/>
                <a:gd name="T10" fmla="*/ 120 w 135"/>
                <a:gd name="T11" fmla="*/ 90 h 129"/>
                <a:gd name="T12" fmla="*/ 128 w 135"/>
                <a:gd name="T13" fmla="*/ 107 h 129"/>
                <a:gd name="T14" fmla="*/ 128 w 135"/>
                <a:gd name="T15" fmla="*/ 129 h 129"/>
                <a:gd name="T16" fmla="*/ 113 w 135"/>
                <a:gd name="T17" fmla="*/ 129 h 129"/>
                <a:gd name="T18" fmla="*/ 105 w 135"/>
                <a:gd name="T19" fmla="*/ 118 h 129"/>
                <a:gd name="T20" fmla="*/ 90 w 135"/>
                <a:gd name="T21" fmla="*/ 107 h 129"/>
                <a:gd name="T22" fmla="*/ 83 w 135"/>
                <a:gd name="T23" fmla="*/ 95 h 129"/>
                <a:gd name="T24" fmla="*/ 75 w 135"/>
                <a:gd name="T25" fmla="*/ 84 h 129"/>
                <a:gd name="T26" fmla="*/ 68 w 135"/>
                <a:gd name="T27" fmla="*/ 78 h 129"/>
                <a:gd name="T28" fmla="*/ 53 w 135"/>
                <a:gd name="T29" fmla="*/ 78 h 129"/>
                <a:gd name="T30" fmla="*/ 30 w 135"/>
                <a:gd name="T31" fmla="*/ 95 h 129"/>
                <a:gd name="T32" fmla="*/ 30 w 135"/>
                <a:gd name="T33" fmla="*/ 101 h 129"/>
                <a:gd name="T34" fmla="*/ 8 w 135"/>
                <a:gd name="T35" fmla="*/ 101 h 129"/>
                <a:gd name="T36" fmla="*/ 0 w 135"/>
                <a:gd name="T37" fmla="*/ 90 h 129"/>
                <a:gd name="T38" fmla="*/ 0 w 135"/>
                <a:gd name="T39" fmla="*/ 84 h 129"/>
                <a:gd name="T40" fmla="*/ 8 w 135"/>
                <a:gd name="T41" fmla="*/ 73 h 129"/>
                <a:gd name="T42" fmla="*/ 8 w 135"/>
                <a:gd name="T43" fmla="*/ 62 h 129"/>
                <a:gd name="T44" fmla="*/ 23 w 135"/>
                <a:gd name="T45" fmla="*/ 50 h 129"/>
                <a:gd name="T46" fmla="*/ 23 w 135"/>
                <a:gd name="T47" fmla="*/ 33 h 129"/>
                <a:gd name="T48" fmla="*/ 8 w 135"/>
                <a:gd name="T49" fmla="*/ 22 h 129"/>
                <a:gd name="T50" fmla="*/ 8 w 135"/>
                <a:gd name="T51" fmla="*/ 11 h 129"/>
                <a:gd name="T52" fmla="*/ 23 w 135"/>
                <a:gd name="T53" fmla="*/ 16 h 129"/>
                <a:gd name="T54" fmla="*/ 30 w 135"/>
                <a:gd name="T55" fmla="*/ 16 h 129"/>
                <a:gd name="T56" fmla="*/ 38 w 135"/>
                <a:gd name="T57" fmla="*/ 11 h 129"/>
                <a:gd name="T58" fmla="*/ 45 w 135"/>
                <a:gd name="T59" fmla="*/ 11 h 129"/>
                <a:gd name="T60" fmla="*/ 45 w 135"/>
                <a:gd name="T61" fmla="*/ 5 h 129"/>
                <a:gd name="T62" fmla="*/ 53 w 135"/>
                <a:gd name="T63" fmla="*/ 0 h 129"/>
                <a:gd name="T64" fmla="*/ 68 w 135"/>
                <a:gd name="T65" fmla="*/ 0 h 129"/>
                <a:gd name="T66" fmla="*/ 90 w 135"/>
                <a:gd name="T67" fmla="*/ 16 h 129"/>
                <a:gd name="T68" fmla="*/ 98 w 135"/>
                <a:gd name="T69" fmla="*/ 16 h 129"/>
                <a:gd name="T70" fmla="*/ 105 w 135"/>
                <a:gd name="T71" fmla="*/ 22 h 129"/>
                <a:gd name="T72" fmla="*/ 120 w 135"/>
                <a:gd name="T73" fmla="*/ 22 h 1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5" h="129">
                  <a:moveTo>
                    <a:pt x="120" y="22"/>
                  </a:moveTo>
                  <a:lnTo>
                    <a:pt x="135" y="33"/>
                  </a:lnTo>
                  <a:lnTo>
                    <a:pt x="135" y="39"/>
                  </a:lnTo>
                  <a:lnTo>
                    <a:pt x="113" y="56"/>
                  </a:lnTo>
                  <a:lnTo>
                    <a:pt x="113" y="84"/>
                  </a:lnTo>
                  <a:lnTo>
                    <a:pt x="120" y="90"/>
                  </a:lnTo>
                  <a:lnTo>
                    <a:pt x="128" y="107"/>
                  </a:lnTo>
                  <a:lnTo>
                    <a:pt x="128" y="129"/>
                  </a:lnTo>
                  <a:lnTo>
                    <a:pt x="113" y="129"/>
                  </a:lnTo>
                  <a:lnTo>
                    <a:pt x="105" y="118"/>
                  </a:lnTo>
                  <a:lnTo>
                    <a:pt x="90" y="107"/>
                  </a:lnTo>
                  <a:lnTo>
                    <a:pt x="83" y="95"/>
                  </a:lnTo>
                  <a:lnTo>
                    <a:pt x="75" y="84"/>
                  </a:lnTo>
                  <a:lnTo>
                    <a:pt x="68" y="78"/>
                  </a:lnTo>
                  <a:lnTo>
                    <a:pt x="53" y="78"/>
                  </a:lnTo>
                  <a:lnTo>
                    <a:pt x="30" y="95"/>
                  </a:lnTo>
                  <a:lnTo>
                    <a:pt x="30" y="101"/>
                  </a:lnTo>
                  <a:lnTo>
                    <a:pt x="8" y="101"/>
                  </a:lnTo>
                  <a:lnTo>
                    <a:pt x="0" y="90"/>
                  </a:lnTo>
                  <a:lnTo>
                    <a:pt x="0" y="84"/>
                  </a:lnTo>
                  <a:lnTo>
                    <a:pt x="8" y="73"/>
                  </a:lnTo>
                  <a:lnTo>
                    <a:pt x="8" y="62"/>
                  </a:lnTo>
                  <a:lnTo>
                    <a:pt x="23" y="50"/>
                  </a:lnTo>
                  <a:lnTo>
                    <a:pt x="23" y="33"/>
                  </a:lnTo>
                  <a:lnTo>
                    <a:pt x="8" y="22"/>
                  </a:lnTo>
                  <a:lnTo>
                    <a:pt x="8" y="11"/>
                  </a:lnTo>
                  <a:lnTo>
                    <a:pt x="23" y="16"/>
                  </a:lnTo>
                  <a:lnTo>
                    <a:pt x="30" y="16"/>
                  </a:lnTo>
                  <a:lnTo>
                    <a:pt x="38" y="11"/>
                  </a:lnTo>
                  <a:lnTo>
                    <a:pt x="45" y="11"/>
                  </a:lnTo>
                  <a:lnTo>
                    <a:pt x="45" y="5"/>
                  </a:lnTo>
                  <a:lnTo>
                    <a:pt x="53" y="0"/>
                  </a:lnTo>
                  <a:lnTo>
                    <a:pt x="68" y="0"/>
                  </a:lnTo>
                  <a:lnTo>
                    <a:pt x="90" y="16"/>
                  </a:lnTo>
                  <a:lnTo>
                    <a:pt x="98" y="16"/>
                  </a:lnTo>
                  <a:lnTo>
                    <a:pt x="105" y="22"/>
                  </a:lnTo>
                  <a:lnTo>
                    <a:pt x="120" y="22"/>
                  </a:lnTo>
                  <a:close/>
                </a:path>
              </a:pathLst>
            </a:custGeom>
            <a:solidFill>
              <a:srgbClr val="FF00FF"/>
            </a:solidFill>
            <a:ln w="9525">
              <a:noFill/>
              <a:round/>
              <a:headEnd/>
              <a:tailEnd/>
            </a:ln>
          </p:spPr>
          <p:txBody>
            <a:bodyPr/>
            <a:lstStyle/>
            <a:p>
              <a:endParaRPr lang="en-US"/>
            </a:p>
          </p:txBody>
        </p:sp>
        <p:sp>
          <p:nvSpPr>
            <p:cNvPr id="53290" name="Freeform 39"/>
            <p:cNvSpPr>
              <a:spLocks/>
            </p:cNvSpPr>
            <p:nvPr/>
          </p:nvSpPr>
          <p:spPr bwMode="auto">
            <a:xfrm>
              <a:off x="1669" y="609"/>
              <a:ext cx="61" cy="367"/>
            </a:xfrm>
            <a:custGeom>
              <a:avLst/>
              <a:gdLst>
                <a:gd name="T0" fmla="*/ 61 w 61"/>
                <a:gd name="T1" fmla="*/ 17 h 367"/>
                <a:gd name="T2" fmla="*/ 61 w 61"/>
                <a:gd name="T3" fmla="*/ 141 h 367"/>
                <a:gd name="T4" fmla="*/ 53 w 61"/>
                <a:gd name="T5" fmla="*/ 209 h 367"/>
                <a:gd name="T6" fmla="*/ 45 w 61"/>
                <a:gd name="T7" fmla="*/ 282 h 367"/>
                <a:gd name="T8" fmla="*/ 53 w 61"/>
                <a:gd name="T9" fmla="*/ 355 h 367"/>
                <a:gd name="T10" fmla="*/ 45 w 61"/>
                <a:gd name="T11" fmla="*/ 361 h 367"/>
                <a:gd name="T12" fmla="*/ 45 w 61"/>
                <a:gd name="T13" fmla="*/ 367 h 367"/>
                <a:gd name="T14" fmla="*/ 8 w 61"/>
                <a:gd name="T15" fmla="*/ 367 h 367"/>
                <a:gd name="T16" fmla="*/ 0 w 61"/>
                <a:gd name="T17" fmla="*/ 361 h 367"/>
                <a:gd name="T18" fmla="*/ 0 w 61"/>
                <a:gd name="T19" fmla="*/ 186 h 367"/>
                <a:gd name="T20" fmla="*/ 8 w 61"/>
                <a:gd name="T21" fmla="*/ 96 h 367"/>
                <a:gd name="T22" fmla="*/ 8 w 61"/>
                <a:gd name="T23" fmla="*/ 6 h 367"/>
                <a:gd name="T24" fmla="*/ 15 w 61"/>
                <a:gd name="T25" fmla="*/ 0 h 367"/>
                <a:gd name="T26" fmla="*/ 53 w 61"/>
                <a:gd name="T27" fmla="*/ 0 h 367"/>
                <a:gd name="T28" fmla="*/ 61 w 61"/>
                <a:gd name="T29" fmla="*/ 6 h 367"/>
                <a:gd name="T30" fmla="*/ 61 w 61"/>
                <a:gd name="T31" fmla="*/ 17 h 3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1" h="367">
                  <a:moveTo>
                    <a:pt x="61" y="17"/>
                  </a:moveTo>
                  <a:lnTo>
                    <a:pt x="61" y="141"/>
                  </a:lnTo>
                  <a:lnTo>
                    <a:pt x="53" y="209"/>
                  </a:lnTo>
                  <a:lnTo>
                    <a:pt x="45" y="282"/>
                  </a:lnTo>
                  <a:lnTo>
                    <a:pt x="53" y="355"/>
                  </a:lnTo>
                  <a:lnTo>
                    <a:pt x="45" y="361"/>
                  </a:lnTo>
                  <a:lnTo>
                    <a:pt x="45" y="367"/>
                  </a:lnTo>
                  <a:lnTo>
                    <a:pt x="8" y="367"/>
                  </a:lnTo>
                  <a:lnTo>
                    <a:pt x="0" y="361"/>
                  </a:lnTo>
                  <a:lnTo>
                    <a:pt x="0" y="186"/>
                  </a:lnTo>
                  <a:lnTo>
                    <a:pt x="8" y="96"/>
                  </a:lnTo>
                  <a:lnTo>
                    <a:pt x="8" y="6"/>
                  </a:lnTo>
                  <a:lnTo>
                    <a:pt x="15" y="0"/>
                  </a:lnTo>
                  <a:lnTo>
                    <a:pt x="53" y="0"/>
                  </a:lnTo>
                  <a:lnTo>
                    <a:pt x="61" y="6"/>
                  </a:lnTo>
                  <a:lnTo>
                    <a:pt x="61" y="17"/>
                  </a:lnTo>
                  <a:close/>
                </a:path>
              </a:pathLst>
            </a:custGeom>
            <a:solidFill>
              <a:srgbClr val="FF0000"/>
            </a:solidFill>
            <a:ln w="9525">
              <a:noFill/>
              <a:round/>
              <a:headEnd/>
              <a:tailEnd/>
            </a:ln>
          </p:spPr>
          <p:txBody>
            <a:bodyPr/>
            <a:lstStyle/>
            <a:p>
              <a:endParaRPr lang="en-US"/>
            </a:p>
          </p:txBody>
        </p:sp>
        <p:sp>
          <p:nvSpPr>
            <p:cNvPr id="53291" name="Freeform 40"/>
            <p:cNvSpPr>
              <a:spLocks/>
            </p:cNvSpPr>
            <p:nvPr/>
          </p:nvSpPr>
          <p:spPr bwMode="auto">
            <a:xfrm>
              <a:off x="3030" y="615"/>
              <a:ext cx="83" cy="56"/>
            </a:xfrm>
            <a:custGeom>
              <a:avLst/>
              <a:gdLst>
                <a:gd name="T0" fmla="*/ 83 w 83"/>
                <a:gd name="T1" fmla="*/ 22 h 56"/>
                <a:gd name="T2" fmla="*/ 83 w 83"/>
                <a:gd name="T3" fmla="*/ 39 h 56"/>
                <a:gd name="T4" fmla="*/ 76 w 83"/>
                <a:gd name="T5" fmla="*/ 50 h 56"/>
                <a:gd name="T6" fmla="*/ 68 w 83"/>
                <a:gd name="T7" fmla="*/ 56 h 56"/>
                <a:gd name="T8" fmla="*/ 23 w 83"/>
                <a:gd name="T9" fmla="*/ 56 h 56"/>
                <a:gd name="T10" fmla="*/ 23 w 83"/>
                <a:gd name="T11" fmla="*/ 50 h 56"/>
                <a:gd name="T12" fmla="*/ 15 w 83"/>
                <a:gd name="T13" fmla="*/ 50 h 56"/>
                <a:gd name="T14" fmla="*/ 8 w 83"/>
                <a:gd name="T15" fmla="*/ 45 h 56"/>
                <a:gd name="T16" fmla="*/ 0 w 83"/>
                <a:gd name="T17" fmla="*/ 34 h 56"/>
                <a:gd name="T18" fmla="*/ 8 w 83"/>
                <a:gd name="T19" fmla="*/ 34 h 56"/>
                <a:gd name="T20" fmla="*/ 8 w 83"/>
                <a:gd name="T21" fmla="*/ 17 h 56"/>
                <a:gd name="T22" fmla="*/ 23 w 83"/>
                <a:gd name="T23" fmla="*/ 5 h 56"/>
                <a:gd name="T24" fmla="*/ 38 w 83"/>
                <a:gd name="T25" fmla="*/ 0 h 56"/>
                <a:gd name="T26" fmla="*/ 61 w 83"/>
                <a:gd name="T27" fmla="*/ 0 h 56"/>
                <a:gd name="T28" fmla="*/ 76 w 83"/>
                <a:gd name="T29" fmla="*/ 11 h 56"/>
                <a:gd name="T30" fmla="*/ 83 w 83"/>
                <a:gd name="T31" fmla="*/ 22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3" h="56">
                  <a:moveTo>
                    <a:pt x="83" y="22"/>
                  </a:moveTo>
                  <a:lnTo>
                    <a:pt x="83" y="39"/>
                  </a:lnTo>
                  <a:lnTo>
                    <a:pt x="76" y="50"/>
                  </a:lnTo>
                  <a:lnTo>
                    <a:pt x="68" y="56"/>
                  </a:lnTo>
                  <a:lnTo>
                    <a:pt x="23" y="56"/>
                  </a:lnTo>
                  <a:lnTo>
                    <a:pt x="23" y="50"/>
                  </a:lnTo>
                  <a:lnTo>
                    <a:pt x="15" y="50"/>
                  </a:lnTo>
                  <a:lnTo>
                    <a:pt x="8" y="45"/>
                  </a:lnTo>
                  <a:lnTo>
                    <a:pt x="0" y="34"/>
                  </a:lnTo>
                  <a:lnTo>
                    <a:pt x="8" y="34"/>
                  </a:lnTo>
                  <a:lnTo>
                    <a:pt x="8" y="17"/>
                  </a:lnTo>
                  <a:lnTo>
                    <a:pt x="23" y="5"/>
                  </a:lnTo>
                  <a:lnTo>
                    <a:pt x="38" y="0"/>
                  </a:lnTo>
                  <a:lnTo>
                    <a:pt x="61" y="0"/>
                  </a:lnTo>
                  <a:lnTo>
                    <a:pt x="76" y="11"/>
                  </a:lnTo>
                  <a:lnTo>
                    <a:pt x="83" y="22"/>
                  </a:lnTo>
                  <a:close/>
                </a:path>
              </a:pathLst>
            </a:custGeom>
            <a:solidFill>
              <a:srgbClr val="3FFF3F"/>
            </a:solidFill>
            <a:ln w="9525">
              <a:noFill/>
              <a:round/>
              <a:headEnd/>
              <a:tailEnd/>
            </a:ln>
          </p:spPr>
          <p:txBody>
            <a:bodyPr/>
            <a:lstStyle/>
            <a:p>
              <a:endParaRPr lang="en-US"/>
            </a:p>
          </p:txBody>
        </p:sp>
        <p:sp>
          <p:nvSpPr>
            <p:cNvPr id="53292" name="Freeform 41"/>
            <p:cNvSpPr>
              <a:spLocks/>
            </p:cNvSpPr>
            <p:nvPr/>
          </p:nvSpPr>
          <p:spPr bwMode="auto">
            <a:xfrm>
              <a:off x="1805" y="620"/>
              <a:ext cx="67" cy="45"/>
            </a:xfrm>
            <a:custGeom>
              <a:avLst/>
              <a:gdLst>
                <a:gd name="T0" fmla="*/ 67 w 67"/>
                <a:gd name="T1" fmla="*/ 17 h 45"/>
                <a:gd name="T2" fmla="*/ 60 w 67"/>
                <a:gd name="T3" fmla="*/ 29 h 45"/>
                <a:gd name="T4" fmla="*/ 45 w 67"/>
                <a:gd name="T5" fmla="*/ 40 h 45"/>
                <a:gd name="T6" fmla="*/ 30 w 67"/>
                <a:gd name="T7" fmla="*/ 40 h 45"/>
                <a:gd name="T8" fmla="*/ 30 w 67"/>
                <a:gd name="T9" fmla="*/ 45 h 45"/>
                <a:gd name="T10" fmla="*/ 15 w 67"/>
                <a:gd name="T11" fmla="*/ 45 h 45"/>
                <a:gd name="T12" fmla="*/ 15 w 67"/>
                <a:gd name="T13" fmla="*/ 40 h 45"/>
                <a:gd name="T14" fmla="*/ 7 w 67"/>
                <a:gd name="T15" fmla="*/ 40 h 45"/>
                <a:gd name="T16" fmla="*/ 0 w 67"/>
                <a:gd name="T17" fmla="*/ 34 h 45"/>
                <a:gd name="T18" fmla="*/ 0 w 67"/>
                <a:gd name="T19" fmla="*/ 17 h 45"/>
                <a:gd name="T20" fmla="*/ 7 w 67"/>
                <a:gd name="T21" fmla="*/ 6 h 45"/>
                <a:gd name="T22" fmla="*/ 15 w 67"/>
                <a:gd name="T23" fmla="*/ 0 h 45"/>
                <a:gd name="T24" fmla="*/ 45 w 67"/>
                <a:gd name="T25" fmla="*/ 0 h 45"/>
                <a:gd name="T26" fmla="*/ 52 w 67"/>
                <a:gd name="T27" fmla="*/ 6 h 45"/>
                <a:gd name="T28" fmla="*/ 60 w 67"/>
                <a:gd name="T29" fmla="*/ 6 h 45"/>
                <a:gd name="T30" fmla="*/ 60 w 67"/>
                <a:gd name="T31" fmla="*/ 12 h 45"/>
                <a:gd name="T32" fmla="*/ 67 w 67"/>
                <a:gd name="T33" fmla="*/ 17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7" h="45">
                  <a:moveTo>
                    <a:pt x="67" y="17"/>
                  </a:moveTo>
                  <a:lnTo>
                    <a:pt x="60" y="29"/>
                  </a:lnTo>
                  <a:lnTo>
                    <a:pt x="45" y="40"/>
                  </a:lnTo>
                  <a:lnTo>
                    <a:pt x="30" y="40"/>
                  </a:lnTo>
                  <a:lnTo>
                    <a:pt x="30" y="45"/>
                  </a:lnTo>
                  <a:lnTo>
                    <a:pt x="15" y="45"/>
                  </a:lnTo>
                  <a:lnTo>
                    <a:pt x="15" y="40"/>
                  </a:lnTo>
                  <a:lnTo>
                    <a:pt x="7" y="40"/>
                  </a:lnTo>
                  <a:lnTo>
                    <a:pt x="0" y="34"/>
                  </a:lnTo>
                  <a:lnTo>
                    <a:pt x="0" y="17"/>
                  </a:lnTo>
                  <a:lnTo>
                    <a:pt x="7" y="6"/>
                  </a:lnTo>
                  <a:lnTo>
                    <a:pt x="15" y="0"/>
                  </a:lnTo>
                  <a:lnTo>
                    <a:pt x="45" y="0"/>
                  </a:lnTo>
                  <a:lnTo>
                    <a:pt x="52" y="6"/>
                  </a:lnTo>
                  <a:lnTo>
                    <a:pt x="60" y="6"/>
                  </a:lnTo>
                  <a:lnTo>
                    <a:pt x="60" y="12"/>
                  </a:lnTo>
                  <a:lnTo>
                    <a:pt x="67" y="17"/>
                  </a:lnTo>
                  <a:close/>
                </a:path>
              </a:pathLst>
            </a:custGeom>
            <a:solidFill>
              <a:srgbClr val="3FFFFF"/>
            </a:solidFill>
            <a:ln w="9525">
              <a:noFill/>
              <a:round/>
              <a:headEnd/>
              <a:tailEnd/>
            </a:ln>
          </p:spPr>
          <p:txBody>
            <a:bodyPr/>
            <a:lstStyle/>
            <a:p>
              <a:endParaRPr lang="en-US"/>
            </a:p>
          </p:txBody>
        </p:sp>
        <p:sp>
          <p:nvSpPr>
            <p:cNvPr id="53293" name="Freeform 42"/>
            <p:cNvSpPr>
              <a:spLocks/>
            </p:cNvSpPr>
            <p:nvPr/>
          </p:nvSpPr>
          <p:spPr bwMode="auto">
            <a:xfrm>
              <a:off x="489" y="626"/>
              <a:ext cx="586" cy="243"/>
            </a:xfrm>
            <a:custGeom>
              <a:avLst/>
              <a:gdLst>
                <a:gd name="T0" fmla="*/ 150 w 586"/>
                <a:gd name="T1" fmla="*/ 39 h 243"/>
                <a:gd name="T2" fmla="*/ 173 w 586"/>
                <a:gd name="T3" fmla="*/ 51 h 243"/>
                <a:gd name="T4" fmla="*/ 203 w 586"/>
                <a:gd name="T5" fmla="*/ 62 h 243"/>
                <a:gd name="T6" fmla="*/ 233 w 586"/>
                <a:gd name="T7" fmla="*/ 73 h 243"/>
                <a:gd name="T8" fmla="*/ 255 w 586"/>
                <a:gd name="T9" fmla="*/ 85 h 243"/>
                <a:gd name="T10" fmla="*/ 286 w 586"/>
                <a:gd name="T11" fmla="*/ 96 h 243"/>
                <a:gd name="T12" fmla="*/ 316 w 586"/>
                <a:gd name="T13" fmla="*/ 102 h 243"/>
                <a:gd name="T14" fmla="*/ 338 w 586"/>
                <a:gd name="T15" fmla="*/ 113 h 243"/>
                <a:gd name="T16" fmla="*/ 368 w 586"/>
                <a:gd name="T17" fmla="*/ 124 h 243"/>
                <a:gd name="T18" fmla="*/ 398 w 586"/>
                <a:gd name="T19" fmla="*/ 135 h 243"/>
                <a:gd name="T20" fmla="*/ 421 w 586"/>
                <a:gd name="T21" fmla="*/ 141 h 243"/>
                <a:gd name="T22" fmla="*/ 451 w 586"/>
                <a:gd name="T23" fmla="*/ 152 h 243"/>
                <a:gd name="T24" fmla="*/ 481 w 586"/>
                <a:gd name="T25" fmla="*/ 164 h 243"/>
                <a:gd name="T26" fmla="*/ 504 w 586"/>
                <a:gd name="T27" fmla="*/ 175 h 243"/>
                <a:gd name="T28" fmla="*/ 534 w 586"/>
                <a:gd name="T29" fmla="*/ 186 h 243"/>
                <a:gd name="T30" fmla="*/ 564 w 586"/>
                <a:gd name="T31" fmla="*/ 197 h 243"/>
                <a:gd name="T32" fmla="*/ 586 w 586"/>
                <a:gd name="T33" fmla="*/ 209 h 243"/>
                <a:gd name="T34" fmla="*/ 586 w 586"/>
                <a:gd name="T35" fmla="*/ 243 h 243"/>
                <a:gd name="T36" fmla="*/ 571 w 586"/>
                <a:gd name="T37" fmla="*/ 243 h 243"/>
                <a:gd name="T38" fmla="*/ 549 w 586"/>
                <a:gd name="T39" fmla="*/ 237 h 243"/>
                <a:gd name="T40" fmla="*/ 534 w 586"/>
                <a:gd name="T41" fmla="*/ 231 h 243"/>
                <a:gd name="T42" fmla="*/ 511 w 586"/>
                <a:gd name="T43" fmla="*/ 226 h 243"/>
                <a:gd name="T44" fmla="*/ 496 w 586"/>
                <a:gd name="T45" fmla="*/ 214 h 243"/>
                <a:gd name="T46" fmla="*/ 474 w 586"/>
                <a:gd name="T47" fmla="*/ 203 h 243"/>
                <a:gd name="T48" fmla="*/ 458 w 586"/>
                <a:gd name="T49" fmla="*/ 197 h 243"/>
                <a:gd name="T50" fmla="*/ 436 w 586"/>
                <a:gd name="T51" fmla="*/ 192 h 243"/>
                <a:gd name="T52" fmla="*/ 428 w 586"/>
                <a:gd name="T53" fmla="*/ 192 h 243"/>
                <a:gd name="T54" fmla="*/ 421 w 586"/>
                <a:gd name="T55" fmla="*/ 186 h 243"/>
                <a:gd name="T56" fmla="*/ 413 w 586"/>
                <a:gd name="T57" fmla="*/ 186 h 243"/>
                <a:gd name="T58" fmla="*/ 406 w 586"/>
                <a:gd name="T59" fmla="*/ 180 h 243"/>
                <a:gd name="T60" fmla="*/ 391 w 586"/>
                <a:gd name="T61" fmla="*/ 180 h 243"/>
                <a:gd name="T62" fmla="*/ 383 w 586"/>
                <a:gd name="T63" fmla="*/ 175 h 243"/>
                <a:gd name="T64" fmla="*/ 368 w 586"/>
                <a:gd name="T65" fmla="*/ 175 h 243"/>
                <a:gd name="T66" fmla="*/ 368 w 586"/>
                <a:gd name="T67" fmla="*/ 169 h 243"/>
                <a:gd name="T68" fmla="*/ 346 w 586"/>
                <a:gd name="T69" fmla="*/ 164 h 243"/>
                <a:gd name="T70" fmla="*/ 323 w 586"/>
                <a:gd name="T71" fmla="*/ 152 h 243"/>
                <a:gd name="T72" fmla="*/ 301 w 586"/>
                <a:gd name="T73" fmla="*/ 141 h 243"/>
                <a:gd name="T74" fmla="*/ 286 w 586"/>
                <a:gd name="T75" fmla="*/ 135 h 243"/>
                <a:gd name="T76" fmla="*/ 255 w 586"/>
                <a:gd name="T77" fmla="*/ 124 h 243"/>
                <a:gd name="T78" fmla="*/ 240 w 586"/>
                <a:gd name="T79" fmla="*/ 118 h 243"/>
                <a:gd name="T80" fmla="*/ 218 w 586"/>
                <a:gd name="T81" fmla="*/ 107 h 243"/>
                <a:gd name="T82" fmla="*/ 195 w 586"/>
                <a:gd name="T83" fmla="*/ 102 h 243"/>
                <a:gd name="T84" fmla="*/ 173 w 586"/>
                <a:gd name="T85" fmla="*/ 90 h 243"/>
                <a:gd name="T86" fmla="*/ 150 w 586"/>
                <a:gd name="T87" fmla="*/ 85 h 243"/>
                <a:gd name="T88" fmla="*/ 128 w 586"/>
                <a:gd name="T89" fmla="*/ 79 h 243"/>
                <a:gd name="T90" fmla="*/ 105 w 586"/>
                <a:gd name="T91" fmla="*/ 68 h 243"/>
                <a:gd name="T92" fmla="*/ 75 w 586"/>
                <a:gd name="T93" fmla="*/ 62 h 243"/>
                <a:gd name="T94" fmla="*/ 60 w 586"/>
                <a:gd name="T95" fmla="*/ 56 h 243"/>
                <a:gd name="T96" fmla="*/ 30 w 586"/>
                <a:gd name="T97" fmla="*/ 51 h 243"/>
                <a:gd name="T98" fmla="*/ 7 w 586"/>
                <a:gd name="T99" fmla="*/ 45 h 243"/>
                <a:gd name="T100" fmla="*/ 0 w 586"/>
                <a:gd name="T101" fmla="*/ 39 h 243"/>
                <a:gd name="T102" fmla="*/ 0 w 586"/>
                <a:gd name="T103" fmla="*/ 11 h 243"/>
                <a:gd name="T104" fmla="*/ 7 w 586"/>
                <a:gd name="T105" fmla="*/ 11 h 243"/>
                <a:gd name="T106" fmla="*/ 15 w 586"/>
                <a:gd name="T107" fmla="*/ 6 h 243"/>
                <a:gd name="T108" fmla="*/ 45 w 586"/>
                <a:gd name="T109" fmla="*/ 6 h 243"/>
                <a:gd name="T110" fmla="*/ 45 w 586"/>
                <a:gd name="T111" fmla="*/ 0 h 243"/>
                <a:gd name="T112" fmla="*/ 67 w 586"/>
                <a:gd name="T113" fmla="*/ 17 h 243"/>
                <a:gd name="T114" fmla="*/ 75 w 586"/>
                <a:gd name="T115" fmla="*/ 17 h 243"/>
                <a:gd name="T116" fmla="*/ 90 w 586"/>
                <a:gd name="T117" fmla="*/ 23 h 243"/>
                <a:gd name="T118" fmla="*/ 105 w 586"/>
                <a:gd name="T119" fmla="*/ 28 h 243"/>
                <a:gd name="T120" fmla="*/ 120 w 586"/>
                <a:gd name="T121" fmla="*/ 28 h 243"/>
                <a:gd name="T122" fmla="*/ 135 w 586"/>
                <a:gd name="T123" fmla="*/ 34 h 243"/>
                <a:gd name="T124" fmla="*/ 150 w 586"/>
                <a:gd name="T125" fmla="*/ 39 h 2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86" h="243">
                  <a:moveTo>
                    <a:pt x="150" y="39"/>
                  </a:moveTo>
                  <a:lnTo>
                    <a:pt x="173" y="51"/>
                  </a:lnTo>
                  <a:lnTo>
                    <a:pt x="203" y="62"/>
                  </a:lnTo>
                  <a:lnTo>
                    <a:pt x="233" y="73"/>
                  </a:lnTo>
                  <a:lnTo>
                    <a:pt x="255" y="85"/>
                  </a:lnTo>
                  <a:lnTo>
                    <a:pt x="286" y="96"/>
                  </a:lnTo>
                  <a:lnTo>
                    <a:pt x="316" y="102"/>
                  </a:lnTo>
                  <a:lnTo>
                    <a:pt x="338" y="113"/>
                  </a:lnTo>
                  <a:lnTo>
                    <a:pt x="368" y="124"/>
                  </a:lnTo>
                  <a:lnTo>
                    <a:pt x="398" y="135"/>
                  </a:lnTo>
                  <a:lnTo>
                    <a:pt x="421" y="141"/>
                  </a:lnTo>
                  <a:lnTo>
                    <a:pt x="451" y="152"/>
                  </a:lnTo>
                  <a:lnTo>
                    <a:pt x="481" y="164"/>
                  </a:lnTo>
                  <a:lnTo>
                    <a:pt x="504" y="175"/>
                  </a:lnTo>
                  <a:lnTo>
                    <a:pt x="534" y="186"/>
                  </a:lnTo>
                  <a:lnTo>
                    <a:pt x="564" y="197"/>
                  </a:lnTo>
                  <a:lnTo>
                    <a:pt x="586" y="209"/>
                  </a:lnTo>
                  <a:lnTo>
                    <a:pt x="586" y="243"/>
                  </a:lnTo>
                  <a:lnTo>
                    <a:pt x="571" y="243"/>
                  </a:lnTo>
                  <a:lnTo>
                    <a:pt x="549" y="237"/>
                  </a:lnTo>
                  <a:lnTo>
                    <a:pt x="534" y="231"/>
                  </a:lnTo>
                  <a:lnTo>
                    <a:pt x="511" y="226"/>
                  </a:lnTo>
                  <a:lnTo>
                    <a:pt x="496" y="214"/>
                  </a:lnTo>
                  <a:lnTo>
                    <a:pt x="474" y="203"/>
                  </a:lnTo>
                  <a:lnTo>
                    <a:pt x="458" y="197"/>
                  </a:lnTo>
                  <a:lnTo>
                    <a:pt x="436" y="192"/>
                  </a:lnTo>
                  <a:lnTo>
                    <a:pt x="428" y="192"/>
                  </a:lnTo>
                  <a:lnTo>
                    <a:pt x="421" y="186"/>
                  </a:lnTo>
                  <a:lnTo>
                    <a:pt x="413" y="186"/>
                  </a:lnTo>
                  <a:lnTo>
                    <a:pt x="406" y="180"/>
                  </a:lnTo>
                  <a:lnTo>
                    <a:pt x="391" y="180"/>
                  </a:lnTo>
                  <a:lnTo>
                    <a:pt x="383" y="175"/>
                  </a:lnTo>
                  <a:lnTo>
                    <a:pt x="368" y="175"/>
                  </a:lnTo>
                  <a:lnTo>
                    <a:pt x="368" y="169"/>
                  </a:lnTo>
                  <a:lnTo>
                    <a:pt x="346" y="164"/>
                  </a:lnTo>
                  <a:lnTo>
                    <a:pt x="323" y="152"/>
                  </a:lnTo>
                  <a:lnTo>
                    <a:pt x="301" y="141"/>
                  </a:lnTo>
                  <a:lnTo>
                    <a:pt x="286" y="135"/>
                  </a:lnTo>
                  <a:lnTo>
                    <a:pt x="255" y="124"/>
                  </a:lnTo>
                  <a:lnTo>
                    <a:pt x="240" y="118"/>
                  </a:lnTo>
                  <a:lnTo>
                    <a:pt x="218" y="107"/>
                  </a:lnTo>
                  <a:lnTo>
                    <a:pt x="195" y="102"/>
                  </a:lnTo>
                  <a:lnTo>
                    <a:pt x="173" y="90"/>
                  </a:lnTo>
                  <a:lnTo>
                    <a:pt x="150" y="85"/>
                  </a:lnTo>
                  <a:lnTo>
                    <a:pt x="128" y="79"/>
                  </a:lnTo>
                  <a:lnTo>
                    <a:pt x="105" y="68"/>
                  </a:lnTo>
                  <a:lnTo>
                    <a:pt x="75" y="62"/>
                  </a:lnTo>
                  <a:lnTo>
                    <a:pt x="60" y="56"/>
                  </a:lnTo>
                  <a:lnTo>
                    <a:pt x="30" y="51"/>
                  </a:lnTo>
                  <a:lnTo>
                    <a:pt x="7" y="45"/>
                  </a:lnTo>
                  <a:lnTo>
                    <a:pt x="0" y="39"/>
                  </a:lnTo>
                  <a:lnTo>
                    <a:pt x="0" y="11"/>
                  </a:lnTo>
                  <a:lnTo>
                    <a:pt x="7" y="11"/>
                  </a:lnTo>
                  <a:lnTo>
                    <a:pt x="15" y="6"/>
                  </a:lnTo>
                  <a:lnTo>
                    <a:pt x="45" y="6"/>
                  </a:lnTo>
                  <a:lnTo>
                    <a:pt x="45" y="0"/>
                  </a:lnTo>
                  <a:lnTo>
                    <a:pt x="67" y="17"/>
                  </a:lnTo>
                  <a:lnTo>
                    <a:pt x="75" y="17"/>
                  </a:lnTo>
                  <a:lnTo>
                    <a:pt x="90" y="23"/>
                  </a:lnTo>
                  <a:lnTo>
                    <a:pt x="105" y="28"/>
                  </a:lnTo>
                  <a:lnTo>
                    <a:pt x="120" y="28"/>
                  </a:lnTo>
                  <a:lnTo>
                    <a:pt x="135" y="34"/>
                  </a:lnTo>
                  <a:lnTo>
                    <a:pt x="150" y="39"/>
                  </a:lnTo>
                  <a:close/>
                </a:path>
              </a:pathLst>
            </a:custGeom>
            <a:solidFill>
              <a:srgbClr val="FF00FF"/>
            </a:solidFill>
            <a:ln w="9525">
              <a:noFill/>
              <a:round/>
              <a:headEnd/>
              <a:tailEnd/>
            </a:ln>
          </p:spPr>
          <p:txBody>
            <a:bodyPr/>
            <a:lstStyle/>
            <a:p>
              <a:endParaRPr lang="en-US"/>
            </a:p>
          </p:txBody>
        </p:sp>
        <p:sp>
          <p:nvSpPr>
            <p:cNvPr id="53294" name="Freeform 43"/>
            <p:cNvSpPr>
              <a:spLocks/>
            </p:cNvSpPr>
            <p:nvPr/>
          </p:nvSpPr>
          <p:spPr bwMode="auto">
            <a:xfrm>
              <a:off x="4188" y="637"/>
              <a:ext cx="241" cy="153"/>
            </a:xfrm>
            <a:custGeom>
              <a:avLst/>
              <a:gdLst>
                <a:gd name="T0" fmla="*/ 234 w 241"/>
                <a:gd name="T1" fmla="*/ 51 h 153"/>
                <a:gd name="T2" fmla="*/ 241 w 241"/>
                <a:gd name="T3" fmla="*/ 74 h 153"/>
                <a:gd name="T4" fmla="*/ 241 w 241"/>
                <a:gd name="T5" fmla="*/ 102 h 153"/>
                <a:gd name="T6" fmla="*/ 234 w 241"/>
                <a:gd name="T7" fmla="*/ 130 h 153"/>
                <a:gd name="T8" fmla="*/ 218 w 241"/>
                <a:gd name="T9" fmla="*/ 153 h 153"/>
                <a:gd name="T10" fmla="*/ 203 w 241"/>
                <a:gd name="T11" fmla="*/ 153 h 153"/>
                <a:gd name="T12" fmla="*/ 188 w 241"/>
                <a:gd name="T13" fmla="*/ 141 h 153"/>
                <a:gd name="T14" fmla="*/ 188 w 241"/>
                <a:gd name="T15" fmla="*/ 130 h 153"/>
                <a:gd name="T16" fmla="*/ 166 w 241"/>
                <a:gd name="T17" fmla="*/ 113 h 153"/>
                <a:gd name="T18" fmla="*/ 158 w 241"/>
                <a:gd name="T19" fmla="*/ 102 h 153"/>
                <a:gd name="T20" fmla="*/ 151 w 241"/>
                <a:gd name="T21" fmla="*/ 96 h 153"/>
                <a:gd name="T22" fmla="*/ 143 w 241"/>
                <a:gd name="T23" fmla="*/ 85 h 153"/>
                <a:gd name="T24" fmla="*/ 128 w 241"/>
                <a:gd name="T25" fmla="*/ 79 h 153"/>
                <a:gd name="T26" fmla="*/ 121 w 241"/>
                <a:gd name="T27" fmla="*/ 74 h 153"/>
                <a:gd name="T28" fmla="*/ 106 w 241"/>
                <a:gd name="T29" fmla="*/ 68 h 153"/>
                <a:gd name="T30" fmla="*/ 76 w 241"/>
                <a:gd name="T31" fmla="*/ 68 h 153"/>
                <a:gd name="T32" fmla="*/ 61 w 241"/>
                <a:gd name="T33" fmla="*/ 74 h 153"/>
                <a:gd name="T34" fmla="*/ 38 w 241"/>
                <a:gd name="T35" fmla="*/ 74 h 153"/>
                <a:gd name="T36" fmla="*/ 23 w 241"/>
                <a:gd name="T37" fmla="*/ 68 h 153"/>
                <a:gd name="T38" fmla="*/ 15 w 241"/>
                <a:gd name="T39" fmla="*/ 62 h 153"/>
                <a:gd name="T40" fmla="*/ 8 w 241"/>
                <a:gd name="T41" fmla="*/ 51 h 153"/>
                <a:gd name="T42" fmla="*/ 0 w 241"/>
                <a:gd name="T43" fmla="*/ 40 h 153"/>
                <a:gd name="T44" fmla="*/ 8 w 241"/>
                <a:gd name="T45" fmla="*/ 23 h 153"/>
                <a:gd name="T46" fmla="*/ 15 w 241"/>
                <a:gd name="T47" fmla="*/ 12 h 153"/>
                <a:gd name="T48" fmla="*/ 30 w 241"/>
                <a:gd name="T49" fmla="*/ 12 h 153"/>
                <a:gd name="T50" fmla="*/ 38 w 241"/>
                <a:gd name="T51" fmla="*/ 6 h 153"/>
                <a:gd name="T52" fmla="*/ 68 w 241"/>
                <a:gd name="T53" fmla="*/ 0 h 153"/>
                <a:gd name="T54" fmla="*/ 151 w 241"/>
                <a:gd name="T55" fmla="*/ 0 h 153"/>
                <a:gd name="T56" fmla="*/ 173 w 241"/>
                <a:gd name="T57" fmla="*/ 6 h 153"/>
                <a:gd name="T58" fmla="*/ 196 w 241"/>
                <a:gd name="T59" fmla="*/ 17 h 153"/>
                <a:gd name="T60" fmla="*/ 218 w 241"/>
                <a:gd name="T61" fmla="*/ 34 h 153"/>
                <a:gd name="T62" fmla="*/ 234 w 241"/>
                <a:gd name="T63" fmla="*/ 51 h 1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1" h="153">
                  <a:moveTo>
                    <a:pt x="234" y="51"/>
                  </a:moveTo>
                  <a:lnTo>
                    <a:pt x="241" y="74"/>
                  </a:lnTo>
                  <a:lnTo>
                    <a:pt x="241" y="102"/>
                  </a:lnTo>
                  <a:lnTo>
                    <a:pt x="234" y="130"/>
                  </a:lnTo>
                  <a:lnTo>
                    <a:pt x="218" y="153"/>
                  </a:lnTo>
                  <a:lnTo>
                    <a:pt x="203" y="153"/>
                  </a:lnTo>
                  <a:lnTo>
                    <a:pt x="188" y="141"/>
                  </a:lnTo>
                  <a:lnTo>
                    <a:pt x="188" y="130"/>
                  </a:lnTo>
                  <a:lnTo>
                    <a:pt x="166" y="113"/>
                  </a:lnTo>
                  <a:lnTo>
                    <a:pt x="158" y="102"/>
                  </a:lnTo>
                  <a:lnTo>
                    <a:pt x="151" y="96"/>
                  </a:lnTo>
                  <a:lnTo>
                    <a:pt x="143" y="85"/>
                  </a:lnTo>
                  <a:lnTo>
                    <a:pt x="128" y="79"/>
                  </a:lnTo>
                  <a:lnTo>
                    <a:pt x="121" y="74"/>
                  </a:lnTo>
                  <a:lnTo>
                    <a:pt x="106" y="68"/>
                  </a:lnTo>
                  <a:lnTo>
                    <a:pt x="76" y="68"/>
                  </a:lnTo>
                  <a:lnTo>
                    <a:pt x="61" y="74"/>
                  </a:lnTo>
                  <a:lnTo>
                    <a:pt x="38" y="74"/>
                  </a:lnTo>
                  <a:lnTo>
                    <a:pt x="23" y="68"/>
                  </a:lnTo>
                  <a:lnTo>
                    <a:pt x="15" y="62"/>
                  </a:lnTo>
                  <a:lnTo>
                    <a:pt x="8" y="51"/>
                  </a:lnTo>
                  <a:lnTo>
                    <a:pt x="0" y="40"/>
                  </a:lnTo>
                  <a:lnTo>
                    <a:pt x="8" y="23"/>
                  </a:lnTo>
                  <a:lnTo>
                    <a:pt x="15" y="12"/>
                  </a:lnTo>
                  <a:lnTo>
                    <a:pt x="30" y="12"/>
                  </a:lnTo>
                  <a:lnTo>
                    <a:pt x="38" y="6"/>
                  </a:lnTo>
                  <a:lnTo>
                    <a:pt x="68" y="0"/>
                  </a:lnTo>
                  <a:lnTo>
                    <a:pt x="151" y="0"/>
                  </a:lnTo>
                  <a:lnTo>
                    <a:pt x="173" y="6"/>
                  </a:lnTo>
                  <a:lnTo>
                    <a:pt x="196" y="17"/>
                  </a:lnTo>
                  <a:lnTo>
                    <a:pt x="218" y="34"/>
                  </a:lnTo>
                  <a:lnTo>
                    <a:pt x="234" y="51"/>
                  </a:lnTo>
                  <a:close/>
                </a:path>
              </a:pathLst>
            </a:custGeom>
            <a:solidFill>
              <a:srgbClr val="FFBC00"/>
            </a:solidFill>
            <a:ln w="9525">
              <a:noFill/>
              <a:round/>
              <a:headEnd/>
              <a:tailEnd/>
            </a:ln>
          </p:spPr>
          <p:txBody>
            <a:bodyPr/>
            <a:lstStyle/>
            <a:p>
              <a:endParaRPr lang="en-US"/>
            </a:p>
          </p:txBody>
        </p:sp>
        <p:sp>
          <p:nvSpPr>
            <p:cNvPr id="53295" name="Freeform 44"/>
            <p:cNvSpPr>
              <a:spLocks/>
            </p:cNvSpPr>
            <p:nvPr/>
          </p:nvSpPr>
          <p:spPr bwMode="auto">
            <a:xfrm>
              <a:off x="1745" y="643"/>
              <a:ext cx="436" cy="378"/>
            </a:xfrm>
            <a:custGeom>
              <a:avLst/>
              <a:gdLst>
                <a:gd name="T0" fmla="*/ 210 w 436"/>
                <a:gd name="T1" fmla="*/ 28 h 378"/>
                <a:gd name="T2" fmla="*/ 203 w 436"/>
                <a:gd name="T3" fmla="*/ 56 h 378"/>
                <a:gd name="T4" fmla="*/ 188 w 436"/>
                <a:gd name="T5" fmla="*/ 85 h 378"/>
                <a:gd name="T6" fmla="*/ 165 w 436"/>
                <a:gd name="T7" fmla="*/ 113 h 378"/>
                <a:gd name="T8" fmla="*/ 150 w 436"/>
                <a:gd name="T9" fmla="*/ 152 h 378"/>
                <a:gd name="T10" fmla="*/ 120 w 436"/>
                <a:gd name="T11" fmla="*/ 209 h 378"/>
                <a:gd name="T12" fmla="*/ 90 w 436"/>
                <a:gd name="T13" fmla="*/ 265 h 378"/>
                <a:gd name="T14" fmla="*/ 67 w 436"/>
                <a:gd name="T15" fmla="*/ 321 h 378"/>
                <a:gd name="T16" fmla="*/ 97 w 436"/>
                <a:gd name="T17" fmla="*/ 316 h 378"/>
                <a:gd name="T18" fmla="*/ 142 w 436"/>
                <a:gd name="T19" fmla="*/ 288 h 378"/>
                <a:gd name="T20" fmla="*/ 203 w 436"/>
                <a:gd name="T21" fmla="*/ 237 h 378"/>
                <a:gd name="T22" fmla="*/ 240 w 436"/>
                <a:gd name="T23" fmla="*/ 209 h 378"/>
                <a:gd name="T24" fmla="*/ 285 w 436"/>
                <a:gd name="T25" fmla="*/ 175 h 378"/>
                <a:gd name="T26" fmla="*/ 353 w 436"/>
                <a:gd name="T27" fmla="*/ 130 h 378"/>
                <a:gd name="T28" fmla="*/ 398 w 436"/>
                <a:gd name="T29" fmla="*/ 101 h 378"/>
                <a:gd name="T30" fmla="*/ 421 w 436"/>
                <a:gd name="T31" fmla="*/ 107 h 378"/>
                <a:gd name="T32" fmla="*/ 436 w 436"/>
                <a:gd name="T33" fmla="*/ 130 h 378"/>
                <a:gd name="T34" fmla="*/ 391 w 436"/>
                <a:gd name="T35" fmla="*/ 158 h 378"/>
                <a:gd name="T36" fmla="*/ 300 w 436"/>
                <a:gd name="T37" fmla="*/ 220 h 378"/>
                <a:gd name="T38" fmla="*/ 218 w 436"/>
                <a:gd name="T39" fmla="*/ 288 h 378"/>
                <a:gd name="T40" fmla="*/ 150 w 436"/>
                <a:gd name="T41" fmla="*/ 333 h 378"/>
                <a:gd name="T42" fmla="*/ 112 w 436"/>
                <a:gd name="T43" fmla="*/ 361 h 378"/>
                <a:gd name="T44" fmla="*/ 82 w 436"/>
                <a:gd name="T45" fmla="*/ 372 h 378"/>
                <a:gd name="T46" fmla="*/ 52 w 436"/>
                <a:gd name="T47" fmla="*/ 361 h 378"/>
                <a:gd name="T48" fmla="*/ 45 w 436"/>
                <a:gd name="T49" fmla="*/ 344 h 378"/>
                <a:gd name="T50" fmla="*/ 30 w 436"/>
                <a:gd name="T51" fmla="*/ 355 h 378"/>
                <a:gd name="T52" fmla="*/ 15 w 436"/>
                <a:gd name="T53" fmla="*/ 350 h 378"/>
                <a:gd name="T54" fmla="*/ 0 w 436"/>
                <a:gd name="T55" fmla="*/ 321 h 378"/>
                <a:gd name="T56" fmla="*/ 45 w 436"/>
                <a:gd name="T57" fmla="*/ 242 h 378"/>
                <a:gd name="T58" fmla="*/ 82 w 436"/>
                <a:gd name="T59" fmla="*/ 158 h 378"/>
                <a:gd name="T60" fmla="*/ 127 w 436"/>
                <a:gd name="T61" fmla="*/ 73 h 378"/>
                <a:gd name="T62" fmla="*/ 180 w 436"/>
                <a:gd name="T63" fmla="*/ 0 h 378"/>
                <a:gd name="T64" fmla="*/ 218 w 436"/>
                <a:gd name="T65" fmla="*/ 11 h 3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36" h="378">
                  <a:moveTo>
                    <a:pt x="218" y="11"/>
                  </a:moveTo>
                  <a:lnTo>
                    <a:pt x="210" y="28"/>
                  </a:lnTo>
                  <a:lnTo>
                    <a:pt x="210" y="45"/>
                  </a:lnTo>
                  <a:lnTo>
                    <a:pt x="203" y="56"/>
                  </a:lnTo>
                  <a:lnTo>
                    <a:pt x="195" y="68"/>
                  </a:lnTo>
                  <a:lnTo>
                    <a:pt x="188" y="85"/>
                  </a:lnTo>
                  <a:lnTo>
                    <a:pt x="172" y="96"/>
                  </a:lnTo>
                  <a:lnTo>
                    <a:pt x="165" y="113"/>
                  </a:lnTo>
                  <a:lnTo>
                    <a:pt x="157" y="124"/>
                  </a:lnTo>
                  <a:lnTo>
                    <a:pt x="150" y="152"/>
                  </a:lnTo>
                  <a:lnTo>
                    <a:pt x="135" y="180"/>
                  </a:lnTo>
                  <a:lnTo>
                    <a:pt x="120" y="209"/>
                  </a:lnTo>
                  <a:lnTo>
                    <a:pt x="105" y="237"/>
                  </a:lnTo>
                  <a:lnTo>
                    <a:pt x="90" y="265"/>
                  </a:lnTo>
                  <a:lnTo>
                    <a:pt x="82" y="293"/>
                  </a:lnTo>
                  <a:lnTo>
                    <a:pt x="67" y="321"/>
                  </a:lnTo>
                  <a:lnTo>
                    <a:pt x="60" y="344"/>
                  </a:lnTo>
                  <a:lnTo>
                    <a:pt x="97" y="316"/>
                  </a:lnTo>
                  <a:lnTo>
                    <a:pt x="120" y="304"/>
                  </a:lnTo>
                  <a:lnTo>
                    <a:pt x="142" y="288"/>
                  </a:lnTo>
                  <a:lnTo>
                    <a:pt x="157" y="271"/>
                  </a:lnTo>
                  <a:lnTo>
                    <a:pt x="203" y="237"/>
                  </a:lnTo>
                  <a:lnTo>
                    <a:pt x="225" y="226"/>
                  </a:lnTo>
                  <a:lnTo>
                    <a:pt x="240" y="209"/>
                  </a:lnTo>
                  <a:lnTo>
                    <a:pt x="270" y="192"/>
                  </a:lnTo>
                  <a:lnTo>
                    <a:pt x="285" y="175"/>
                  </a:lnTo>
                  <a:lnTo>
                    <a:pt x="308" y="163"/>
                  </a:lnTo>
                  <a:lnTo>
                    <a:pt x="353" y="130"/>
                  </a:lnTo>
                  <a:lnTo>
                    <a:pt x="376" y="118"/>
                  </a:lnTo>
                  <a:lnTo>
                    <a:pt x="398" y="101"/>
                  </a:lnTo>
                  <a:lnTo>
                    <a:pt x="398" y="107"/>
                  </a:lnTo>
                  <a:lnTo>
                    <a:pt x="421" y="107"/>
                  </a:lnTo>
                  <a:lnTo>
                    <a:pt x="436" y="118"/>
                  </a:lnTo>
                  <a:lnTo>
                    <a:pt x="436" y="130"/>
                  </a:lnTo>
                  <a:lnTo>
                    <a:pt x="413" y="147"/>
                  </a:lnTo>
                  <a:lnTo>
                    <a:pt x="391" y="158"/>
                  </a:lnTo>
                  <a:lnTo>
                    <a:pt x="323" y="209"/>
                  </a:lnTo>
                  <a:lnTo>
                    <a:pt x="300" y="220"/>
                  </a:lnTo>
                  <a:lnTo>
                    <a:pt x="233" y="271"/>
                  </a:lnTo>
                  <a:lnTo>
                    <a:pt x="218" y="288"/>
                  </a:lnTo>
                  <a:lnTo>
                    <a:pt x="195" y="299"/>
                  </a:lnTo>
                  <a:lnTo>
                    <a:pt x="150" y="333"/>
                  </a:lnTo>
                  <a:lnTo>
                    <a:pt x="135" y="350"/>
                  </a:lnTo>
                  <a:lnTo>
                    <a:pt x="112" y="361"/>
                  </a:lnTo>
                  <a:lnTo>
                    <a:pt x="90" y="378"/>
                  </a:lnTo>
                  <a:lnTo>
                    <a:pt x="82" y="372"/>
                  </a:lnTo>
                  <a:lnTo>
                    <a:pt x="67" y="372"/>
                  </a:lnTo>
                  <a:lnTo>
                    <a:pt x="52" y="361"/>
                  </a:lnTo>
                  <a:lnTo>
                    <a:pt x="52" y="350"/>
                  </a:lnTo>
                  <a:lnTo>
                    <a:pt x="45" y="344"/>
                  </a:lnTo>
                  <a:lnTo>
                    <a:pt x="45" y="350"/>
                  </a:lnTo>
                  <a:lnTo>
                    <a:pt x="30" y="355"/>
                  </a:lnTo>
                  <a:lnTo>
                    <a:pt x="22" y="350"/>
                  </a:lnTo>
                  <a:lnTo>
                    <a:pt x="15" y="350"/>
                  </a:lnTo>
                  <a:lnTo>
                    <a:pt x="0" y="338"/>
                  </a:lnTo>
                  <a:lnTo>
                    <a:pt x="0" y="321"/>
                  </a:lnTo>
                  <a:lnTo>
                    <a:pt x="22" y="282"/>
                  </a:lnTo>
                  <a:lnTo>
                    <a:pt x="45" y="242"/>
                  </a:lnTo>
                  <a:lnTo>
                    <a:pt x="67" y="197"/>
                  </a:lnTo>
                  <a:lnTo>
                    <a:pt x="82" y="158"/>
                  </a:lnTo>
                  <a:lnTo>
                    <a:pt x="105" y="118"/>
                  </a:lnTo>
                  <a:lnTo>
                    <a:pt x="127" y="73"/>
                  </a:lnTo>
                  <a:lnTo>
                    <a:pt x="150" y="34"/>
                  </a:lnTo>
                  <a:lnTo>
                    <a:pt x="180" y="0"/>
                  </a:lnTo>
                  <a:lnTo>
                    <a:pt x="203" y="0"/>
                  </a:lnTo>
                  <a:lnTo>
                    <a:pt x="218" y="11"/>
                  </a:lnTo>
                  <a:close/>
                </a:path>
              </a:pathLst>
            </a:custGeom>
            <a:solidFill>
              <a:srgbClr val="FF0000"/>
            </a:solidFill>
            <a:ln w="9525">
              <a:noFill/>
              <a:round/>
              <a:headEnd/>
              <a:tailEnd/>
            </a:ln>
          </p:spPr>
          <p:txBody>
            <a:bodyPr/>
            <a:lstStyle/>
            <a:p>
              <a:endParaRPr lang="en-US"/>
            </a:p>
          </p:txBody>
        </p:sp>
        <p:sp>
          <p:nvSpPr>
            <p:cNvPr id="53296" name="Freeform 45"/>
            <p:cNvSpPr>
              <a:spLocks/>
            </p:cNvSpPr>
            <p:nvPr/>
          </p:nvSpPr>
          <p:spPr bwMode="auto">
            <a:xfrm>
              <a:off x="5564" y="643"/>
              <a:ext cx="166" cy="147"/>
            </a:xfrm>
            <a:custGeom>
              <a:avLst/>
              <a:gdLst>
                <a:gd name="T0" fmla="*/ 106 w 166"/>
                <a:gd name="T1" fmla="*/ 34 h 147"/>
                <a:gd name="T2" fmla="*/ 136 w 166"/>
                <a:gd name="T3" fmla="*/ 34 h 147"/>
                <a:gd name="T4" fmla="*/ 136 w 166"/>
                <a:gd name="T5" fmla="*/ 28 h 147"/>
                <a:gd name="T6" fmla="*/ 151 w 166"/>
                <a:gd name="T7" fmla="*/ 28 h 147"/>
                <a:gd name="T8" fmla="*/ 151 w 166"/>
                <a:gd name="T9" fmla="*/ 34 h 147"/>
                <a:gd name="T10" fmla="*/ 166 w 166"/>
                <a:gd name="T11" fmla="*/ 45 h 147"/>
                <a:gd name="T12" fmla="*/ 143 w 166"/>
                <a:gd name="T13" fmla="*/ 62 h 147"/>
                <a:gd name="T14" fmla="*/ 151 w 166"/>
                <a:gd name="T15" fmla="*/ 73 h 147"/>
                <a:gd name="T16" fmla="*/ 158 w 166"/>
                <a:gd name="T17" fmla="*/ 79 h 147"/>
                <a:gd name="T18" fmla="*/ 158 w 166"/>
                <a:gd name="T19" fmla="*/ 85 h 147"/>
                <a:gd name="T20" fmla="*/ 166 w 166"/>
                <a:gd name="T21" fmla="*/ 90 h 147"/>
                <a:gd name="T22" fmla="*/ 158 w 166"/>
                <a:gd name="T23" fmla="*/ 96 h 147"/>
                <a:gd name="T24" fmla="*/ 121 w 166"/>
                <a:gd name="T25" fmla="*/ 96 h 147"/>
                <a:gd name="T26" fmla="*/ 106 w 166"/>
                <a:gd name="T27" fmla="*/ 107 h 147"/>
                <a:gd name="T28" fmla="*/ 98 w 166"/>
                <a:gd name="T29" fmla="*/ 118 h 147"/>
                <a:gd name="T30" fmla="*/ 83 w 166"/>
                <a:gd name="T31" fmla="*/ 130 h 147"/>
                <a:gd name="T32" fmla="*/ 76 w 166"/>
                <a:gd name="T33" fmla="*/ 141 h 147"/>
                <a:gd name="T34" fmla="*/ 61 w 166"/>
                <a:gd name="T35" fmla="*/ 147 h 147"/>
                <a:gd name="T36" fmla="*/ 46 w 166"/>
                <a:gd name="T37" fmla="*/ 147 h 147"/>
                <a:gd name="T38" fmla="*/ 38 w 166"/>
                <a:gd name="T39" fmla="*/ 135 h 147"/>
                <a:gd name="T40" fmla="*/ 46 w 166"/>
                <a:gd name="T41" fmla="*/ 124 h 147"/>
                <a:gd name="T42" fmla="*/ 46 w 166"/>
                <a:gd name="T43" fmla="*/ 96 h 147"/>
                <a:gd name="T44" fmla="*/ 31 w 166"/>
                <a:gd name="T45" fmla="*/ 96 h 147"/>
                <a:gd name="T46" fmla="*/ 23 w 166"/>
                <a:gd name="T47" fmla="*/ 101 h 147"/>
                <a:gd name="T48" fmla="*/ 8 w 166"/>
                <a:gd name="T49" fmla="*/ 101 h 147"/>
                <a:gd name="T50" fmla="*/ 0 w 166"/>
                <a:gd name="T51" fmla="*/ 96 h 147"/>
                <a:gd name="T52" fmla="*/ 0 w 166"/>
                <a:gd name="T53" fmla="*/ 79 h 147"/>
                <a:gd name="T54" fmla="*/ 8 w 166"/>
                <a:gd name="T55" fmla="*/ 73 h 147"/>
                <a:gd name="T56" fmla="*/ 16 w 166"/>
                <a:gd name="T57" fmla="*/ 73 h 147"/>
                <a:gd name="T58" fmla="*/ 23 w 166"/>
                <a:gd name="T59" fmla="*/ 68 h 147"/>
                <a:gd name="T60" fmla="*/ 38 w 166"/>
                <a:gd name="T61" fmla="*/ 68 h 147"/>
                <a:gd name="T62" fmla="*/ 46 w 166"/>
                <a:gd name="T63" fmla="*/ 62 h 147"/>
                <a:gd name="T64" fmla="*/ 53 w 166"/>
                <a:gd name="T65" fmla="*/ 51 h 147"/>
                <a:gd name="T66" fmla="*/ 53 w 166"/>
                <a:gd name="T67" fmla="*/ 17 h 147"/>
                <a:gd name="T68" fmla="*/ 61 w 166"/>
                <a:gd name="T69" fmla="*/ 0 h 147"/>
                <a:gd name="T70" fmla="*/ 68 w 166"/>
                <a:gd name="T71" fmla="*/ 6 h 147"/>
                <a:gd name="T72" fmla="*/ 83 w 166"/>
                <a:gd name="T73" fmla="*/ 6 h 147"/>
                <a:gd name="T74" fmla="*/ 106 w 166"/>
                <a:gd name="T75" fmla="*/ 22 h 147"/>
                <a:gd name="T76" fmla="*/ 106 w 166"/>
                <a:gd name="T77" fmla="*/ 34 h 1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6" h="147">
                  <a:moveTo>
                    <a:pt x="106" y="34"/>
                  </a:moveTo>
                  <a:lnTo>
                    <a:pt x="136" y="34"/>
                  </a:lnTo>
                  <a:lnTo>
                    <a:pt x="136" y="28"/>
                  </a:lnTo>
                  <a:lnTo>
                    <a:pt x="151" y="28"/>
                  </a:lnTo>
                  <a:lnTo>
                    <a:pt x="151" y="34"/>
                  </a:lnTo>
                  <a:lnTo>
                    <a:pt x="166" y="45"/>
                  </a:lnTo>
                  <a:lnTo>
                    <a:pt x="143" y="62"/>
                  </a:lnTo>
                  <a:lnTo>
                    <a:pt x="151" y="73"/>
                  </a:lnTo>
                  <a:lnTo>
                    <a:pt x="158" y="79"/>
                  </a:lnTo>
                  <a:lnTo>
                    <a:pt x="158" y="85"/>
                  </a:lnTo>
                  <a:lnTo>
                    <a:pt x="166" y="90"/>
                  </a:lnTo>
                  <a:lnTo>
                    <a:pt x="158" y="96"/>
                  </a:lnTo>
                  <a:lnTo>
                    <a:pt x="121" y="96"/>
                  </a:lnTo>
                  <a:lnTo>
                    <a:pt x="106" y="107"/>
                  </a:lnTo>
                  <a:lnTo>
                    <a:pt x="98" y="118"/>
                  </a:lnTo>
                  <a:lnTo>
                    <a:pt x="83" y="130"/>
                  </a:lnTo>
                  <a:lnTo>
                    <a:pt x="76" y="141"/>
                  </a:lnTo>
                  <a:lnTo>
                    <a:pt x="61" y="147"/>
                  </a:lnTo>
                  <a:lnTo>
                    <a:pt x="46" y="147"/>
                  </a:lnTo>
                  <a:lnTo>
                    <a:pt x="38" y="135"/>
                  </a:lnTo>
                  <a:lnTo>
                    <a:pt x="46" y="124"/>
                  </a:lnTo>
                  <a:lnTo>
                    <a:pt x="46" y="96"/>
                  </a:lnTo>
                  <a:lnTo>
                    <a:pt x="31" y="96"/>
                  </a:lnTo>
                  <a:lnTo>
                    <a:pt x="23" y="101"/>
                  </a:lnTo>
                  <a:lnTo>
                    <a:pt x="8" y="101"/>
                  </a:lnTo>
                  <a:lnTo>
                    <a:pt x="0" y="96"/>
                  </a:lnTo>
                  <a:lnTo>
                    <a:pt x="0" y="79"/>
                  </a:lnTo>
                  <a:lnTo>
                    <a:pt x="8" y="73"/>
                  </a:lnTo>
                  <a:lnTo>
                    <a:pt x="16" y="73"/>
                  </a:lnTo>
                  <a:lnTo>
                    <a:pt x="23" y="68"/>
                  </a:lnTo>
                  <a:lnTo>
                    <a:pt x="38" y="68"/>
                  </a:lnTo>
                  <a:lnTo>
                    <a:pt x="46" y="62"/>
                  </a:lnTo>
                  <a:lnTo>
                    <a:pt x="53" y="51"/>
                  </a:lnTo>
                  <a:lnTo>
                    <a:pt x="53" y="17"/>
                  </a:lnTo>
                  <a:lnTo>
                    <a:pt x="61" y="0"/>
                  </a:lnTo>
                  <a:lnTo>
                    <a:pt x="68" y="6"/>
                  </a:lnTo>
                  <a:lnTo>
                    <a:pt x="83" y="6"/>
                  </a:lnTo>
                  <a:lnTo>
                    <a:pt x="106" y="22"/>
                  </a:lnTo>
                  <a:lnTo>
                    <a:pt x="106" y="34"/>
                  </a:lnTo>
                  <a:close/>
                </a:path>
              </a:pathLst>
            </a:custGeom>
            <a:solidFill>
              <a:srgbClr val="FF00FF"/>
            </a:solidFill>
            <a:ln w="9525">
              <a:noFill/>
              <a:round/>
              <a:headEnd/>
              <a:tailEnd/>
            </a:ln>
          </p:spPr>
          <p:txBody>
            <a:bodyPr/>
            <a:lstStyle/>
            <a:p>
              <a:endParaRPr lang="en-US"/>
            </a:p>
          </p:txBody>
        </p:sp>
        <p:sp>
          <p:nvSpPr>
            <p:cNvPr id="53297" name="Freeform 46"/>
            <p:cNvSpPr>
              <a:spLocks/>
            </p:cNvSpPr>
            <p:nvPr/>
          </p:nvSpPr>
          <p:spPr bwMode="auto">
            <a:xfrm>
              <a:off x="4497" y="643"/>
              <a:ext cx="331" cy="118"/>
            </a:xfrm>
            <a:custGeom>
              <a:avLst/>
              <a:gdLst>
                <a:gd name="T0" fmla="*/ 293 w 331"/>
                <a:gd name="T1" fmla="*/ 28 h 118"/>
                <a:gd name="T2" fmla="*/ 308 w 331"/>
                <a:gd name="T3" fmla="*/ 28 h 118"/>
                <a:gd name="T4" fmla="*/ 323 w 331"/>
                <a:gd name="T5" fmla="*/ 39 h 118"/>
                <a:gd name="T6" fmla="*/ 323 w 331"/>
                <a:gd name="T7" fmla="*/ 45 h 118"/>
                <a:gd name="T8" fmla="*/ 331 w 331"/>
                <a:gd name="T9" fmla="*/ 62 h 118"/>
                <a:gd name="T10" fmla="*/ 293 w 331"/>
                <a:gd name="T11" fmla="*/ 90 h 118"/>
                <a:gd name="T12" fmla="*/ 255 w 331"/>
                <a:gd name="T13" fmla="*/ 90 h 118"/>
                <a:gd name="T14" fmla="*/ 233 w 331"/>
                <a:gd name="T15" fmla="*/ 73 h 118"/>
                <a:gd name="T16" fmla="*/ 218 w 331"/>
                <a:gd name="T17" fmla="*/ 68 h 118"/>
                <a:gd name="T18" fmla="*/ 203 w 331"/>
                <a:gd name="T19" fmla="*/ 68 h 118"/>
                <a:gd name="T20" fmla="*/ 195 w 331"/>
                <a:gd name="T21" fmla="*/ 62 h 118"/>
                <a:gd name="T22" fmla="*/ 150 w 331"/>
                <a:gd name="T23" fmla="*/ 62 h 118"/>
                <a:gd name="T24" fmla="*/ 135 w 331"/>
                <a:gd name="T25" fmla="*/ 68 h 118"/>
                <a:gd name="T26" fmla="*/ 128 w 331"/>
                <a:gd name="T27" fmla="*/ 73 h 118"/>
                <a:gd name="T28" fmla="*/ 113 w 331"/>
                <a:gd name="T29" fmla="*/ 73 h 118"/>
                <a:gd name="T30" fmla="*/ 97 w 331"/>
                <a:gd name="T31" fmla="*/ 79 h 118"/>
                <a:gd name="T32" fmla="*/ 90 w 331"/>
                <a:gd name="T33" fmla="*/ 79 h 118"/>
                <a:gd name="T34" fmla="*/ 75 w 331"/>
                <a:gd name="T35" fmla="*/ 85 h 118"/>
                <a:gd name="T36" fmla="*/ 60 w 331"/>
                <a:gd name="T37" fmla="*/ 90 h 118"/>
                <a:gd name="T38" fmla="*/ 30 w 331"/>
                <a:gd name="T39" fmla="*/ 113 h 118"/>
                <a:gd name="T40" fmla="*/ 22 w 331"/>
                <a:gd name="T41" fmla="*/ 113 h 118"/>
                <a:gd name="T42" fmla="*/ 15 w 331"/>
                <a:gd name="T43" fmla="*/ 118 h 118"/>
                <a:gd name="T44" fmla="*/ 0 w 331"/>
                <a:gd name="T45" fmla="*/ 118 h 118"/>
                <a:gd name="T46" fmla="*/ 0 w 331"/>
                <a:gd name="T47" fmla="*/ 101 h 118"/>
                <a:gd name="T48" fmla="*/ 7 w 331"/>
                <a:gd name="T49" fmla="*/ 90 h 118"/>
                <a:gd name="T50" fmla="*/ 15 w 331"/>
                <a:gd name="T51" fmla="*/ 79 h 118"/>
                <a:gd name="T52" fmla="*/ 22 w 331"/>
                <a:gd name="T53" fmla="*/ 62 h 118"/>
                <a:gd name="T54" fmla="*/ 37 w 331"/>
                <a:gd name="T55" fmla="*/ 51 h 118"/>
                <a:gd name="T56" fmla="*/ 45 w 331"/>
                <a:gd name="T57" fmla="*/ 39 h 118"/>
                <a:gd name="T58" fmla="*/ 75 w 331"/>
                <a:gd name="T59" fmla="*/ 17 h 118"/>
                <a:gd name="T60" fmla="*/ 90 w 331"/>
                <a:gd name="T61" fmla="*/ 17 h 118"/>
                <a:gd name="T62" fmla="*/ 97 w 331"/>
                <a:gd name="T63" fmla="*/ 11 h 118"/>
                <a:gd name="T64" fmla="*/ 113 w 331"/>
                <a:gd name="T65" fmla="*/ 11 h 118"/>
                <a:gd name="T66" fmla="*/ 128 w 331"/>
                <a:gd name="T67" fmla="*/ 6 h 118"/>
                <a:gd name="T68" fmla="*/ 143 w 331"/>
                <a:gd name="T69" fmla="*/ 6 h 118"/>
                <a:gd name="T70" fmla="*/ 158 w 331"/>
                <a:gd name="T71" fmla="*/ 0 h 118"/>
                <a:gd name="T72" fmla="*/ 203 w 331"/>
                <a:gd name="T73" fmla="*/ 0 h 118"/>
                <a:gd name="T74" fmla="*/ 218 w 331"/>
                <a:gd name="T75" fmla="*/ 6 h 118"/>
                <a:gd name="T76" fmla="*/ 248 w 331"/>
                <a:gd name="T77" fmla="*/ 6 h 118"/>
                <a:gd name="T78" fmla="*/ 263 w 331"/>
                <a:gd name="T79" fmla="*/ 11 h 118"/>
                <a:gd name="T80" fmla="*/ 270 w 331"/>
                <a:gd name="T81" fmla="*/ 17 h 118"/>
                <a:gd name="T82" fmla="*/ 285 w 331"/>
                <a:gd name="T83" fmla="*/ 22 h 118"/>
                <a:gd name="T84" fmla="*/ 293 w 331"/>
                <a:gd name="T85" fmla="*/ 28 h 1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31" h="118">
                  <a:moveTo>
                    <a:pt x="293" y="28"/>
                  </a:moveTo>
                  <a:lnTo>
                    <a:pt x="308" y="28"/>
                  </a:lnTo>
                  <a:lnTo>
                    <a:pt x="323" y="39"/>
                  </a:lnTo>
                  <a:lnTo>
                    <a:pt x="323" y="45"/>
                  </a:lnTo>
                  <a:lnTo>
                    <a:pt x="331" y="62"/>
                  </a:lnTo>
                  <a:lnTo>
                    <a:pt x="293" y="90"/>
                  </a:lnTo>
                  <a:lnTo>
                    <a:pt x="255" y="90"/>
                  </a:lnTo>
                  <a:lnTo>
                    <a:pt x="233" y="73"/>
                  </a:lnTo>
                  <a:lnTo>
                    <a:pt x="218" y="68"/>
                  </a:lnTo>
                  <a:lnTo>
                    <a:pt x="203" y="68"/>
                  </a:lnTo>
                  <a:lnTo>
                    <a:pt x="195" y="62"/>
                  </a:lnTo>
                  <a:lnTo>
                    <a:pt x="150" y="62"/>
                  </a:lnTo>
                  <a:lnTo>
                    <a:pt x="135" y="68"/>
                  </a:lnTo>
                  <a:lnTo>
                    <a:pt x="128" y="73"/>
                  </a:lnTo>
                  <a:lnTo>
                    <a:pt x="113" y="73"/>
                  </a:lnTo>
                  <a:lnTo>
                    <a:pt x="97" y="79"/>
                  </a:lnTo>
                  <a:lnTo>
                    <a:pt x="90" y="79"/>
                  </a:lnTo>
                  <a:lnTo>
                    <a:pt x="75" y="85"/>
                  </a:lnTo>
                  <a:lnTo>
                    <a:pt x="60" y="90"/>
                  </a:lnTo>
                  <a:lnTo>
                    <a:pt x="30" y="113"/>
                  </a:lnTo>
                  <a:lnTo>
                    <a:pt x="22" y="113"/>
                  </a:lnTo>
                  <a:lnTo>
                    <a:pt x="15" y="118"/>
                  </a:lnTo>
                  <a:lnTo>
                    <a:pt x="0" y="118"/>
                  </a:lnTo>
                  <a:lnTo>
                    <a:pt x="0" y="101"/>
                  </a:lnTo>
                  <a:lnTo>
                    <a:pt x="7" y="90"/>
                  </a:lnTo>
                  <a:lnTo>
                    <a:pt x="15" y="79"/>
                  </a:lnTo>
                  <a:lnTo>
                    <a:pt x="22" y="62"/>
                  </a:lnTo>
                  <a:lnTo>
                    <a:pt x="37" y="51"/>
                  </a:lnTo>
                  <a:lnTo>
                    <a:pt x="45" y="39"/>
                  </a:lnTo>
                  <a:lnTo>
                    <a:pt x="75" y="17"/>
                  </a:lnTo>
                  <a:lnTo>
                    <a:pt x="90" y="17"/>
                  </a:lnTo>
                  <a:lnTo>
                    <a:pt x="97" y="11"/>
                  </a:lnTo>
                  <a:lnTo>
                    <a:pt x="113" y="11"/>
                  </a:lnTo>
                  <a:lnTo>
                    <a:pt x="128" y="6"/>
                  </a:lnTo>
                  <a:lnTo>
                    <a:pt x="143" y="6"/>
                  </a:lnTo>
                  <a:lnTo>
                    <a:pt x="158" y="0"/>
                  </a:lnTo>
                  <a:lnTo>
                    <a:pt x="203" y="0"/>
                  </a:lnTo>
                  <a:lnTo>
                    <a:pt x="218" y="6"/>
                  </a:lnTo>
                  <a:lnTo>
                    <a:pt x="248" y="6"/>
                  </a:lnTo>
                  <a:lnTo>
                    <a:pt x="263" y="11"/>
                  </a:lnTo>
                  <a:lnTo>
                    <a:pt x="270" y="17"/>
                  </a:lnTo>
                  <a:lnTo>
                    <a:pt x="285" y="22"/>
                  </a:lnTo>
                  <a:lnTo>
                    <a:pt x="293" y="28"/>
                  </a:lnTo>
                  <a:close/>
                </a:path>
              </a:pathLst>
            </a:custGeom>
            <a:solidFill>
              <a:srgbClr val="FFBC00"/>
            </a:solidFill>
            <a:ln w="9525">
              <a:noFill/>
              <a:round/>
              <a:headEnd/>
              <a:tailEnd/>
            </a:ln>
          </p:spPr>
          <p:txBody>
            <a:bodyPr/>
            <a:lstStyle/>
            <a:p>
              <a:endParaRPr lang="en-US"/>
            </a:p>
          </p:txBody>
        </p:sp>
        <p:sp>
          <p:nvSpPr>
            <p:cNvPr id="53298" name="Freeform 47"/>
            <p:cNvSpPr>
              <a:spLocks/>
            </p:cNvSpPr>
            <p:nvPr/>
          </p:nvSpPr>
          <p:spPr bwMode="auto">
            <a:xfrm>
              <a:off x="1534" y="654"/>
              <a:ext cx="68" cy="45"/>
            </a:xfrm>
            <a:custGeom>
              <a:avLst/>
              <a:gdLst>
                <a:gd name="T0" fmla="*/ 68 w 68"/>
                <a:gd name="T1" fmla="*/ 17 h 45"/>
                <a:gd name="T2" fmla="*/ 68 w 68"/>
                <a:gd name="T3" fmla="*/ 28 h 45"/>
                <a:gd name="T4" fmla="*/ 60 w 68"/>
                <a:gd name="T5" fmla="*/ 34 h 45"/>
                <a:gd name="T6" fmla="*/ 60 w 68"/>
                <a:gd name="T7" fmla="*/ 45 h 45"/>
                <a:gd name="T8" fmla="*/ 38 w 68"/>
                <a:gd name="T9" fmla="*/ 45 h 45"/>
                <a:gd name="T10" fmla="*/ 30 w 68"/>
                <a:gd name="T11" fmla="*/ 40 h 45"/>
                <a:gd name="T12" fmla="*/ 23 w 68"/>
                <a:gd name="T13" fmla="*/ 40 h 45"/>
                <a:gd name="T14" fmla="*/ 8 w 68"/>
                <a:gd name="T15" fmla="*/ 28 h 45"/>
                <a:gd name="T16" fmla="*/ 8 w 68"/>
                <a:gd name="T17" fmla="*/ 23 h 45"/>
                <a:gd name="T18" fmla="*/ 0 w 68"/>
                <a:gd name="T19" fmla="*/ 23 h 45"/>
                <a:gd name="T20" fmla="*/ 15 w 68"/>
                <a:gd name="T21" fmla="*/ 11 h 45"/>
                <a:gd name="T22" fmla="*/ 15 w 68"/>
                <a:gd name="T23" fmla="*/ 6 h 45"/>
                <a:gd name="T24" fmla="*/ 23 w 68"/>
                <a:gd name="T25" fmla="*/ 0 h 45"/>
                <a:gd name="T26" fmla="*/ 30 w 68"/>
                <a:gd name="T27" fmla="*/ 0 h 45"/>
                <a:gd name="T28" fmla="*/ 38 w 68"/>
                <a:gd name="T29" fmla="*/ 6 h 45"/>
                <a:gd name="T30" fmla="*/ 53 w 68"/>
                <a:gd name="T31" fmla="*/ 6 h 45"/>
                <a:gd name="T32" fmla="*/ 60 w 68"/>
                <a:gd name="T33" fmla="*/ 11 h 45"/>
                <a:gd name="T34" fmla="*/ 68 w 68"/>
                <a:gd name="T35" fmla="*/ 11 h 45"/>
                <a:gd name="T36" fmla="*/ 68 w 68"/>
                <a:gd name="T37" fmla="*/ 1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45">
                  <a:moveTo>
                    <a:pt x="68" y="17"/>
                  </a:moveTo>
                  <a:lnTo>
                    <a:pt x="68" y="28"/>
                  </a:lnTo>
                  <a:lnTo>
                    <a:pt x="60" y="34"/>
                  </a:lnTo>
                  <a:lnTo>
                    <a:pt x="60" y="45"/>
                  </a:lnTo>
                  <a:lnTo>
                    <a:pt x="38" y="45"/>
                  </a:lnTo>
                  <a:lnTo>
                    <a:pt x="30" y="40"/>
                  </a:lnTo>
                  <a:lnTo>
                    <a:pt x="23" y="40"/>
                  </a:lnTo>
                  <a:lnTo>
                    <a:pt x="8" y="28"/>
                  </a:lnTo>
                  <a:lnTo>
                    <a:pt x="8" y="23"/>
                  </a:lnTo>
                  <a:lnTo>
                    <a:pt x="0" y="23"/>
                  </a:lnTo>
                  <a:lnTo>
                    <a:pt x="15" y="11"/>
                  </a:lnTo>
                  <a:lnTo>
                    <a:pt x="15" y="6"/>
                  </a:lnTo>
                  <a:lnTo>
                    <a:pt x="23" y="0"/>
                  </a:lnTo>
                  <a:lnTo>
                    <a:pt x="30" y="0"/>
                  </a:lnTo>
                  <a:lnTo>
                    <a:pt x="38" y="6"/>
                  </a:lnTo>
                  <a:lnTo>
                    <a:pt x="53" y="6"/>
                  </a:lnTo>
                  <a:lnTo>
                    <a:pt x="60" y="11"/>
                  </a:lnTo>
                  <a:lnTo>
                    <a:pt x="68" y="11"/>
                  </a:lnTo>
                  <a:lnTo>
                    <a:pt x="68" y="17"/>
                  </a:lnTo>
                  <a:close/>
                </a:path>
              </a:pathLst>
            </a:custGeom>
            <a:solidFill>
              <a:srgbClr val="3FFFFF"/>
            </a:solidFill>
            <a:ln w="9525">
              <a:noFill/>
              <a:round/>
              <a:headEnd/>
              <a:tailEnd/>
            </a:ln>
          </p:spPr>
          <p:txBody>
            <a:bodyPr/>
            <a:lstStyle/>
            <a:p>
              <a:endParaRPr lang="en-US"/>
            </a:p>
          </p:txBody>
        </p:sp>
        <p:sp>
          <p:nvSpPr>
            <p:cNvPr id="53299" name="Freeform 48"/>
            <p:cNvSpPr>
              <a:spLocks/>
            </p:cNvSpPr>
            <p:nvPr/>
          </p:nvSpPr>
          <p:spPr bwMode="auto">
            <a:xfrm>
              <a:off x="1346" y="660"/>
              <a:ext cx="278" cy="344"/>
            </a:xfrm>
            <a:custGeom>
              <a:avLst/>
              <a:gdLst>
                <a:gd name="T0" fmla="*/ 98 w 278"/>
                <a:gd name="T1" fmla="*/ 62 h 344"/>
                <a:gd name="T2" fmla="*/ 113 w 278"/>
                <a:gd name="T3" fmla="*/ 90 h 344"/>
                <a:gd name="T4" fmla="*/ 135 w 278"/>
                <a:gd name="T5" fmla="*/ 118 h 344"/>
                <a:gd name="T6" fmla="*/ 150 w 278"/>
                <a:gd name="T7" fmla="*/ 146 h 344"/>
                <a:gd name="T8" fmla="*/ 165 w 278"/>
                <a:gd name="T9" fmla="*/ 169 h 344"/>
                <a:gd name="T10" fmla="*/ 188 w 278"/>
                <a:gd name="T11" fmla="*/ 203 h 344"/>
                <a:gd name="T12" fmla="*/ 211 w 278"/>
                <a:gd name="T13" fmla="*/ 225 h 344"/>
                <a:gd name="T14" fmla="*/ 226 w 278"/>
                <a:gd name="T15" fmla="*/ 254 h 344"/>
                <a:gd name="T16" fmla="*/ 241 w 278"/>
                <a:gd name="T17" fmla="*/ 282 h 344"/>
                <a:gd name="T18" fmla="*/ 256 w 278"/>
                <a:gd name="T19" fmla="*/ 293 h 344"/>
                <a:gd name="T20" fmla="*/ 256 w 278"/>
                <a:gd name="T21" fmla="*/ 299 h 344"/>
                <a:gd name="T22" fmla="*/ 271 w 278"/>
                <a:gd name="T23" fmla="*/ 310 h 344"/>
                <a:gd name="T24" fmla="*/ 271 w 278"/>
                <a:gd name="T25" fmla="*/ 316 h 344"/>
                <a:gd name="T26" fmla="*/ 278 w 278"/>
                <a:gd name="T27" fmla="*/ 327 h 344"/>
                <a:gd name="T28" fmla="*/ 271 w 278"/>
                <a:gd name="T29" fmla="*/ 327 h 344"/>
                <a:gd name="T30" fmla="*/ 263 w 278"/>
                <a:gd name="T31" fmla="*/ 333 h 344"/>
                <a:gd name="T32" fmla="*/ 248 w 278"/>
                <a:gd name="T33" fmla="*/ 333 h 344"/>
                <a:gd name="T34" fmla="*/ 241 w 278"/>
                <a:gd name="T35" fmla="*/ 338 h 344"/>
                <a:gd name="T36" fmla="*/ 248 w 278"/>
                <a:gd name="T37" fmla="*/ 338 h 344"/>
                <a:gd name="T38" fmla="*/ 241 w 278"/>
                <a:gd name="T39" fmla="*/ 338 h 344"/>
                <a:gd name="T40" fmla="*/ 233 w 278"/>
                <a:gd name="T41" fmla="*/ 333 h 344"/>
                <a:gd name="T42" fmla="*/ 226 w 278"/>
                <a:gd name="T43" fmla="*/ 344 h 344"/>
                <a:gd name="T44" fmla="*/ 203 w 278"/>
                <a:gd name="T45" fmla="*/ 310 h 344"/>
                <a:gd name="T46" fmla="*/ 180 w 278"/>
                <a:gd name="T47" fmla="*/ 276 h 344"/>
                <a:gd name="T48" fmla="*/ 158 w 278"/>
                <a:gd name="T49" fmla="*/ 237 h 344"/>
                <a:gd name="T50" fmla="*/ 135 w 278"/>
                <a:gd name="T51" fmla="*/ 203 h 344"/>
                <a:gd name="T52" fmla="*/ 105 w 278"/>
                <a:gd name="T53" fmla="*/ 169 h 344"/>
                <a:gd name="T54" fmla="*/ 83 w 278"/>
                <a:gd name="T55" fmla="*/ 135 h 344"/>
                <a:gd name="T56" fmla="*/ 60 w 278"/>
                <a:gd name="T57" fmla="*/ 101 h 344"/>
                <a:gd name="T58" fmla="*/ 38 w 278"/>
                <a:gd name="T59" fmla="*/ 62 h 344"/>
                <a:gd name="T60" fmla="*/ 30 w 278"/>
                <a:gd name="T61" fmla="*/ 56 h 344"/>
                <a:gd name="T62" fmla="*/ 30 w 278"/>
                <a:gd name="T63" fmla="*/ 51 h 344"/>
                <a:gd name="T64" fmla="*/ 8 w 278"/>
                <a:gd name="T65" fmla="*/ 34 h 344"/>
                <a:gd name="T66" fmla="*/ 8 w 278"/>
                <a:gd name="T67" fmla="*/ 22 h 344"/>
                <a:gd name="T68" fmla="*/ 0 w 278"/>
                <a:gd name="T69" fmla="*/ 17 h 344"/>
                <a:gd name="T70" fmla="*/ 0 w 278"/>
                <a:gd name="T71" fmla="*/ 11 h 344"/>
                <a:gd name="T72" fmla="*/ 15 w 278"/>
                <a:gd name="T73" fmla="*/ 0 h 344"/>
                <a:gd name="T74" fmla="*/ 53 w 278"/>
                <a:gd name="T75" fmla="*/ 0 h 344"/>
                <a:gd name="T76" fmla="*/ 53 w 278"/>
                <a:gd name="T77" fmla="*/ 5 h 344"/>
                <a:gd name="T78" fmla="*/ 60 w 278"/>
                <a:gd name="T79" fmla="*/ 11 h 344"/>
                <a:gd name="T80" fmla="*/ 60 w 278"/>
                <a:gd name="T81" fmla="*/ 17 h 344"/>
                <a:gd name="T82" fmla="*/ 68 w 278"/>
                <a:gd name="T83" fmla="*/ 28 h 344"/>
                <a:gd name="T84" fmla="*/ 90 w 278"/>
                <a:gd name="T85" fmla="*/ 45 h 344"/>
                <a:gd name="T86" fmla="*/ 90 w 278"/>
                <a:gd name="T87" fmla="*/ 51 h 344"/>
                <a:gd name="T88" fmla="*/ 98 w 278"/>
                <a:gd name="T89" fmla="*/ 62 h 3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78" h="344">
                  <a:moveTo>
                    <a:pt x="98" y="62"/>
                  </a:moveTo>
                  <a:lnTo>
                    <a:pt x="113" y="90"/>
                  </a:lnTo>
                  <a:lnTo>
                    <a:pt x="135" y="118"/>
                  </a:lnTo>
                  <a:lnTo>
                    <a:pt x="150" y="146"/>
                  </a:lnTo>
                  <a:lnTo>
                    <a:pt x="165" y="169"/>
                  </a:lnTo>
                  <a:lnTo>
                    <a:pt x="188" y="203"/>
                  </a:lnTo>
                  <a:lnTo>
                    <a:pt x="211" y="225"/>
                  </a:lnTo>
                  <a:lnTo>
                    <a:pt x="226" y="254"/>
                  </a:lnTo>
                  <a:lnTo>
                    <a:pt x="241" y="282"/>
                  </a:lnTo>
                  <a:lnTo>
                    <a:pt x="256" y="293"/>
                  </a:lnTo>
                  <a:lnTo>
                    <a:pt x="256" y="299"/>
                  </a:lnTo>
                  <a:lnTo>
                    <a:pt x="271" y="310"/>
                  </a:lnTo>
                  <a:lnTo>
                    <a:pt x="271" y="316"/>
                  </a:lnTo>
                  <a:lnTo>
                    <a:pt x="278" y="327"/>
                  </a:lnTo>
                  <a:lnTo>
                    <a:pt x="271" y="327"/>
                  </a:lnTo>
                  <a:lnTo>
                    <a:pt x="263" y="333"/>
                  </a:lnTo>
                  <a:lnTo>
                    <a:pt x="248" y="333"/>
                  </a:lnTo>
                  <a:lnTo>
                    <a:pt x="241" y="338"/>
                  </a:lnTo>
                  <a:lnTo>
                    <a:pt x="248" y="338"/>
                  </a:lnTo>
                  <a:lnTo>
                    <a:pt x="241" y="338"/>
                  </a:lnTo>
                  <a:lnTo>
                    <a:pt x="233" y="333"/>
                  </a:lnTo>
                  <a:lnTo>
                    <a:pt x="226" y="344"/>
                  </a:lnTo>
                  <a:lnTo>
                    <a:pt x="203" y="310"/>
                  </a:lnTo>
                  <a:lnTo>
                    <a:pt x="180" y="276"/>
                  </a:lnTo>
                  <a:lnTo>
                    <a:pt x="158" y="237"/>
                  </a:lnTo>
                  <a:lnTo>
                    <a:pt x="135" y="203"/>
                  </a:lnTo>
                  <a:lnTo>
                    <a:pt x="105" y="169"/>
                  </a:lnTo>
                  <a:lnTo>
                    <a:pt x="83" y="135"/>
                  </a:lnTo>
                  <a:lnTo>
                    <a:pt x="60" y="101"/>
                  </a:lnTo>
                  <a:lnTo>
                    <a:pt x="38" y="62"/>
                  </a:lnTo>
                  <a:lnTo>
                    <a:pt x="30" y="56"/>
                  </a:lnTo>
                  <a:lnTo>
                    <a:pt x="30" y="51"/>
                  </a:lnTo>
                  <a:lnTo>
                    <a:pt x="8" y="34"/>
                  </a:lnTo>
                  <a:lnTo>
                    <a:pt x="8" y="22"/>
                  </a:lnTo>
                  <a:lnTo>
                    <a:pt x="0" y="17"/>
                  </a:lnTo>
                  <a:lnTo>
                    <a:pt x="0" y="11"/>
                  </a:lnTo>
                  <a:lnTo>
                    <a:pt x="15" y="0"/>
                  </a:lnTo>
                  <a:lnTo>
                    <a:pt x="53" y="0"/>
                  </a:lnTo>
                  <a:lnTo>
                    <a:pt x="53" y="5"/>
                  </a:lnTo>
                  <a:lnTo>
                    <a:pt x="60" y="11"/>
                  </a:lnTo>
                  <a:lnTo>
                    <a:pt x="60" y="17"/>
                  </a:lnTo>
                  <a:lnTo>
                    <a:pt x="68" y="28"/>
                  </a:lnTo>
                  <a:lnTo>
                    <a:pt x="90" y="45"/>
                  </a:lnTo>
                  <a:lnTo>
                    <a:pt x="90" y="51"/>
                  </a:lnTo>
                  <a:lnTo>
                    <a:pt x="98" y="62"/>
                  </a:lnTo>
                  <a:close/>
                </a:path>
              </a:pathLst>
            </a:custGeom>
            <a:solidFill>
              <a:srgbClr val="FF0000"/>
            </a:solidFill>
            <a:ln w="9525">
              <a:noFill/>
              <a:round/>
              <a:headEnd/>
              <a:tailEnd/>
            </a:ln>
          </p:spPr>
          <p:txBody>
            <a:bodyPr/>
            <a:lstStyle/>
            <a:p>
              <a:endParaRPr lang="en-US"/>
            </a:p>
          </p:txBody>
        </p:sp>
        <p:sp>
          <p:nvSpPr>
            <p:cNvPr id="53300" name="Freeform 49"/>
            <p:cNvSpPr>
              <a:spLocks/>
            </p:cNvSpPr>
            <p:nvPr/>
          </p:nvSpPr>
          <p:spPr bwMode="auto">
            <a:xfrm>
              <a:off x="2512" y="671"/>
              <a:ext cx="451" cy="186"/>
            </a:xfrm>
            <a:custGeom>
              <a:avLst/>
              <a:gdLst>
                <a:gd name="T0" fmla="*/ 443 w 451"/>
                <a:gd name="T1" fmla="*/ 11 h 186"/>
                <a:gd name="T2" fmla="*/ 451 w 451"/>
                <a:gd name="T3" fmla="*/ 17 h 186"/>
                <a:gd name="T4" fmla="*/ 451 w 451"/>
                <a:gd name="T5" fmla="*/ 28 h 186"/>
                <a:gd name="T6" fmla="*/ 421 w 451"/>
                <a:gd name="T7" fmla="*/ 40 h 186"/>
                <a:gd name="T8" fmla="*/ 398 w 451"/>
                <a:gd name="T9" fmla="*/ 51 h 186"/>
                <a:gd name="T10" fmla="*/ 376 w 451"/>
                <a:gd name="T11" fmla="*/ 62 h 186"/>
                <a:gd name="T12" fmla="*/ 353 w 451"/>
                <a:gd name="T13" fmla="*/ 68 h 186"/>
                <a:gd name="T14" fmla="*/ 323 w 451"/>
                <a:gd name="T15" fmla="*/ 79 h 186"/>
                <a:gd name="T16" fmla="*/ 300 w 451"/>
                <a:gd name="T17" fmla="*/ 90 h 186"/>
                <a:gd name="T18" fmla="*/ 270 w 451"/>
                <a:gd name="T19" fmla="*/ 96 h 186"/>
                <a:gd name="T20" fmla="*/ 248 w 451"/>
                <a:gd name="T21" fmla="*/ 107 h 186"/>
                <a:gd name="T22" fmla="*/ 225 w 451"/>
                <a:gd name="T23" fmla="*/ 113 h 186"/>
                <a:gd name="T24" fmla="*/ 195 w 451"/>
                <a:gd name="T25" fmla="*/ 124 h 186"/>
                <a:gd name="T26" fmla="*/ 172 w 451"/>
                <a:gd name="T27" fmla="*/ 130 h 186"/>
                <a:gd name="T28" fmla="*/ 150 w 451"/>
                <a:gd name="T29" fmla="*/ 141 h 186"/>
                <a:gd name="T30" fmla="*/ 120 w 451"/>
                <a:gd name="T31" fmla="*/ 152 h 186"/>
                <a:gd name="T32" fmla="*/ 97 w 451"/>
                <a:gd name="T33" fmla="*/ 164 h 186"/>
                <a:gd name="T34" fmla="*/ 75 w 451"/>
                <a:gd name="T35" fmla="*/ 175 h 186"/>
                <a:gd name="T36" fmla="*/ 45 w 451"/>
                <a:gd name="T37" fmla="*/ 186 h 186"/>
                <a:gd name="T38" fmla="*/ 30 w 451"/>
                <a:gd name="T39" fmla="*/ 186 h 186"/>
                <a:gd name="T40" fmla="*/ 22 w 451"/>
                <a:gd name="T41" fmla="*/ 181 h 186"/>
                <a:gd name="T42" fmla="*/ 22 w 451"/>
                <a:gd name="T43" fmla="*/ 175 h 186"/>
                <a:gd name="T44" fmla="*/ 15 w 451"/>
                <a:gd name="T45" fmla="*/ 175 h 186"/>
                <a:gd name="T46" fmla="*/ 7 w 451"/>
                <a:gd name="T47" fmla="*/ 169 h 186"/>
                <a:gd name="T48" fmla="*/ 7 w 451"/>
                <a:gd name="T49" fmla="*/ 164 h 186"/>
                <a:gd name="T50" fmla="*/ 0 w 451"/>
                <a:gd name="T51" fmla="*/ 158 h 186"/>
                <a:gd name="T52" fmla="*/ 7 w 451"/>
                <a:gd name="T53" fmla="*/ 152 h 186"/>
                <a:gd name="T54" fmla="*/ 7 w 451"/>
                <a:gd name="T55" fmla="*/ 147 h 186"/>
                <a:gd name="T56" fmla="*/ 30 w 451"/>
                <a:gd name="T57" fmla="*/ 147 h 186"/>
                <a:gd name="T58" fmla="*/ 37 w 451"/>
                <a:gd name="T59" fmla="*/ 141 h 186"/>
                <a:gd name="T60" fmla="*/ 45 w 451"/>
                <a:gd name="T61" fmla="*/ 141 h 186"/>
                <a:gd name="T62" fmla="*/ 67 w 451"/>
                <a:gd name="T63" fmla="*/ 130 h 186"/>
                <a:gd name="T64" fmla="*/ 90 w 451"/>
                <a:gd name="T65" fmla="*/ 119 h 186"/>
                <a:gd name="T66" fmla="*/ 112 w 451"/>
                <a:gd name="T67" fmla="*/ 107 h 186"/>
                <a:gd name="T68" fmla="*/ 135 w 451"/>
                <a:gd name="T69" fmla="*/ 102 h 186"/>
                <a:gd name="T70" fmla="*/ 157 w 451"/>
                <a:gd name="T71" fmla="*/ 90 h 186"/>
                <a:gd name="T72" fmla="*/ 180 w 451"/>
                <a:gd name="T73" fmla="*/ 85 h 186"/>
                <a:gd name="T74" fmla="*/ 210 w 451"/>
                <a:gd name="T75" fmla="*/ 73 h 186"/>
                <a:gd name="T76" fmla="*/ 225 w 451"/>
                <a:gd name="T77" fmla="*/ 68 h 186"/>
                <a:gd name="T78" fmla="*/ 255 w 451"/>
                <a:gd name="T79" fmla="*/ 62 h 186"/>
                <a:gd name="T80" fmla="*/ 278 w 451"/>
                <a:gd name="T81" fmla="*/ 51 h 186"/>
                <a:gd name="T82" fmla="*/ 300 w 451"/>
                <a:gd name="T83" fmla="*/ 45 h 186"/>
                <a:gd name="T84" fmla="*/ 323 w 451"/>
                <a:gd name="T85" fmla="*/ 34 h 186"/>
                <a:gd name="T86" fmla="*/ 345 w 451"/>
                <a:gd name="T87" fmla="*/ 28 h 186"/>
                <a:gd name="T88" fmla="*/ 368 w 451"/>
                <a:gd name="T89" fmla="*/ 17 h 186"/>
                <a:gd name="T90" fmla="*/ 391 w 451"/>
                <a:gd name="T91" fmla="*/ 11 h 186"/>
                <a:gd name="T92" fmla="*/ 413 w 451"/>
                <a:gd name="T93" fmla="*/ 0 h 186"/>
                <a:gd name="T94" fmla="*/ 428 w 451"/>
                <a:gd name="T95" fmla="*/ 0 h 186"/>
                <a:gd name="T96" fmla="*/ 443 w 451"/>
                <a:gd name="T97" fmla="*/ 11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51" h="186">
                  <a:moveTo>
                    <a:pt x="443" y="11"/>
                  </a:moveTo>
                  <a:lnTo>
                    <a:pt x="451" y="17"/>
                  </a:lnTo>
                  <a:lnTo>
                    <a:pt x="451" y="28"/>
                  </a:lnTo>
                  <a:lnTo>
                    <a:pt x="421" y="40"/>
                  </a:lnTo>
                  <a:lnTo>
                    <a:pt x="398" y="51"/>
                  </a:lnTo>
                  <a:lnTo>
                    <a:pt x="376" y="62"/>
                  </a:lnTo>
                  <a:lnTo>
                    <a:pt x="353" y="68"/>
                  </a:lnTo>
                  <a:lnTo>
                    <a:pt x="323" y="79"/>
                  </a:lnTo>
                  <a:lnTo>
                    <a:pt x="300" y="90"/>
                  </a:lnTo>
                  <a:lnTo>
                    <a:pt x="270" y="96"/>
                  </a:lnTo>
                  <a:lnTo>
                    <a:pt x="248" y="107"/>
                  </a:lnTo>
                  <a:lnTo>
                    <a:pt x="225" y="113"/>
                  </a:lnTo>
                  <a:lnTo>
                    <a:pt x="195" y="124"/>
                  </a:lnTo>
                  <a:lnTo>
                    <a:pt x="172" y="130"/>
                  </a:lnTo>
                  <a:lnTo>
                    <a:pt x="150" y="141"/>
                  </a:lnTo>
                  <a:lnTo>
                    <a:pt x="120" y="152"/>
                  </a:lnTo>
                  <a:lnTo>
                    <a:pt x="97" y="164"/>
                  </a:lnTo>
                  <a:lnTo>
                    <a:pt x="75" y="175"/>
                  </a:lnTo>
                  <a:lnTo>
                    <a:pt x="45" y="186"/>
                  </a:lnTo>
                  <a:lnTo>
                    <a:pt x="30" y="186"/>
                  </a:lnTo>
                  <a:lnTo>
                    <a:pt x="22" y="181"/>
                  </a:lnTo>
                  <a:lnTo>
                    <a:pt x="22" y="175"/>
                  </a:lnTo>
                  <a:lnTo>
                    <a:pt x="15" y="175"/>
                  </a:lnTo>
                  <a:lnTo>
                    <a:pt x="7" y="169"/>
                  </a:lnTo>
                  <a:lnTo>
                    <a:pt x="7" y="164"/>
                  </a:lnTo>
                  <a:lnTo>
                    <a:pt x="0" y="158"/>
                  </a:lnTo>
                  <a:lnTo>
                    <a:pt x="7" y="152"/>
                  </a:lnTo>
                  <a:lnTo>
                    <a:pt x="7" y="147"/>
                  </a:lnTo>
                  <a:lnTo>
                    <a:pt x="30" y="147"/>
                  </a:lnTo>
                  <a:lnTo>
                    <a:pt x="37" y="141"/>
                  </a:lnTo>
                  <a:lnTo>
                    <a:pt x="45" y="141"/>
                  </a:lnTo>
                  <a:lnTo>
                    <a:pt x="67" y="130"/>
                  </a:lnTo>
                  <a:lnTo>
                    <a:pt x="90" y="119"/>
                  </a:lnTo>
                  <a:lnTo>
                    <a:pt x="112" y="107"/>
                  </a:lnTo>
                  <a:lnTo>
                    <a:pt x="135" y="102"/>
                  </a:lnTo>
                  <a:lnTo>
                    <a:pt x="157" y="90"/>
                  </a:lnTo>
                  <a:lnTo>
                    <a:pt x="180" y="85"/>
                  </a:lnTo>
                  <a:lnTo>
                    <a:pt x="210" y="73"/>
                  </a:lnTo>
                  <a:lnTo>
                    <a:pt x="225" y="68"/>
                  </a:lnTo>
                  <a:lnTo>
                    <a:pt x="255" y="62"/>
                  </a:lnTo>
                  <a:lnTo>
                    <a:pt x="278" y="51"/>
                  </a:lnTo>
                  <a:lnTo>
                    <a:pt x="300" y="45"/>
                  </a:lnTo>
                  <a:lnTo>
                    <a:pt x="323" y="34"/>
                  </a:lnTo>
                  <a:lnTo>
                    <a:pt x="345" y="28"/>
                  </a:lnTo>
                  <a:lnTo>
                    <a:pt x="368" y="17"/>
                  </a:lnTo>
                  <a:lnTo>
                    <a:pt x="391" y="11"/>
                  </a:lnTo>
                  <a:lnTo>
                    <a:pt x="413" y="0"/>
                  </a:lnTo>
                  <a:lnTo>
                    <a:pt x="428" y="0"/>
                  </a:lnTo>
                  <a:lnTo>
                    <a:pt x="443" y="11"/>
                  </a:lnTo>
                  <a:close/>
                </a:path>
              </a:pathLst>
            </a:custGeom>
            <a:solidFill>
              <a:srgbClr val="FF3F3F"/>
            </a:solidFill>
            <a:ln w="9525">
              <a:noFill/>
              <a:round/>
              <a:headEnd/>
              <a:tailEnd/>
            </a:ln>
          </p:spPr>
          <p:txBody>
            <a:bodyPr/>
            <a:lstStyle/>
            <a:p>
              <a:endParaRPr lang="en-US"/>
            </a:p>
          </p:txBody>
        </p:sp>
        <p:sp>
          <p:nvSpPr>
            <p:cNvPr id="53301" name="Freeform 50"/>
            <p:cNvSpPr>
              <a:spLocks/>
            </p:cNvSpPr>
            <p:nvPr/>
          </p:nvSpPr>
          <p:spPr bwMode="auto">
            <a:xfrm>
              <a:off x="2196" y="677"/>
              <a:ext cx="82" cy="62"/>
            </a:xfrm>
            <a:custGeom>
              <a:avLst/>
              <a:gdLst>
                <a:gd name="T0" fmla="*/ 82 w 82"/>
                <a:gd name="T1" fmla="*/ 22 h 62"/>
                <a:gd name="T2" fmla="*/ 82 w 82"/>
                <a:gd name="T3" fmla="*/ 45 h 62"/>
                <a:gd name="T4" fmla="*/ 75 w 82"/>
                <a:gd name="T5" fmla="*/ 56 h 62"/>
                <a:gd name="T6" fmla="*/ 60 w 82"/>
                <a:gd name="T7" fmla="*/ 62 h 62"/>
                <a:gd name="T8" fmla="*/ 37 w 82"/>
                <a:gd name="T9" fmla="*/ 62 h 62"/>
                <a:gd name="T10" fmla="*/ 22 w 82"/>
                <a:gd name="T11" fmla="*/ 51 h 62"/>
                <a:gd name="T12" fmla="*/ 15 w 82"/>
                <a:gd name="T13" fmla="*/ 51 h 62"/>
                <a:gd name="T14" fmla="*/ 7 w 82"/>
                <a:gd name="T15" fmla="*/ 45 h 62"/>
                <a:gd name="T16" fmla="*/ 7 w 82"/>
                <a:gd name="T17" fmla="*/ 39 h 62"/>
                <a:gd name="T18" fmla="*/ 0 w 82"/>
                <a:gd name="T19" fmla="*/ 28 h 62"/>
                <a:gd name="T20" fmla="*/ 0 w 82"/>
                <a:gd name="T21" fmla="*/ 11 h 62"/>
                <a:gd name="T22" fmla="*/ 7 w 82"/>
                <a:gd name="T23" fmla="*/ 0 h 62"/>
                <a:gd name="T24" fmla="*/ 60 w 82"/>
                <a:gd name="T25" fmla="*/ 0 h 62"/>
                <a:gd name="T26" fmla="*/ 75 w 82"/>
                <a:gd name="T27" fmla="*/ 11 h 62"/>
                <a:gd name="T28" fmla="*/ 82 w 82"/>
                <a:gd name="T29" fmla="*/ 22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62">
                  <a:moveTo>
                    <a:pt x="82" y="22"/>
                  </a:moveTo>
                  <a:lnTo>
                    <a:pt x="82" y="45"/>
                  </a:lnTo>
                  <a:lnTo>
                    <a:pt x="75" y="56"/>
                  </a:lnTo>
                  <a:lnTo>
                    <a:pt x="60" y="62"/>
                  </a:lnTo>
                  <a:lnTo>
                    <a:pt x="37" y="62"/>
                  </a:lnTo>
                  <a:lnTo>
                    <a:pt x="22" y="51"/>
                  </a:lnTo>
                  <a:lnTo>
                    <a:pt x="15" y="51"/>
                  </a:lnTo>
                  <a:lnTo>
                    <a:pt x="7" y="45"/>
                  </a:lnTo>
                  <a:lnTo>
                    <a:pt x="7" y="39"/>
                  </a:lnTo>
                  <a:lnTo>
                    <a:pt x="0" y="28"/>
                  </a:lnTo>
                  <a:lnTo>
                    <a:pt x="0" y="11"/>
                  </a:lnTo>
                  <a:lnTo>
                    <a:pt x="7" y="0"/>
                  </a:lnTo>
                  <a:lnTo>
                    <a:pt x="60" y="0"/>
                  </a:lnTo>
                  <a:lnTo>
                    <a:pt x="75" y="11"/>
                  </a:lnTo>
                  <a:lnTo>
                    <a:pt x="82" y="22"/>
                  </a:lnTo>
                  <a:close/>
                </a:path>
              </a:pathLst>
            </a:custGeom>
            <a:solidFill>
              <a:srgbClr val="FF0000"/>
            </a:solidFill>
            <a:ln w="9525">
              <a:noFill/>
              <a:round/>
              <a:headEnd/>
              <a:tailEnd/>
            </a:ln>
          </p:spPr>
          <p:txBody>
            <a:bodyPr/>
            <a:lstStyle/>
            <a:p>
              <a:endParaRPr lang="en-US"/>
            </a:p>
          </p:txBody>
        </p:sp>
        <p:sp>
          <p:nvSpPr>
            <p:cNvPr id="53302" name="Freeform 51"/>
            <p:cNvSpPr>
              <a:spLocks/>
            </p:cNvSpPr>
            <p:nvPr/>
          </p:nvSpPr>
          <p:spPr bwMode="auto">
            <a:xfrm>
              <a:off x="1068" y="682"/>
              <a:ext cx="82" cy="62"/>
            </a:xfrm>
            <a:custGeom>
              <a:avLst/>
              <a:gdLst>
                <a:gd name="T0" fmla="*/ 82 w 82"/>
                <a:gd name="T1" fmla="*/ 23 h 62"/>
                <a:gd name="T2" fmla="*/ 82 w 82"/>
                <a:gd name="T3" fmla="*/ 46 h 62"/>
                <a:gd name="T4" fmla="*/ 75 w 82"/>
                <a:gd name="T5" fmla="*/ 51 h 62"/>
                <a:gd name="T6" fmla="*/ 60 w 82"/>
                <a:gd name="T7" fmla="*/ 57 h 62"/>
                <a:gd name="T8" fmla="*/ 52 w 82"/>
                <a:gd name="T9" fmla="*/ 62 h 62"/>
                <a:gd name="T10" fmla="*/ 37 w 82"/>
                <a:gd name="T11" fmla="*/ 62 h 62"/>
                <a:gd name="T12" fmla="*/ 30 w 82"/>
                <a:gd name="T13" fmla="*/ 57 h 62"/>
                <a:gd name="T14" fmla="*/ 22 w 82"/>
                <a:gd name="T15" fmla="*/ 57 h 62"/>
                <a:gd name="T16" fmla="*/ 7 w 82"/>
                <a:gd name="T17" fmla="*/ 46 h 62"/>
                <a:gd name="T18" fmla="*/ 0 w 82"/>
                <a:gd name="T19" fmla="*/ 34 h 62"/>
                <a:gd name="T20" fmla="*/ 0 w 82"/>
                <a:gd name="T21" fmla="*/ 17 h 62"/>
                <a:gd name="T22" fmla="*/ 15 w 82"/>
                <a:gd name="T23" fmla="*/ 6 h 62"/>
                <a:gd name="T24" fmla="*/ 22 w 82"/>
                <a:gd name="T25" fmla="*/ 6 h 62"/>
                <a:gd name="T26" fmla="*/ 30 w 82"/>
                <a:gd name="T27" fmla="*/ 0 h 62"/>
                <a:gd name="T28" fmla="*/ 45 w 82"/>
                <a:gd name="T29" fmla="*/ 0 h 62"/>
                <a:gd name="T30" fmla="*/ 52 w 82"/>
                <a:gd name="T31" fmla="*/ 6 h 62"/>
                <a:gd name="T32" fmla="*/ 67 w 82"/>
                <a:gd name="T33" fmla="*/ 6 h 62"/>
                <a:gd name="T34" fmla="*/ 82 w 82"/>
                <a:gd name="T35" fmla="*/ 17 h 62"/>
                <a:gd name="T36" fmla="*/ 82 w 82"/>
                <a:gd name="T37" fmla="*/ 23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2" h="62">
                  <a:moveTo>
                    <a:pt x="82" y="23"/>
                  </a:moveTo>
                  <a:lnTo>
                    <a:pt x="82" y="46"/>
                  </a:lnTo>
                  <a:lnTo>
                    <a:pt x="75" y="51"/>
                  </a:lnTo>
                  <a:lnTo>
                    <a:pt x="60" y="57"/>
                  </a:lnTo>
                  <a:lnTo>
                    <a:pt x="52" y="62"/>
                  </a:lnTo>
                  <a:lnTo>
                    <a:pt x="37" y="62"/>
                  </a:lnTo>
                  <a:lnTo>
                    <a:pt x="30" y="57"/>
                  </a:lnTo>
                  <a:lnTo>
                    <a:pt x="22" y="57"/>
                  </a:lnTo>
                  <a:lnTo>
                    <a:pt x="7" y="46"/>
                  </a:lnTo>
                  <a:lnTo>
                    <a:pt x="0" y="34"/>
                  </a:lnTo>
                  <a:lnTo>
                    <a:pt x="0" y="17"/>
                  </a:lnTo>
                  <a:lnTo>
                    <a:pt x="15" y="6"/>
                  </a:lnTo>
                  <a:lnTo>
                    <a:pt x="22" y="6"/>
                  </a:lnTo>
                  <a:lnTo>
                    <a:pt x="30" y="0"/>
                  </a:lnTo>
                  <a:lnTo>
                    <a:pt x="45" y="0"/>
                  </a:lnTo>
                  <a:lnTo>
                    <a:pt x="52" y="6"/>
                  </a:lnTo>
                  <a:lnTo>
                    <a:pt x="67" y="6"/>
                  </a:lnTo>
                  <a:lnTo>
                    <a:pt x="82" y="17"/>
                  </a:lnTo>
                  <a:lnTo>
                    <a:pt x="82" y="23"/>
                  </a:lnTo>
                  <a:close/>
                </a:path>
              </a:pathLst>
            </a:custGeom>
            <a:solidFill>
              <a:srgbClr val="FF0000"/>
            </a:solidFill>
            <a:ln w="9525">
              <a:noFill/>
              <a:round/>
              <a:headEnd/>
              <a:tailEnd/>
            </a:ln>
          </p:spPr>
          <p:txBody>
            <a:bodyPr/>
            <a:lstStyle/>
            <a:p>
              <a:endParaRPr lang="en-US"/>
            </a:p>
          </p:txBody>
        </p:sp>
        <p:sp>
          <p:nvSpPr>
            <p:cNvPr id="53303" name="Freeform 52"/>
            <p:cNvSpPr>
              <a:spLocks/>
            </p:cNvSpPr>
            <p:nvPr/>
          </p:nvSpPr>
          <p:spPr bwMode="auto">
            <a:xfrm>
              <a:off x="256" y="705"/>
              <a:ext cx="82" cy="73"/>
            </a:xfrm>
            <a:custGeom>
              <a:avLst/>
              <a:gdLst>
                <a:gd name="T0" fmla="*/ 82 w 82"/>
                <a:gd name="T1" fmla="*/ 28 h 73"/>
                <a:gd name="T2" fmla="*/ 82 w 82"/>
                <a:gd name="T3" fmla="*/ 39 h 73"/>
                <a:gd name="T4" fmla="*/ 75 w 82"/>
                <a:gd name="T5" fmla="*/ 51 h 73"/>
                <a:gd name="T6" fmla="*/ 67 w 82"/>
                <a:gd name="T7" fmla="*/ 62 h 73"/>
                <a:gd name="T8" fmla="*/ 52 w 82"/>
                <a:gd name="T9" fmla="*/ 73 h 73"/>
                <a:gd name="T10" fmla="*/ 37 w 82"/>
                <a:gd name="T11" fmla="*/ 73 h 73"/>
                <a:gd name="T12" fmla="*/ 30 w 82"/>
                <a:gd name="T13" fmla="*/ 68 h 73"/>
                <a:gd name="T14" fmla="*/ 22 w 82"/>
                <a:gd name="T15" fmla="*/ 68 h 73"/>
                <a:gd name="T16" fmla="*/ 15 w 82"/>
                <a:gd name="T17" fmla="*/ 62 h 73"/>
                <a:gd name="T18" fmla="*/ 7 w 82"/>
                <a:gd name="T19" fmla="*/ 62 h 73"/>
                <a:gd name="T20" fmla="*/ 7 w 82"/>
                <a:gd name="T21" fmla="*/ 56 h 73"/>
                <a:gd name="T22" fmla="*/ 0 w 82"/>
                <a:gd name="T23" fmla="*/ 39 h 73"/>
                <a:gd name="T24" fmla="*/ 0 w 82"/>
                <a:gd name="T25" fmla="*/ 28 h 73"/>
                <a:gd name="T26" fmla="*/ 15 w 82"/>
                <a:gd name="T27" fmla="*/ 11 h 73"/>
                <a:gd name="T28" fmla="*/ 22 w 82"/>
                <a:gd name="T29" fmla="*/ 0 h 73"/>
                <a:gd name="T30" fmla="*/ 45 w 82"/>
                <a:gd name="T31" fmla="*/ 0 h 73"/>
                <a:gd name="T32" fmla="*/ 52 w 82"/>
                <a:gd name="T33" fmla="*/ 6 h 73"/>
                <a:gd name="T34" fmla="*/ 60 w 82"/>
                <a:gd name="T35" fmla="*/ 6 h 73"/>
                <a:gd name="T36" fmla="*/ 82 w 82"/>
                <a:gd name="T37" fmla="*/ 23 h 73"/>
                <a:gd name="T38" fmla="*/ 82 w 82"/>
                <a:gd name="T39" fmla="*/ 28 h 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 h="73">
                  <a:moveTo>
                    <a:pt x="82" y="28"/>
                  </a:moveTo>
                  <a:lnTo>
                    <a:pt x="82" y="39"/>
                  </a:lnTo>
                  <a:lnTo>
                    <a:pt x="75" y="51"/>
                  </a:lnTo>
                  <a:lnTo>
                    <a:pt x="67" y="62"/>
                  </a:lnTo>
                  <a:lnTo>
                    <a:pt x="52" y="73"/>
                  </a:lnTo>
                  <a:lnTo>
                    <a:pt x="37" y="73"/>
                  </a:lnTo>
                  <a:lnTo>
                    <a:pt x="30" y="68"/>
                  </a:lnTo>
                  <a:lnTo>
                    <a:pt x="22" y="68"/>
                  </a:lnTo>
                  <a:lnTo>
                    <a:pt x="15" y="62"/>
                  </a:lnTo>
                  <a:lnTo>
                    <a:pt x="7" y="62"/>
                  </a:lnTo>
                  <a:lnTo>
                    <a:pt x="7" y="56"/>
                  </a:lnTo>
                  <a:lnTo>
                    <a:pt x="0" y="39"/>
                  </a:lnTo>
                  <a:lnTo>
                    <a:pt x="0" y="28"/>
                  </a:lnTo>
                  <a:lnTo>
                    <a:pt x="15" y="11"/>
                  </a:lnTo>
                  <a:lnTo>
                    <a:pt x="22" y="0"/>
                  </a:lnTo>
                  <a:lnTo>
                    <a:pt x="45" y="0"/>
                  </a:lnTo>
                  <a:lnTo>
                    <a:pt x="52" y="6"/>
                  </a:lnTo>
                  <a:lnTo>
                    <a:pt x="60" y="6"/>
                  </a:lnTo>
                  <a:lnTo>
                    <a:pt x="82" y="23"/>
                  </a:lnTo>
                  <a:lnTo>
                    <a:pt x="82" y="28"/>
                  </a:lnTo>
                  <a:close/>
                </a:path>
              </a:pathLst>
            </a:custGeom>
            <a:solidFill>
              <a:srgbClr val="3FFF3F"/>
            </a:solidFill>
            <a:ln w="9525">
              <a:noFill/>
              <a:round/>
              <a:headEnd/>
              <a:tailEnd/>
            </a:ln>
          </p:spPr>
          <p:txBody>
            <a:bodyPr/>
            <a:lstStyle/>
            <a:p>
              <a:endParaRPr lang="en-US"/>
            </a:p>
          </p:txBody>
        </p:sp>
        <p:sp>
          <p:nvSpPr>
            <p:cNvPr id="53304" name="Freeform 53"/>
            <p:cNvSpPr>
              <a:spLocks/>
            </p:cNvSpPr>
            <p:nvPr/>
          </p:nvSpPr>
          <p:spPr bwMode="auto">
            <a:xfrm>
              <a:off x="2015" y="722"/>
              <a:ext cx="60" cy="34"/>
            </a:xfrm>
            <a:custGeom>
              <a:avLst/>
              <a:gdLst>
                <a:gd name="T0" fmla="*/ 60 w 60"/>
                <a:gd name="T1" fmla="*/ 6 h 34"/>
                <a:gd name="T2" fmla="*/ 60 w 60"/>
                <a:gd name="T3" fmla="*/ 17 h 34"/>
                <a:gd name="T4" fmla="*/ 45 w 60"/>
                <a:gd name="T5" fmla="*/ 28 h 34"/>
                <a:gd name="T6" fmla="*/ 45 w 60"/>
                <a:gd name="T7" fmla="*/ 34 h 34"/>
                <a:gd name="T8" fmla="*/ 15 w 60"/>
                <a:gd name="T9" fmla="*/ 34 h 34"/>
                <a:gd name="T10" fmla="*/ 8 w 60"/>
                <a:gd name="T11" fmla="*/ 28 h 34"/>
                <a:gd name="T12" fmla="*/ 0 w 60"/>
                <a:gd name="T13" fmla="*/ 28 h 34"/>
                <a:gd name="T14" fmla="*/ 0 w 60"/>
                <a:gd name="T15" fmla="*/ 6 h 34"/>
                <a:gd name="T16" fmla="*/ 8 w 60"/>
                <a:gd name="T17" fmla="*/ 0 h 34"/>
                <a:gd name="T18" fmla="*/ 45 w 60"/>
                <a:gd name="T19" fmla="*/ 0 h 34"/>
                <a:gd name="T20" fmla="*/ 53 w 60"/>
                <a:gd name="T21" fmla="*/ 6 h 34"/>
                <a:gd name="T22" fmla="*/ 60 w 60"/>
                <a:gd name="T23" fmla="*/ 6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34">
                  <a:moveTo>
                    <a:pt x="60" y="6"/>
                  </a:moveTo>
                  <a:lnTo>
                    <a:pt x="60" y="17"/>
                  </a:lnTo>
                  <a:lnTo>
                    <a:pt x="45" y="28"/>
                  </a:lnTo>
                  <a:lnTo>
                    <a:pt x="45" y="34"/>
                  </a:lnTo>
                  <a:lnTo>
                    <a:pt x="15" y="34"/>
                  </a:lnTo>
                  <a:lnTo>
                    <a:pt x="8" y="28"/>
                  </a:lnTo>
                  <a:lnTo>
                    <a:pt x="0" y="28"/>
                  </a:lnTo>
                  <a:lnTo>
                    <a:pt x="0" y="6"/>
                  </a:lnTo>
                  <a:lnTo>
                    <a:pt x="8" y="0"/>
                  </a:lnTo>
                  <a:lnTo>
                    <a:pt x="45" y="0"/>
                  </a:lnTo>
                  <a:lnTo>
                    <a:pt x="53" y="6"/>
                  </a:lnTo>
                  <a:lnTo>
                    <a:pt x="60" y="6"/>
                  </a:lnTo>
                  <a:close/>
                </a:path>
              </a:pathLst>
            </a:custGeom>
            <a:solidFill>
              <a:srgbClr val="3FFFFF"/>
            </a:solidFill>
            <a:ln w="9525">
              <a:noFill/>
              <a:round/>
              <a:headEnd/>
              <a:tailEnd/>
            </a:ln>
          </p:spPr>
          <p:txBody>
            <a:bodyPr/>
            <a:lstStyle/>
            <a:p>
              <a:endParaRPr lang="en-US"/>
            </a:p>
          </p:txBody>
        </p:sp>
        <p:sp>
          <p:nvSpPr>
            <p:cNvPr id="53305" name="Freeform 54"/>
            <p:cNvSpPr>
              <a:spLocks/>
            </p:cNvSpPr>
            <p:nvPr/>
          </p:nvSpPr>
          <p:spPr bwMode="auto">
            <a:xfrm>
              <a:off x="3812" y="733"/>
              <a:ext cx="339" cy="141"/>
            </a:xfrm>
            <a:custGeom>
              <a:avLst/>
              <a:gdLst>
                <a:gd name="T0" fmla="*/ 324 w 339"/>
                <a:gd name="T1" fmla="*/ 34 h 141"/>
                <a:gd name="T2" fmla="*/ 331 w 339"/>
                <a:gd name="T3" fmla="*/ 45 h 141"/>
                <a:gd name="T4" fmla="*/ 339 w 339"/>
                <a:gd name="T5" fmla="*/ 62 h 141"/>
                <a:gd name="T6" fmla="*/ 339 w 339"/>
                <a:gd name="T7" fmla="*/ 96 h 141"/>
                <a:gd name="T8" fmla="*/ 331 w 339"/>
                <a:gd name="T9" fmla="*/ 96 h 141"/>
                <a:gd name="T10" fmla="*/ 301 w 339"/>
                <a:gd name="T11" fmla="*/ 73 h 141"/>
                <a:gd name="T12" fmla="*/ 294 w 339"/>
                <a:gd name="T13" fmla="*/ 73 h 141"/>
                <a:gd name="T14" fmla="*/ 286 w 339"/>
                <a:gd name="T15" fmla="*/ 68 h 141"/>
                <a:gd name="T16" fmla="*/ 271 w 339"/>
                <a:gd name="T17" fmla="*/ 68 h 141"/>
                <a:gd name="T18" fmla="*/ 256 w 339"/>
                <a:gd name="T19" fmla="*/ 62 h 141"/>
                <a:gd name="T20" fmla="*/ 218 w 339"/>
                <a:gd name="T21" fmla="*/ 62 h 141"/>
                <a:gd name="T22" fmla="*/ 196 w 339"/>
                <a:gd name="T23" fmla="*/ 68 h 141"/>
                <a:gd name="T24" fmla="*/ 181 w 339"/>
                <a:gd name="T25" fmla="*/ 68 h 141"/>
                <a:gd name="T26" fmla="*/ 166 w 339"/>
                <a:gd name="T27" fmla="*/ 73 h 141"/>
                <a:gd name="T28" fmla="*/ 151 w 339"/>
                <a:gd name="T29" fmla="*/ 79 h 141"/>
                <a:gd name="T30" fmla="*/ 91 w 339"/>
                <a:gd name="T31" fmla="*/ 124 h 141"/>
                <a:gd name="T32" fmla="*/ 76 w 339"/>
                <a:gd name="T33" fmla="*/ 130 h 141"/>
                <a:gd name="T34" fmla="*/ 61 w 339"/>
                <a:gd name="T35" fmla="*/ 136 h 141"/>
                <a:gd name="T36" fmla="*/ 38 w 339"/>
                <a:gd name="T37" fmla="*/ 141 h 141"/>
                <a:gd name="T38" fmla="*/ 23 w 339"/>
                <a:gd name="T39" fmla="*/ 136 h 141"/>
                <a:gd name="T40" fmla="*/ 8 w 339"/>
                <a:gd name="T41" fmla="*/ 136 h 141"/>
                <a:gd name="T42" fmla="*/ 0 w 339"/>
                <a:gd name="T43" fmla="*/ 130 h 141"/>
                <a:gd name="T44" fmla="*/ 0 w 339"/>
                <a:gd name="T45" fmla="*/ 107 h 141"/>
                <a:gd name="T46" fmla="*/ 8 w 339"/>
                <a:gd name="T47" fmla="*/ 102 h 141"/>
                <a:gd name="T48" fmla="*/ 8 w 339"/>
                <a:gd name="T49" fmla="*/ 90 h 141"/>
                <a:gd name="T50" fmla="*/ 15 w 339"/>
                <a:gd name="T51" fmla="*/ 85 h 141"/>
                <a:gd name="T52" fmla="*/ 15 w 339"/>
                <a:gd name="T53" fmla="*/ 73 h 141"/>
                <a:gd name="T54" fmla="*/ 31 w 339"/>
                <a:gd name="T55" fmla="*/ 62 h 141"/>
                <a:gd name="T56" fmla="*/ 31 w 339"/>
                <a:gd name="T57" fmla="*/ 57 h 141"/>
                <a:gd name="T58" fmla="*/ 46 w 339"/>
                <a:gd name="T59" fmla="*/ 45 h 141"/>
                <a:gd name="T60" fmla="*/ 53 w 339"/>
                <a:gd name="T61" fmla="*/ 45 h 141"/>
                <a:gd name="T62" fmla="*/ 68 w 339"/>
                <a:gd name="T63" fmla="*/ 40 h 141"/>
                <a:gd name="T64" fmla="*/ 83 w 339"/>
                <a:gd name="T65" fmla="*/ 34 h 141"/>
                <a:gd name="T66" fmla="*/ 98 w 339"/>
                <a:gd name="T67" fmla="*/ 28 h 141"/>
                <a:gd name="T68" fmla="*/ 113 w 339"/>
                <a:gd name="T69" fmla="*/ 23 h 141"/>
                <a:gd name="T70" fmla="*/ 136 w 339"/>
                <a:gd name="T71" fmla="*/ 17 h 141"/>
                <a:gd name="T72" fmla="*/ 151 w 339"/>
                <a:gd name="T73" fmla="*/ 11 h 141"/>
                <a:gd name="T74" fmla="*/ 173 w 339"/>
                <a:gd name="T75" fmla="*/ 6 h 141"/>
                <a:gd name="T76" fmla="*/ 188 w 339"/>
                <a:gd name="T77" fmla="*/ 0 h 141"/>
                <a:gd name="T78" fmla="*/ 264 w 339"/>
                <a:gd name="T79" fmla="*/ 0 h 141"/>
                <a:gd name="T80" fmla="*/ 279 w 339"/>
                <a:gd name="T81" fmla="*/ 6 h 141"/>
                <a:gd name="T82" fmla="*/ 294 w 339"/>
                <a:gd name="T83" fmla="*/ 11 h 141"/>
                <a:gd name="T84" fmla="*/ 324 w 339"/>
                <a:gd name="T85" fmla="*/ 34 h 1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39" h="141">
                  <a:moveTo>
                    <a:pt x="324" y="34"/>
                  </a:moveTo>
                  <a:lnTo>
                    <a:pt x="331" y="45"/>
                  </a:lnTo>
                  <a:lnTo>
                    <a:pt x="339" y="62"/>
                  </a:lnTo>
                  <a:lnTo>
                    <a:pt x="339" y="96"/>
                  </a:lnTo>
                  <a:lnTo>
                    <a:pt x="331" y="96"/>
                  </a:lnTo>
                  <a:lnTo>
                    <a:pt x="301" y="73"/>
                  </a:lnTo>
                  <a:lnTo>
                    <a:pt x="294" y="73"/>
                  </a:lnTo>
                  <a:lnTo>
                    <a:pt x="286" y="68"/>
                  </a:lnTo>
                  <a:lnTo>
                    <a:pt x="271" y="68"/>
                  </a:lnTo>
                  <a:lnTo>
                    <a:pt x="256" y="62"/>
                  </a:lnTo>
                  <a:lnTo>
                    <a:pt x="218" y="62"/>
                  </a:lnTo>
                  <a:lnTo>
                    <a:pt x="196" y="68"/>
                  </a:lnTo>
                  <a:lnTo>
                    <a:pt x="181" y="68"/>
                  </a:lnTo>
                  <a:lnTo>
                    <a:pt x="166" y="73"/>
                  </a:lnTo>
                  <a:lnTo>
                    <a:pt x="151" y="79"/>
                  </a:lnTo>
                  <a:lnTo>
                    <a:pt x="91" y="124"/>
                  </a:lnTo>
                  <a:lnTo>
                    <a:pt x="76" y="130"/>
                  </a:lnTo>
                  <a:lnTo>
                    <a:pt x="61" y="136"/>
                  </a:lnTo>
                  <a:lnTo>
                    <a:pt x="38" y="141"/>
                  </a:lnTo>
                  <a:lnTo>
                    <a:pt x="23" y="136"/>
                  </a:lnTo>
                  <a:lnTo>
                    <a:pt x="8" y="136"/>
                  </a:lnTo>
                  <a:lnTo>
                    <a:pt x="0" y="130"/>
                  </a:lnTo>
                  <a:lnTo>
                    <a:pt x="0" y="107"/>
                  </a:lnTo>
                  <a:lnTo>
                    <a:pt x="8" y="102"/>
                  </a:lnTo>
                  <a:lnTo>
                    <a:pt x="8" y="90"/>
                  </a:lnTo>
                  <a:lnTo>
                    <a:pt x="15" y="85"/>
                  </a:lnTo>
                  <a:lnTo>
                    <a:pt x="15" y="73"/>
                  </a:lnTo>
                  <a:lnTo>
                    <a:pt x="31" y="62"/>
                  </a:lnTo>
                  <a:lnTo>
                    <a:pt x="31" y="57"/>
                  </a:lnTo>
                  <a:lnTo>
                    <a:pt x="46" y="45"/>
                  </a:lnTo>
                  <a:lnTo>
                    <a:pt x="53" y="45"/>
                  </a:lnTo>
                  <a:lnTo>
                    <a:pt x="68" y="40"/>
                  </a:lnTo>
                  <a:lnTo>
                    <a:pt x="83" y="34"/>
                  </a:lnTo>
                  <a:lnTo>
                    <a:pt x="98" y="28"/>
                  </a:lnTo>
                  <a:lnTo>
                    <a:pt x="113" y="23"/>
                  </a:lnTo>
                  <a:lnTo>
                    <a:pt x="136" y="17"/>
                  </a:lnTo>
                  <a:lnTo>
                    <a:pt x="151" y="11"/>
                  </a:lnTo>
                  <a:lnTo>
                    <a:pt x="173" y="6"/>
                  </a:lnTo>
                  <a:lnTo>
                    <a:pt x="188" y="0"/>
                  </a:lnTo>
                  <a:lnTo>
                    <a:pt x="264" y="0"/>
                  </a:lnTo>
                  <a:lnTo>
                    <a:pt x="279" y="6"/>
                  </a:lnTo>
                  <a:lnTo>
                    <a:pt x="294" y="11"/>
                  </a:lnTo>
                  <a:lnTo>
                    <a:pt x="324" y="34"/>
                  </a:lnTo>
                  <a:close/>
                </a:path>
              </a:pathLst>
            </a:custGeom>
            <a:solidFill>
              <a:srgbClr val="FFBC00"/>
            </a:solidFill>
            <a:ln w="9525">
              <a:noFill/>
              <a:round/>
              <a:headEnd/>
              <a:tailEnd/>
            </a:ln>
          </p:spPr>
          <p:txBody>
            <a:bodyPr/>
            <a:lstStyle/>
            <a:p>
              <a:endParaRPr lang="en-US"/>
            </a:p>
          </p:txBody>
        </p:sp>
        <p:sp>
          <p:nvSpPr>
            <p:cNvPr id="53306" name="Freeform 55"/>
            <p:cNvSpPr>
              <a:spLocks/>
            </p:cNvSpPr>
            <p:nvPr/>
          </p:nvSpPr>
          <p:spPr bwMode="auto">
            <a:xfrm>
              <a:off x="1293" y="739"/>
              <a:ext cx="68" cy="39"/>
            </a:xfrm>
            <a:custGeom>
              <a:avLst/>
              <a:gdLst>
                <a:gd name="T0" fmla="*/ 61 w 68"/>
                <a:gd name="T1" fmla="*/ 11 h 39"/>
                <a:gd name="T2" fmla="*/ 61 w 68"/>
                <a:gd name="T3" fmla="*/ 22 h 39"/>
                <a:gd name="T4" fmla="*/ 68 w 68"/>
                <a:gd name="T5" fmla="*/ 28 h 39"/>
                <a:gd name="T6" fmla="*/ 61 w 68"/>
                <a:gd name="T7" fmla="*/ 28 h 39"/>
                <a:gd name="T8" fmla="*/ 53 w 68"/>
                <a:gd name="T9" fmla="*/ 34 h 39"/>
                <a:gd name="T10" fmla="*/ 45 w 68"/>
                <a:gd name="T11" fmla="*/ 34 h 39"/>
                <a:gd name="T12" fmla="*/ 38 w 68"/>
                <a:gd name="T13" fmla="*/ 39 h 39"/>
                <a:gd name="T14" fmla="*/ 8 w 68"/>
                <a:gd name="T15" fmla="*/ 39 h 39"/>
                <a:gd name="T16" fmla="*/ 0 w 68"/>
                <a:gd name="T17" fmla="*/ 34 h 39"/>
                <a:gd name="T18" fmla="*/ 0 w 68"/>
                <a:gd name="T19" fmla="*/ 11 h 39"/>
                <a:gd name="T20" fmla="*/ 8 w 68"/>
                <a:gd name="T21" fmla="*/ 11 h 39"/>
                <a:gd name="T22" fmla="*/ 15 w 68"/>
                <a:gd name="T23" fmla="*/ 5 h 39"/>
                <a:gd name="T24" fmla="*/ 15 w 68"/>
                <a:gd name="T25" fmla="*/ 0 h 39"/>
                <a:gd name="T26" fmla="*/ 45 w 68"/>
                <a:gd name="T27" fmla="*/ 0 h 39"/>
                <a:gd name="T28" fmla="*/ 45 w 68"/>
                <a:gd name="T29" fmla="*/ 5 h 39"/>
                <a:gd name="T30" fmla="*/ 61 w 68"/>
                <a:gd name="T31" fmla="*/ 5 h 39"/>
                <a:gd name="T32" fmla="*/ 61 w 68"/>
                <a:gd name="T33" fmla="*/ 1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39">
                  <a:moveTo>
                    <a:pt x="61" y="11"/>
                  </a:moveTo>
                  <a:lnTo>
                    <a:pt x="61" y="22"/>
                  </a:lnTo>
                  <a:lnTo>
                    <a:pt x="68" y="28"/>
                  </a:lnTo>
                  <a:lnTo>
                    <a:pt x="61" y="28"/>
                  </a:lnTo>
                  <a:lnTo>
                    <a:pt x="53" y="34"/>
                  </a:lnTo>
                  <a:lnTo>
                    <a:pt x="45" y="34"/>
                  </a:lnTo>
                  <a:lnTo>
                    <a:pt x="38" y="39"/>
                  </a:lnTo>
                  <a:lnTo>
                    <a:pt x="8" y="39"/>
                  </a:lnTo>
                  <a:lnTo>
                    <a:pt x="0" y="34"/>
                  </a:lnTo>
                  <a:lnTo>
                    <a:pt x="0" y="11"/>
                  </a:lnTo>
                  <a:lnTo>
                    <a:pt x="8" y="11"/>
                  </a:lnTo>
                  <a:lnTo>
                    <a:pt x="15" y="5"/>
                  </a:lnTo>
                  <a:lnTo>
                    <a:pt x="15" y="0"/>
                  </a:lnTo>
                  <a:lnTo>
                    <a:pt x="45" y="0"/>
                  </a:lnTo>
                  <a:lnTo>
                    <a:pt x="45" y="5"/>
                  </a:lnTo>
                  <a:lnTo>
                    <a:pt x="61" y="5"/>
                  </a:lnTo>
                  <a:lnTo>
                    <a:pt x="61" y="11"/>
                  </a:lnTo>
                  <a:close/>
                </a:path>
              </a:pathLst>
            </a:custGeom>
            <a:solidFill>
              <a:srgbClr val="3FFFFF"/>
            </a:solidFill>
            <a:ln w="9525">
              <a:noFill/>
              <a:round/>
              <a:headEnd/>
              <a:tailEnd/>
            </a:ln>
          </p:spPr>
          <p:txBody>
            <a:bodyPr/>
            <a:lstStyle/>
            <a:p>
              <a:endParaRPr lang="en-US"/>
            </a:p>
          </p:txBody>
        </p:sp>
        <p:sp>
          <p:nvSpPr>
            <p:cNvPr id="53307" name="Freeform 56"/>
            <p:cNvSpPr>
              <a:spLocks/>
            </p:cNvSpPr>
            <p:nvPr/>
          </p:nvSpPr>
          <p:spPr bwMode="auto">
            <a:xfrm>
              <a:off x="376" y="744"/>
              <a:ext cx="466" cy="147"/>
            </a:xfrm>
            <a:custGeom>
              <a:avLst/>
              <a:gdLst>
                <a:gd name="T0" fmla="*/ 451 w 466"/>
                <a:gd name="T1" fmla="*/ 113 h 147"/>
                <a:gd name="T2" fmla="*/ 466 w 466"/>
                <a:gd name="T3" fmla="*/ 119 h 147"/>
                <a:gd name="T4" fmla="*/ 459 w 466"/>
                <a:gd name="T5" fmla="*/ 125 h 147"/>
                <a:gd name="T6" fmla="*/ 451 w 466"/>
                <a:gd name="T7" fmla="*/ 136 h 147"/>
                <a:gd name="T8" fmla="*/ 451 w 466"/>
                <a:gd name="T9" fmla="*/ 141 h 147"/>
                <a:gd name="T10" fmla="*/ 436 w 466"/>
                <a:gd name="T11" fmla="*/ 147 h 147"/>
                <a:gd name="T12" fmla="*/ 406 w 466"/>
                <a:gd name="T13" fmla="*/ 147 h 147"/>
                <a:gd name="T14" fmla="*/ 391 w 466"/>
                <a:gd name="T15" fmla="*/ 141 h 147"/>
                <a:gd name="T16" fmla="*/ 368 w 466"/>
                <a:gd name="T17" fmla="*/ 136 h 147"/>
                <a:gd name="T18" fmla="*/ 353 w 466"/>
                <a:gd name="T19" fmla="*/ 130 h 147"/>
                <a:gd name="T20" fmla="*/ 338 w 466"/>
                <a:gd name="T21" fmla="*/ 125 h 147"/>
                <a:gd name="T22" fmla="*/ 323 w 466"/>
                <a:gd name="T23" fmla="*/ 119 h 147"/>
                <a:gd name="T24" fmla="*/ 301 w 466"/>
                <a:gd name="T25" fmla="*/ 119 h 147"/>
                <a:gd name="T26" fmla="*/ 278 w 466"/>
                <a:gd name="T27" fmla="*/ 113 h 147"/>
                <a:gd name="T28" fmla="*/ 263 w 466"/>
                <a:gd name="T29" fmla="*/ 108 h 147"/>
                <a:gd name="T30" fmla="*/ 241 w 466"/>
                <a:gd name="T31" fmla="*/ 102 h 147"/>
                <a:gd name="T32" fmla="*/ 226 w 466"/>
                <a:gd name="T33" fmla="*/ 96 h 147"/>
                <a:gd name="T34" fmla="*/ 203 w 466"/>
                <a:gd name="T35" fmla="*/ 91 h 147"/>
                <a:gd name="T36" fmla="*/ 188 w 466"/>
                <a:gd name="T37" fmla="*/ 85 h 147"/>
                <a:gd name="T38" fmla="*/ 165 w 466"/>
                <a:gd name="T39" fmla="*/ 79 h 147"/>
                <a:gd name="T40" fmla="*/ 150 w 466"/>
                <a:gd name="T41" fmla="*/ 74 h 147"/>
                <a:gd name="T42" fmla="*/ 128 w 466"/>
                <a:gd name="T43" fmla="*/ 68 h 147"/>
                <a:gd name="T44" fmla="*/ 105 w 466"/>
                <a:gd name="T45" fmla="*/ 62 h 147"/>
                <a:gd name="T46" fmla="*/ 90 w 466"/>
                <a:gd name="T47" fmla="*/ 57 h 147"/>
                <a:gd name="T48" fmla="*/ 68 w 466"/>
                <a:gd name="T49" fmla="*/ 51 h 147"/>
                <a:gd name="T50" fmla="*/ 53 w 466"/>
                <a:gd name="T51" fmla="*/ 46 h 147"/>
                <a:gd name="T52" fmla="*/ 30 w 466"/>
                <a:gd name="T53" fmla="*/ 40 h 147"/>
                <a:gd name="T54" fmla="*/ 15 w 466"/>
                <a:gd name="T55" fmla="*/ 34 h 147"/>
                <a:gd name="T56" fmla="*/ 0 w 466"/>
                <a:gd name="T57" fmla="*/ 23 h 147"/>
                <a:gd name="T58" fmla="*/ 0 w 466"/>
                <a:gd name="T59" fmla="*/ 17 h 147"/>
                <a:gd name="T60" fmla="*/ 7 w 466"/>
                <a:gd name="T61" fmla="*/ 12 h 147"/>
                <a:gd name="T62" fmla="*/ 7 w 466"/>
                <a:gd name="T63" fmla="*/ 6 h 147"/>
                <a:gd name="T64" fmla="*/ 15 w 466"/>
                <a:gd name="T65" fmla="*/ 6 h 147"/>
                <a:gd name="T66" fmla="*/ 15 w 466"/>
                <a:gd name="T67" fmla="*/ 0 h 147"/>
                <a:gd name="T68" fmla="*/ 45 w 466"/>
                <a:gd name="T69" fmla="*/ 0 h 147"/>
                <a:gd name="T70" fmla="*/ 68 w 466"/>
                <a:gd name="T71" fmla="*/ 12 h 147"/>
                <a:gd name="T72" fmla="*/ 98 w 466"/>
                <a:gd name="T73" fmla="*/ 17 h 147"/>
                <a:gd name="T74" fmla="*/ 120 w 466"/>
                <a:gd name="T75" fmla="*/ 23 h 147"/>
                <a:gd name="T76" fmla="*/ 150 w 466"/>
                <a:gd name="T77" fmla="*/ 29 h 147"/>
                <a:gd name="T78" fmla="*/ 173 w 466"/>
                <a:gd name="T79" fmla="*/ 34 h 147"/>
                <a:gd name="T80" fmla="*/ 195 w 466"/>
                <a:gd name="T81" fmla="*/ 46 h 147"/>
                <a:gd name="T82" fmla="*/ 226 w 466"/>
                <a:gd name="T83" fmla="*/ 51 h 147"/>
                <a:gd name="T84" fmla="*/ 248 w 466"/>
                <a:gd name="T85" fmla="*/ 57 h 147"/>
                <a:gd name="T86" fmla="*/ 271 w 466"/>
                <a:gd name="T87" fmla="*/ 62 h 147"/>
                <a:gd name="T88" fmla="*/ 301 w 466"/>
                <a:gd name="T89" fmla="*/ 68 h 147"/>
                <a:gd name="T90" fmla="*/ 323 w 466"/>
                <a:gd name="T91" fmla="*/ 79 h 147"/>
                <a:gd name="T92" fmla="*/ 353 w 466"/>
                <a:gd name="T93" fmla="*/ 85 h 147"/>
                <a:gd name="T94" fmla="*/ 376 w 466"/>
                <a:gd name="T95" fmla="*/ 91 h 147"/>
                <a:gd name="T96" fmla="*/ 399 w 466"/>
                <a:gd name="T97" fmla="*/ 96 h 147"/>
                <a:gd name="T98" fmla="*/ 429 w 466"/>
                <a:gd name="T99" fmla="*/ 102 h 147"/>
                <a:gd name="T100" fmla="*/ 451 w 466"/>
                <a:gd name="T101" fmla="*/ 113 h 1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66" h="147">
                  <a:moveTo>
                    <a:pt x="451" y="113"/>
                  </a:moveTo>
                  <a:lnTo>
                    <a:pt x="466" y="119"/>
                  </a:lnTo>
                  <a:lnTo>
                    <a:pt x="459" y="125"/>
                  </a:lnTo>
                  <a:lnTo>
                    <a:pt x="451" y="136"/>
                  </a:lnTo>
                  <a:lnTo>
                    <a:pt x="451" y="141"/>
                  </a:lnTo>
                  <a:lnTo>
                    <a:pt x="436" y="147"/>
                  </a:lnTo>
                  <a:lnTo>
                    <a:pt x="406" y="147"/>
                  </a:lnTo>
                  <a:lnTo>
                    <a:pt x="391" y="141"/>
                  </a:lnTo>
                  <a:lnTo>
                    <a:pt x="368" y="136"/>
                  </a:lnTo>
                  <a:lnTo>
                    <a:pt x="353" y="130"/>
                  </a:lnTo>
                  <a:lnTo>
                    <a:pt x="338" y="125"/>
                  </a:lnTo>
                  <a:lnTo>
                    <a:pt x="323" y="119"/>
                  </a:lnTo>
                  <a:lnTo>
                    <a:pt x="301" y="119"/>
                  </a:lnTo>
                  <a:lnTo>
                    <a:pt x="278" y="113"/>
                  </a:lnTo>
                  <a:lnTo>
                    <a:pt x="263" y="108"/>
                  </a:lnTo>
                  <a:lnTo>
                    <a:pt x="241" y="102"/>
                  </a:lnTo>
                  <a:lnTo>
                    <a:pt x="226" y="96"/>
                  </a:lnTo>
                  <a:lnTo>
                    <a:pt x="203" y="91"/>
                  </a:lnTo>
                  <a:lnTo>
                    <a:pt x="188" y="85"/>
                  </a:lnTo>
                  <a:lnTo>
                    <a:pt x="165" y="79"/>
                  </a:lnTo>
                  <a:lnTo>
                    <a:pt x="150" y="74"/>
                  </a:lnTo>
                  <a:lnTo>
                    <a:pt x="128" y="68"/>
                  </a:lnTo>
                  <a:lnTo>
                    <a:pt x="105" y="62"/>
                  </a:lnTo>
                  <a:lnTo>
                    <a:pt x="90" y="57"/>
                  </a:lnTo>
                  <a:lnTo>
                    <a:pt x="68" y="51"/>
                  </a:lnTo>
                  <a:lnTo>
                    <a:pt x="53" y="46"/>
                  </a:lnTo>
                  <a:lnTo>
                    <a:pt x="30" y="40"/>
                  </a:lnTo>
                  <a:lnTo>
                    <a:pt x="15" y="34"/>
                  </a:lnTo>
                  <a:lnTo>
                    <a:pt x="0" y="23"/>
                  </a:lnTo>
                  <a:lnTo>
                    <a:pt x="0" y="17"/>
                  </a:lnTo>
                  <a:lnTo>
                    <a:pt x="7" y="12"/>
                  </a:lnTo>
                  <a:lnTo>
                    <a:pt x="7" y="6"/>
                  </a:lnTo>
                  <a:lnTo>
                    <a:pt x="15" y="6"/>
                  </a:lnTo>
                  <a:lnTo>
                    <a:pt x="15" y="0"/>
                  </a:lnTo>
                  <a:lnTo>
                    <a:pt x="45" y="0"/>
                  </a:lnTo>
                  <a:lnTo>
                    <a:pt x="68" y="12"/>
                  </a:lnTo>
                  <a:lnTo>
                    <a:pt x="98" y="17"/>
                  </a:lnTo>
                  <a:lnTo>
                    <a:pt x="120" y="23"/>
                  </a:lnTo>
                  <a:lnTo>
                    <a:pt x="150" y="29"/>
                  </a:lnTo>
                  <a:lnTo>
                    <a:pt x="173" y="34"/>
                  </a:lnTo>
                  <a:lnTo>
                    <a:pt x="195" y="46"/>
                  </a:lnTo>
                  <a:lnTo>
                    <a:pt x="226" y="51"/>
                  </a:lnTo>
                  <a:lnTo>
                    <a:pt x="248" y="57"/>
                  </a:lnTo>
                  <a:lnTo>
                    <a:pt x="271" y="62"/>
                  </a:lnTo>
                  <a:lnTo>
                    <a:pt x="301" y="68"/>
                  </a:lnTo>
                  <a:lnTo>
                    <a:pt x="323" y="79"/>
                  </a:lnTo>
                  <a:lnTo>
                    <a:pt x="353" y="85"/>
                  </a:lnTo>
                  <a:lnTo>
                    <a:pt x="376" y="91"/>
                  </a:lnTo>
                  <a:lnTo>
                    <a:pt x="399" y="96"/>
                  </a:lnTo>
                  <a:lnTo>
                    <a:pt x="429" y="102"/>
                  </a:lnTo>
                  <a:lnTo>
                    <a:pt x="451" y="113"/>
                  </a:lnTo>
                  <a:close/>
                </a:path>
              </a:pathLst>
            </a:custGeom>
            <a:solidFill>
              <a:srgbClr val="FF3F3F"/>
            </a:solidFill>
            <a:ln w="9525">
              <a:noFill/>
              <a:round/>
              <a:headEnd/>
              <a:tailEnd/>
            </a:ln>
          </p:spPr>
          <p:txBody>
            <a:bodyPr/>
            <a:lstStyle/>
            <a:p>
              <a:endParaRPr lang="en-US"/>
            </a:p>
          </p:txBody>
        </p:sp>
        <p:sp>
          <p:nvSpPr>
            <p:cNvPr id="53308" name="Freeform 57"/>
            <p:cNvSpPr>
              <a:spLocks/>
            </p:cNvSpPr>
            <p:nvPr/>
          </p:nvSpPr>
          <p:spPr bwMode="auto">
            <a:xfrm>
              <a:off x="4730" y="750"/>
              <a:ext cx="391" cy="141"/>
            </a:xfrm>
            <a:custGeom>
              <a:avLst/>
              <a:gdLst>
                <a:gd name="T0" fmla="*/ 376 w 391"/>
                <a:gd name="T1" fmla="*/ 73 h 141"/>
                <a:gd name="T2" fmla="*/ 383 w 391"/>
                <a:gd name="T3" fmla="*/ 90 h 141"/>
                <a:gd name="T4" fmla="*/ 391 w 391"/>
                <a:gd name="T5" fmla="*/ 113 h 141"/>
                <a:gd name="T6" fmla="*/ 383 w 391"/>
                <a:gd name="T7" fmla="*/ 124 h 141"/>
                <a:gd name="T8" fmla="*/ 368 w 391"/>
                <a:gd name="T9" fmla="*/ 141 h 141"/>
                <a:gd name="T10" fmla="*/ 346 w 391"/>
                <a:gd name="T11" fmla="*/ 141 h 141"/>
                <a:gd name="T12" fmla="*/ 323 w 391"/>
                <a:gd name="T13" fmla="*/ 135 h 141"/>
                <a:gd name="T14" fmla="*/ 308 w 391"/>
                <a:gd name="T15" fmla="*/ 124 h 141"/>
                <a:gd name="T16" fmla="*/ 286 w 391"/>
                <a:gd name="T17" fmla="*/ 113 h 141"/>
                <a:gd name="T18" fmla="*/ 271 w 391"/>
                <a:gd name="T19" fmla="*/ 102 h 141"/>
                <a:gd name="T20" fmla="*/ 248 w 391"/>
                <a:gd name="T21" fmla="*/ 90 h 141"/>
                <a:gd name="T22" fmla="*/ 225 w 391"/>
                <a:gd name="T23" fmla="*/ 85 h 141"/>
                <a:gd name="T24" fmla="*/ 173 w 391"/>
                <a:gd name="T25" fmla="*/ 85 h 141"/>
                <a:gd name="T26" fmla="*/ 158 w 391"/>
                <a:gd name="T27" fmla="*/ 90 h 141"/>
                <a:gd name="T28" fmla="*/ 150 w 391"/>
                <a:gd name="T29" fmla="*/ 90 h 141"/>
                <a:gd name="T30" fmla="*/ 135 w 391"/>
                <a:gd name="T31" fmla="*/ 96 h 141"/>
                <a:gd name="T32" fmla="*/ 120 w 391"/>
                <a:gd name="T33" fmla="*/ 96 h 141"/>
                <a:gd name="T34" fmla="*/ 113 w 391"/>
                <a:gd name="T35" fmla="*/ 102 h 141"/>
                <a:gd name="T36" fmla="*/ 98 w 391"/>
                <a:gd name="T37" fmla="*/ 107 h 141"/>
                <a:gd name="T38" fmla="*/ 83 w 391"/>
                <a:gd name="T39" fmla="*/ 113 h 141"/>
                <a:gd name="T40" fmla="*/ 75 w 391"/>
                <a:gd name="T41" fmla="*/ 113 h 141"/>
                <a:gd name="T42" fmla="*/ 60 w 391"/>
                <a:gd name="T43" fmla="*/ 119 h 141"/>
                <a:gd name="T44" fmla="*/ 52 w 391"/>
                <a:gd name="T45" fmla="*/ 124 h 141"/>
                <a:gd name="T46" fmla="*/ 37 w 391"/>
                <a:gd name="T47" fmla="*/ 124 h 141"/>
                <a:gd name="T48" fmla="*/ 22 w 391"/>
                <a:gd name="T49" fmla="*/ 130 h 141"/>
                <a:gd name="T50" fmla="*/ 0 w 391"/>
                <a:gd name="T51" fmla="*/ 130 h 141"/>
                <a:gd name="T52" fmla="*/ 0 w 391"/>
                <a:gd name="T53" fmla="*/ 113 h 141"/>
                <a:gd name="T54" fmla="*/ 7 w 391"/>
                <a:gd name="T55" fmla="*/ 102 h 141"/>
                <a:gd name="T56" fmla="*/ 15 w 391"/>
                <a:gd name="T57" fmla="*/ 96 h 141"/>
                <a:gd name="T58" fmla="*/ 22 w 391"/>
                <a:gd name="T59" fmla="*/ 85 h 141"/>
                <a:gd name="T60" fmla="*/ 22 w 391"/>
                <a:gd name="T61" fmla="*/ 79 h 141"/>
                <a:gd name="T62" fmla="*/ 30 w 391"/>
                <a:gd name="T63" fmla="*/ 73 h 141"/>
                <a:gd name="T64" fmla="*/ 37 w 391"/>
                <a:gd name="T65" fmla="*/ 62 h 141"/>
                <a:gd name="T66" fmla="*/ 52 w 391"/>
                <a:gd name="T67" fmla="*/ 56 h 141"/>
                <a:gd name="T68" fmla="*/ 67 w 391"/>
                <a:gd name="T69" fmla="*/ 51 h 141"/>
                <a:gd name="T70" fmla="*/ 90 w 391"/>
                <a:gd name="T71" fmla="*/ 34 h 141"/>
                <a:gd name="T72" fmla="*/ 105 w 391"/>
                <a:gd name="T73" fmla="*/ 28 h 141"/>
                <a:gd name="T74" fmla="*/ 120 w 391"/>
                <a:gd name="T75" fmla="*/ 23 h 141"/>
                <a:gd name="T76" fmla="*/ 135 w 391"/>
                <a:gd name="T77" fmla="*/ 17 h 141"/>
                <a:gd name="T78" fmla="*/ 150 w 391"/>
                <a:gd name="T79" fmla="*/ 11 h 141"/>
                <a:gd name="T80" fmla="*/ 165 w 391"/>
                <a:gd name="T81" fmla="*/ 6 h 141"/>
                <a:gd name="T82" fmla="*/ 180 w 391"/>
                <a:gd name="T83" fmla="*/ 6 h 141"/>
                <a:gd name="T84" fmla="*/ 195 w 391"/>
                <a:gd name="T85" fmla="*/ 0 h 141"/>
                <a:gd name="T86" fmla="*/ 225 w 391"/>
                <a:gd name="T87" fmla="*/ 0 h 141"/>
                <a:gd name="T88" fmla="*/ 240 w 391"/>
                <a:gd name="T89" fmla="*/ 6 h 141"/>
                <a:gd name="T90" fmla="*/ 263 w 391"/>
                <a:gd name="T91" fmla="*/ 6 h 141"/>
                <a:gd name="T92" fmla="*/ 278 w 391"/>
                <a:gd name="T93" fmla="*/ 11 h 141"/>
                <a:gd name="T94" fmla="*/ 293 w 391"/>
                <a:gd name="T95" fmla="*/ 17 h 141"/>
                <a:gd name="T96" fmla="*/ 308 w 391"/>
                <a:gd name="T97" fmla="*/ 28 h 141"/>
                <a:gd name="T98" fmla="*/ 323 w 391"/>
                <a:gd name="T99" fmla="*/ 34 h 141"/>
                <a:gd name="T100" fmla="*/ 353 w 391"/>
                <a:gd name="T101" fmla="*/ 56 h 141"/>
                <a:gd name="T102" fmla="*/ 361 w 391"/>
                <a:gd name="T103" fmla="*/ 68 h 141"/>
                <a:gd name="T104" fmla="*/ 376 w 391"/>
                <a:gd name="T105" fmla="*/ 73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91" h="141">
                  <a:moveTo>
                    <a:pt x="376" y="73"/>
                  </a:moveTo>
                  <a:lnTo>
                    <a:pt x="383" y="90"/>
                  </a:lnTo>
                  <a:lnTo>
                    <a:pt x="391" y="113"/>
                  </a:lnTo>
                  <a:lnTo>
                    <a:pt x="383" y="124"/>
                  </a:lnTo>
                  <a:lnTo>
                    <a:pt x="368" y="141"/>
                  </a:lnTo>
                  <a:lnTo>
                    <a:pt x="346" y="141"/>
                  </a:lnTo>
                  <a:lnTo>
                    <a:pt x="323" y="135"/>
                  </a:lnTo>
                  <a:lnTo>
                    <a:pt x="308" y="124"/>
                  </a:lnTo>
                  <a:lnTo>
                    <a:pt x="286" y="113"/>
                  </a:lnTo>
                  <a:lnTo>
                    <a:pt x="271" y="102"/>
                  </a:lnTo>
                  <a:lnTo>
                    <a:pt x="248" y="90"/>
                  </a:lnTo>
                  <a:lnTo>
                    <a:pt x="225" y="85"/>
                  </a:lnTo>
                  <a:lnTo>
                    <a:pt x="173" y="85"/>
                  </a:lnTo>
                  <a:lnTo>
                    <a:pt x="158" y="90"/>
                  </a:lnTo>
                  <a:lnTo>
                    <a:pt x="150" y="90"/>
                  </a:lnTo>
                  <a:lnTo>
                    <a:pt x="135" y="96"/>
                  </a:lnTo>
                  <a:lnTo>
                    <a:pt x="120" y="96"/>
                  </a:lnTo>
                  <a:lnTo>
                    <a:pt x="113" y="102"/>
                  </a:lnTo>
                  <a:lnTo>
                    <a:pt x="98" y="107"/>
                  </a:lnTo>
                  <a:lnTo>
                    <a:pt x="83" y="113"/>
                  </a:lnTo>
                  <a:lnTo>
                    <a:pt x="75" y="113"/>
                  </a:lnTo>
                  <a:lnTo>
                    <a:pt x="60" y="119"/>
                  </a:lnTo>
                  <a:lnTo>
                    <a:pt x="52" y="124"/>
                  </a:lnTo>
                  <a:lnTo>
                    <a:pt x="37" y="124"/>
                  </a:lnTo>
                  <a:lnTo>
                    <a:pt x="22" y="130"/>
                  </a:lnTo>
                  <a:lnTo>
                    <a:pt x="0" y="130"/>
                  </a:lnTo>
                  <a:lnTo>
                    <a:pt x="0" y="113"/>
                  </a:lnTo>
                  <a:lnTo>
                    <a:pt x="7" y="102"/>
                  </a:lnTo>
                  <a:lnTo>
                    <a:pt x="15" y="96"/>
                  </a:lnTo>
                  <a:lnTo>
                    <a:pt x="22" y="85"/>
                  </a:lnTo>
                  <a:lnTo>
                    <a:pt x="22" y="79"/>
                  </a:lnTo>
                  <a:lnTo>
                    <a:pt x="30" y="73"/>
                  </a:lnTo>
                  <a:lnTo>
                    <a:pt x="37" y="62"/>
                  </a:lnTo>
                  <a:lnTo>
                    <a:pt x="52" y="56"/>
                  </a:lnTo>
                  <a:lnTo>
                    <a:pt x="67" y="51"/>
                  </a:lnTo>
                  <a:lnTo>
                    <a:pt x="90" y="34"/>
                  </a:lnTo>
                  <a:lnTo>
                    <a:pt x="105" y="28"/>
                  </a:lnTo>
                  <a:lnTo>
                    <a:pt x="120" y="23"/>
                  </a:lnTo>
                  <a:lnTo>
                    <a:pt x="135" y="17"/>
                  </a:lnTo>
                  <a:lnTo>
                    <a:pt x="150" y="11"/>
                  </a:lnTo>
                  <a:lnTo>
                    <a:pt x="165" y="6"/>
                  </a:lnTo>
                  <a:lnTo>
                    <a:pt x="180" y="6"/>
                  </a:lnTo>
                  <a:lnTo>
                    <a:pt x="195" y="0"/>
                  </a:lnTo>
                  <a:lnTo>
                    <a:pt x="225" y="0"/>
                  </a:lnTo>
                  <a:lnTo>
                    <a:pt x="240" y="6"/>
                  </a:lnTo>
                  <a:lnTo>
                    <a:pt x="263" y="6"/>
                  </a:lnTo>
                  <a:lnTo>
                    <a:pt x="278" y="11"/>
                  </a:lnTo>
                  <a:lnTo>
                    <a:pt x="293" y="17"/>
                  </a:lnTo>
                  <a:lnTo>
                    <a:pt x="308" y="28"/>
                  </a:lnTo>
                  <a:lnTo>
                    <a:pt x="323" y="34"/>
                  </a:lnTo>
                  <a:lnTo>
                    <a:pt x="353" y="56"/>
                  </a:lnTo>
                  <a:lnTo>
                    <a:pt x="361" y="68"/>
                  </a:lnTo>
                  <a:lnTo>
                    <a:pt x="376" y="73"/>
                  </a:lnTo>
                  <a:close/>
                </a:path>
              </a:pathLst>
            </a:custGeom>
            <a:solidFill>
              <a:srgbClr val="FFBC00"/>
            </a:solidFill>
            <a:ln w="9525">
              <a:noFill/>
              <a:round/>
              <a:headEnd/>
              <a:tailEnd/>
            </a:ln>
          </p:spPr>
          <p:txBody>
            <a:bodyPr/>
            <a:lstStyle/>
            <a:p>
              <a:endParaRPr lang="en-US"/>
            </a:p>
          </p:txBody>
        </p:sp>
        <p:sp>
          <p:nvSpPr>
            <p:cNvPr id="53309" name="Freeform 58"/>
            <p:cNvSpPr>
              <a:spLocks/>
            </p:cNvSpPr>
            <p:nvPr/>
          </p:nvSpPr>
          <p:spPr bwMode="auto">
            <a:xfrm>
              <a:off x="3294" y="750"/>
              <a:ext cx="157" cy="147"/>
            </a:xfrm>
            <a:custGeom>
              <a:avLst/>
              <a:gdLst>
                <a:gd name="T0" fmla="*/ 97 w 157"/>
                <a:gd name="T1" fmla="*/ 28 h 147"/>
                <a:gd name="T2" fmla="*/ 105 w 157"/>
                <a:gd name="T3" fmla="*/ 34 h 147"/>
                <a:gd name="T4" fmla="*/ 127 w 157"/>
                <a:gd name="T5" fmla="*/ 34 h 147"/>
                <a:gd name="T6" fmla="*/ 135 w 157"/>
                <a:gd name="T7" fmla="*/ 40 h 147"/>
                <a:gd name="T8" fmla="*/ 142 w 157"/>
                <a:gd name="T9" fmla="*/ 40 h 147"/>
                <a:gd name="T10" fmla="*/ 157 w 157"/>
                <a:gd name="T11" fmla="*/ 45 h 147"/>
                <a:gd name="T12" fmla="*/ 157 w 157"/>
                <a:gd name="T13" fmla="*/ 62 h 147"/>
                <a:gd name="T14" fmla="*/ 135 w 157"/>
                <a:gd name="T15" fmla="*/ 62 h 147"/>
                <a:gd name="T16" fmla="*/ 120 w 157"/>
                <a:gd name="T17" fmla="*/ 73 h 147"/>
                <a:gd name="T18" fmla="*/ 120 w 157"/>
                <a:gd name="T19" fmla="*/ 96 h 147"/>
                <a:gd name="T20" fmla="*/ 127 w 157"/>
                <a:gd name="T21" fmla="*/ 113 h 147"/>
                <a:gd name="T22" fmla="*/ 135 w 157"/>
                <a:gd name="T23" fmla="*/ 124 h 147"/>
                <a:gd name="T24" fmla="*/ 135 w 157"/>
                <a:gd name="T25" fmla="*/ 147 h 147"/>
                <a:gd name="T26" fmla="*/ 127 w 157"/>
                <a:gd name="T27" fmla="*/ 147 h 147"/>
                <a:gd name="T28" fmla="*/ 112 w 157"/>
                <a:gd name="T29" fmla="*/ 141 h 147"/>
                <a:gd name="T30" fmla="*/ 105 w 157"/>
                <a:gd name="T31" fmla="*/ 130 h 147"/>
                <a:gd name="T32" fmla="*/ 97 w 157"/>
                <a:gd name="T33" fmla="*/ 124 h 147"/>
                <a:gd name="T34" fmla="*/ 90 w 157"/>
                <a:gd name="T35" fmla="*/ 113 h 147"/>
                <a:gd name="T36" fmla="*/ 82 w 157"/>
                <a:gd name="T37" fmla="*/ 107 h 147"/>
                <a:gd name="T38" fmla="*/ 67 w 157"/>
                <a:gd name="T39" fmla="*/ 102 h 147"/>
                <a:gd name="T40" fmla="*/ 52 w 157"/>
                <a:gd name="T41" fmla="*/ 102 h 147"/>
                <a:gd name="T42" fmla="*/ 52 w 157"/>
                <a:gd name="T43" fmla="*/ 107 h 147"/>
                <a:gd name="T44" fmla="*/ 45 w 157"/>
                <a:gd name="T45" fmla="*/ 107 h 147"/>
                <a:gd name="T46" fmla="*/ 30 w 157"/>
                <a:gd name="T47" fmla="*/ 119 h 147"/>
                <a:gd name="T48" fmla="*/ 30 w 157"/>
                <a:gd name="T49" fmla="*/ 124 h 147"/>
                <a:gd name="T50" fmla="*/ 7 w 157"/>
                <a:gd name="T51" fmla="*/ 124 h 147"/>
                <a:gd name="T52" fmla="*/ 0 w 157"/>
                <a:gd name="T53" fmla="*/ 113 h 147"/>
                <a:gd name="T54" fmla="*/ 0 w 157"/>
                <a:gd name="T55" fmla="*/ 107 h 147"/>
                <a:gd name="T56" fmla="*/ 7 w 157"/>
                <a:gd name="T57" fmla="*/ 102 h 147"/>
                <a:gd name="T58" fmla="*/ 7 w 157"/>
                <a:gd name="T59" fmla="*/ 90 h 147"/>
                <a:gd name="T60" fmla="*/ 15 w 157"/>
                <a:gd name="T61" fmla="*/ 85 h 147"/>
                <a:gd name="T62" fmla="*/ 22 w 157"/>
                <a:gd name="T63" fmla="*/ 73 h 147"/>
                <a:gd name="T64" fmla="*/ 30 w 157"/>
                <a:gd name="T65" fmla="*/ 68 h 147"/>
                <a:gd name="T66" fmla="*/ 30 w 157"/>
                <a:gd name="T67" fmla="*/ 56 h 147"/>
                <a:gd name="T68" fmla="*/ 22 w 157"/>
                <a:gd name="T69" fmla="*/ 51 h 147"/>
                <a:gd name="T70" fmla="*/ 7 w 157"/>
                <a:gd name="T71" fmla="*/ 51 h 147"/>
                <a:gd name="T72" fmla="*/ 7 w 157"/>
                <a:gd name="T73" fmla="*/ 45 h 147"/>
                <a:gd name="T74" fmla="*/ 0 w 157"/>
                <a:gd name="T75" fmla="*/ 34 h 147"/>
                <a:gd name="T76" fmla="*/ 37 w 157"/>
                <a:gd name="T77" fmla="*/ 34 h 147"/>
                <a:gd name="T78" fmla="*/ 45 w 157"/>
                <a:gd name="T79" fmla="*/ 28 h 147"/>
                <a:gd name="T80" fmla="*/ 52 w 157"/>
                <a:gd name="T81" fmla="*/ 28 h 147"/>
                <a:gd name="T82" fmla="*/ 52 w 157"/>
                <a:gd name="T83" fmla="*/ 23 h 147"/>
                <a:gd name="T84" fmla="*/ 60 w 157"/>
                <a:gd name="T85" fmla="*/ 17 h 147"/>
                <a:gd name="T86" fmla="*/ 60 w 157"/>
                <a:gd name="T87" fmla="*/ 11 h 147"/>
                <a:gd name="T88" fmla="*/ 67 w 157"/>
                <a:gd name="T89" fmla="*/ 11 h 147"/>
                <a:gd name="T90" fmla="*/ 82 w 157"/>
                <a:gd name="T91" fmla="*/ 0 h 147"/>
                <a:gd name="T92" fmla="*/ 90 w 157"/>
                <a:gd name="T93" fmla="*/ 11 h 147"/>
                <a:gd name="T94" fmla="*/ 90 w 157"/>
                <a:gd name="T95" fmla="*/ 17 h 147"/>
                <a:gd name="T96" fmla="*/ 97 w 157"/>
                <a:gd name="T97" fmla="*/ 23 h 147"/>
                <a:gd name="T98" fmla="*/ 97 w 157"/>
                <a:gd name="T99" fmla="*/ 28 h 1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7" h="147">
                  <a:moveTo>
                    <a:pt x="97" y="28"/>
                  </a:moveTo>
                  <a:lnTo>
                    <a:pt x="105" y="34"/>
                  </a:lnTo>
                  <a:lnTo>
                    <a:pt x="127" y="34"/>
                  </a:lnTo>
                  <a:lnTo>
                    <a:pt x="135" y="40"/>
                  </a:lnTo>
                  <a:lnTo>
                    <a:pt x="142" y="40"/>
                  </a:lnTo>
                  <a:lnTo>
                    <a:pt x="157" y="45"/>
                  </a:lnTo>
                  <a:lnTo>
                    <a:pt x="157" y="62"/>
                  </a:lnTo>
                  <a:lnTo>
                    <a:pt x="135" y="62"/>
                  </a:lnTo>
                  <a:lnTo>
                    <a:pt x="120" y="73"/>
                  </a:lnTo>
                  <a:lnTo>
                    <a:pt x="120" y="96"/>
                  </a:lnTo>
                  <a:lnTo>
                    <a:pt x="127" y="113"/>
                  </a:lnTo>
                  <a:lnTo>
                    <a:pt x="135" y="124"/>
                  </a:lnTo>
                  <a:lnTo>
                    <a:pt x="135" y="147"/>
                  </a:lnTo>
                  <a:lnTo>
                    <a:pt x="127" y="147"/>
                  </a:lnTo>
                  <a:lnTo>
                    <a:pt x="112" y="141"/>
                  </a:lnTo>
                  <a:lnTo>
                    <a:pt x="105" y="130"/>
                  </a:lnTo>
                  <a:lnTo>
                    <a:pt x="97" y="124"/>
                  </a:lnTo>
                  <a:lnTo>
                    <a:pt x="90" y="113"/>
                  </a:lnTo>
                  <a:lnTo>
                    <a:pt x="82" y="107"/>
                  </a:lnTo>
                  <a:lnTo>
                    <a:pt x="67" y="102"/>
                  </a:lnTo>
                  <a:lnTo>
                    <a:pt x="52" y="102"/>
                  </a:lnTo>
                  <a:lnTo>
                    <a:pt x="52" y="107"/>
                  </a:lnTo>
                  <a:lnTo>
                    <a:pt x="45" y="107"/>
                  </a:lnTo>
                  <a:lnTo>
                    <a:pt x="30" y="119"/>
                  </a:lnTo>
                  <a:lnTo>
                    <a:pt x="30" y="124"/>
                  </a:lnTo>
                  <a:lnTo>
                    <a:pt x="7" y="124"/>
                  </a:lnTo>
                  <a:lnTo>
                    <a:pt x="0" y="113"/>
                  </a:lnTo>
                  <a:lnTo>
                    <a:pt x="0" y="107"/>
                  </a:lnTo>
                  <a:lnTo>
                    <a:pt x="7" y="102"/>
                  </a:lnTo>
                  <a:lnTo>
                    <a:pt x="7" y="90"/>
                  </a:lnTo>
                  <a:lnTo>
                    <a:pt x="15" y="85"/>
                  </a:lnTo>
                  <a:lnTo>
                    <a:pt x="22" y="73"/>
                  </a:lnTo>
                  <a:lnTo>
                    <a:pt x="30" y="68"/>
                  </a:lnTo>
                  <a:lnTo>
                    <a:pt x="30" y="56"/>
                  </a:lnTo>
                  <a:lnTo>
                    <a:pt x="22" y="51"/>
                  </a:lnTo>
                  <a:lnTo>
                    <a:pt x="7" y="51"/>
                  </a:lnTo>
                  <a:lnTo>
                    <a:pt x="7" y="45"/>
                  </a:lnTo>
                  <a:lnTo>
                    <a:pt x="0" y="34"/>
                  </a:lnTo>
                  <a:lnTo>
                    <a:pt x="37" y="34"/>
                  </a:lnTo>
                  <a:lnTo>
                    <a:pt x="45" y="28"/>
                  </a:lnTo>
                  <a:lnTo>
                    <a:pt x="52" y="28"/>
                  </a:lnTo>
                  <a:lnTo>
                    <a:pt x="52" y="23"/>
                  </a:lnTo>
                  <a:lnTo>
                    <a:pt x="60" y="17"/>
                  </a:lnTo>
                  <a:lnTo>
                    <a:pt x="60" y="11"/>
                  </a:lnTo>
                  <a:lnTo>
                    <a:pt x="67" y="11"/>
                  </a:lnTo>
                  <a:lnTo>
                    <a:pt x="82" y="0"/>
                  </a:lnTo>
                  <a:lnTo>
                    <a:pt x="90" y="11"/>
                  </a:lnTo>
                  <a:lnTo>
                    <a:pt x="90" y="17"/>
                  </a:lnTo>
                  <a:lnTo>
                    <a:pt x="97" y="23"/>
                  </a:lnTo>
                  <a:lnTo>
                    <a:pt x="97" y="28"/>
                  </a:lnTo>
                  <a:close/>
                </a:path>
              </a:pathLst>
            </a:custGeom>
            <a:solidFill>
              <a:srgbClr val="FF00FF"/>
            </a:solidFill>
            <a:ln w="9525">
              <a:noFill/>
              <a:round/>
              <a:headEnd/>
              <a:tailEnd/>
            </a:ln>
          </p:spPr>
          <p:txBody>
            <a:bodyPr/>
            <a:lstStyle/>
            <a:p>
              <a:endParaRPr lang="en-US"/>
            </a:p>
          </p:txBody>
        </p:sp>
        <p:sp>
          <p:nvSpPr>
            <p:cNvPr id="53310" name="Freeform 59"/>
            <p:cNvSpPr>
              <a:spLocks/>
            </p:cNvSpPr>
            <p:nvPr/>
          </p:nvSpPr>
          <p:spPr bwMode="auto">
            <a:xfrm>
              <a:off x="1038" y="761"/>
              <a:ext cx="504" cy="311"/>
            </a:xfrm>
            <a:custGeom>
              <a:avLst/>
              <a:gdLst>
                <a:gd name="T0" fmla="*/ 225 w 504"/>
                <a:gd name="T1" fmla="*/ 57 h 311"/>
                <a:gd name="T2" fmla="*/ 270 w 504"/>
                <a:gd name="T3" fmla="*/ 96 h 311"/>
                <a:gd name="T4" fmla="*/ 300 w 504"/>
                <a:gd name="T5" fmla="*/ 119 h 311"/>
                <a:gd name="T6" fmla="*/ 353 w 504"/>
                <a:gd name="T7" fmla="*/ 153 h 311"/>
                <a:gd name="T8" fmla="*/ 428 w 504"/>
                <a:gd name="T9" fmla="*/ 215 h 311"/>
                <a:gd name="T10" fmla="*/ 466 w 504"/>
                <a:gd name="T11" fmla="*/ 237 h 311"/>
                <a:gd name="T12" fmla="*/ 481 w 504"/>
                <a:gd name="T13" fmla="*/ 243 h 311"/>
                <a:gd name="T14" fmla="*/ 488 w 504"/>
                <a:gd name="T15" fmla="*/ 249 h 311"/>
                <a:gd name="T16" fmla="*/ 481 w 504"/>
                <a:gd name="T17" fmla="*/ 277 h 311"/>
                <a:gd name="T18" fmla="*/ 458 w 504"/>
                <a:gd name="T19" fmla="*/ 299 h 311"/>
                <a:gd name="T20" fmla="*/ 466 w 504"/>
                <a:gd name="T21" fmla="*/ 305 h 311"/>
                <a:gd name="T22" fmla="*/ 406 w 504"/>
                <a:gd name="T23" fmla="*/ 311 h 311"/>
                <a:gd name="T24" fmla="*/ 376 w 504"/>
                <a:gd name="T25" fmla="*/ 305 h 311"/>
                <a:gd name="T26" fmla="*/ 346 w 504"/>
                <a:gd name="T27" fmla="*/ 299 h 311"/>
                <a:gd name="T28" fmla="*/ 308 w 504"/>
                <a:gd name="T29" fmla="*/ 288 h 311"/>
                <a:gd name="T30" fmla="*/ 278 w 504"/>
                <a:gd name="T31" fmla="*/ 282 h 311"/>
                <a:gd name="T32" fmla="*/ 248 w 504"/>
                <a:gd name="T33" fmla="*/ 271 h 311"/>
                <a:gd name="T34" fmla="*/ 218 w 504"/>
                <a:gd name="T35" fmla="*/ 265 h 311"/>
                <a:gd name="T36" fmla="*/ 188 w 504"/>
                <a:gd name="T37" fmla="*/ 254 h 311"/>
                <a:gd name="T38" fmla="*/ 165 w 504"/>
                <a:gd name="T39" fmla="*/ 249 h 311"/>
                <a:gd name="T40" fmla="*/ 135 w 504"/>
                <a:gd name="T41" fmla="*/ 243 h 311"/>
                <a:gd name="T42" fmla="*/ 112 w 504"/>
                <a:gd name="T43" fmla="*/ 237 h 311"/>
                <a:gd name="T44" fmla="*/ 82 w 504"/>
                <a:gd name="T45" fmla="*/ 232 h 311"/>
                <a:gd name="T46" fmla="*/ 60 w 504"/>
                <a:gd name="T47" fmla="*/ 226 h 311"/>
                <a:gd name="T48" fmla="*/ 37 w 504"/>
                <a:gd name="T49" fmla="*/ 220 h 311"/>
                <a:gd name="T50" fmla="*/ 15 w 504"/>
                <a:gd name="T51" fmla="*/ 209 h 311"/>
                <a:gd name="T52" fmla="*/ 0 w 504"/>
                <a:gd name="T53" fmla="*/ 186 h 311"/>
                <a:gd name="T54" fmla="*/ 22 w 504"/>
                <a:gd name="T55" fmla="*/ 170 h 311"/>
                <a:gd name="T56" fmla="*/ 75 w 504"/>
                <a:gd name="T57" fmla="*/ 186 h 311"/>
                <a:gd name="T58" fmla="*/ 135 w 504"/>
                <a:gd name="T59" fmla="*/ 198 h 311"/>
                <a:gd name="T60" fmla="*/ 188 w 504"/>
                <a:gd name="T61" fmla="*/ 215 h 311"/>
                <a:gd name="T62" fmla="*/ 240 w 504"/>
                <a:gd name="T63" fmla="*/ 226 h 311"/>
                <a:gd name="T64" fmla="*/ 293 w 504"/>
                <a:gd name="T65" fmla="*/ 243 h 311"/>
                <a:gd name="T66" fmla="*/ 353 w 504"/>
                <a:gd name="T67" fmla="*/ 260 h 311"/>
                <a:gd name="T68" fmla="*/ 406 w 504"/>
                <a:gd name="T69" fmla="*/ 277 h 311"/>
                <a:gd name="T70" fmla="*/ 458 w 504"/>
                <a:gd name="T71" fmla="*/ 294 h 311"/>
                <a:gd name="T72" fmla="*/ 421 w 504"/>
                <a:gd name="T73" fmla="*/ 254 h 311"/>
                <a:gd name="T74" fmla="*/ 150 w 504"/>
                <a:gd name="T75" fmla="*/ 57 h 311"/>
                <a:gd name="T76" fmla="*/ 112 w 504"/>
                <a:gd name="T77" fmla="*/ 17 h 311"/>
                <a:gd name="T78" fmla="*/ 120 w 504"/>
                <a:gd name="T79" fmla="*/ 6 h 311"/>
                <a:gd name="T80" fmla="*/ 143 w 504"/>
                <a:gd name="T81" fmla="*/ 0 h 311"/>
                <a:gd name="T82" fmla="*/ 210 w 504"/>
                <a:gd name="T83" fmla="*/ 40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04" h="311">
                  <a:moveTo>
                    <a:pt x="210" y="40"/>
                  </a:moveTo>
                  <a:lnTo>
                    <a:pt x="225" y="57"/>
                  </a:lnTo>
                  <a:lnTo>
                    <a:pt x="255" y="79"/>
                  </a:lnTo>
                  <a:lnTo>
                    <a:pt x="270" y="96"/>
                  </a:lnTo>
                  <a:lnTo>
                    <a:pt x="285" y="102"/>
                  </a:lnTo>
                  <a:lnTo>
                    <a:pt x="300" y="119"/>
                  </a:lnTo>
                  <a:lnTo>
                    <a:pt x="331" y="141"/>
                  </a:lnTo>
                  <a:lnTo>
                    <a:pt x="353" y="153"/>
                  </a:lnTo>
                  <a:lnTo>
                    <a:pt x="413" y="198"/>
                  </a:lnTo>
                  <a:lnTo>
                    <a:pt x="428" y="215"/>
                  </a:lnTo>
                  <a:lnTo>
                    <a:pt x="443" y="226"/>
                  </a:lnTo>
                  <a:lnTo>
                    <a:pt x="466" y="237"/>
                  </a:lnTo>
                  <a:lnTo>
                    <a:pt x="466" y="243"/>
                  </a:lnTo>
                  <a:lnTo>
                    <a:pt x="481" y="243"/>
                  </a:lnTo>
                  <a:lnTo>
                    <a:pt x="481" y="249"/>
                  </a:lnTo>
                  <a:lnTo>
                    <a:pt x="488" y="249"/>
                  </a:lnTo>
                  <a:lnTo>
                    <a:pt x="504" y="260"/>
                  </a:lnTo>
                  <a:lnTo>
                    <a:pt x="481" y="277"/>
                  </a:lnTo>
                  <a:lnTo>
                    <a:pt x="481" y="282"/>
                  </a:lnTo>
                  <a:lnTo>
                    <a:pt x="458" y="299"/>
                  </a:lnTo>
                  <a:lnTo>
                    <a:pt x="466" y="299"/>
                  </a:lnTo>
                  <a:lnTo>
                    <a:pt x="466" y="305"/>
                  </a:lnTo>
                  <a:lnTo>
                    <a:pt x="443" y="311"/>
                  </a:lnTo>
                  <a:lnTo>
                    <a:pt x="406" y="311"/>
                  </a:lnTo>
                  <a:lnTo>
                    <a:pt x="391" y="305"/>
                  </a:lnTo>
                  <a:lnTo>
                    <a:pt x="376" y="305"/>
                  </a:lnTo>
                  <a:lnTo>
                    <a:pt x="361" y="299"/>
                  </a:lnTo>
                  <a:lnTo>
                    <a:pt x="346" y="299"/>
                  </a:lnTo>
                  <a:lnTo>
                    <a:pt x="323" y="294"/>
                  </a:lnTo>
                  <a:lnTo>
                    <a:pt x="308" y="288"/>
                  </a:lnTo>
                  <a:lnTo>
                    <a:pt x="293" y="288"/>
                  </a:lnTo>
                  <a:lnTo>
                    <a:pt x="278" y="282"/>
                  </a:lnTo>
                  <a:lnTo>
                    <a:pt x="263" y="277"/>
                  </a:lnTo>
                  <a:lnTo>
                    <a:pt x="248" y="271"/>
                  </a:lnTo>
                  <a:lnTo>
                    <a:pt x="233" y="265"/>
                  </a:lnTo>
                  <a:lnTo>
                    <a:pt x="218" y="265"/>
                  </a:lnTo>
                  <a:lnTo>
                    <a:pt x="203" y="260"/>
                  </a:lnTo>
                  <a:lnTo>
                    <a:pt x="188" y="254"/>
                  </a:lnTo>
                  <a:lnTo>
                    <a:pt x="173" y="254"/>
                  </a:lnTo>
                  <a:lnTo>
                    <a:pt x="165" y="249"/>
                  </a:lnTo>
                  <a:lnTo>
                    <a:pt x="150" y="243"/>
                  </a:lnTo>
                  <a:lnTo>
                    <a:pt x="135" y="243"/>
                  </a:lnTo>
                  <a:lnTo>
                    <a:pt x="128" y="237"/>
                  </a:lnTo>
                  <a:lnTo>
                    <a:pt x="112" y="237"/>
                  </a:lnTo>
                  <a:lnTo>
                    <a:pt x="97" y="232"/>
                  </a:lnTo>
                  <a:lnTo>
                    <a:pt x="82" y="232"/>
                  </a:lnTo>
                  <a:lnTo>
                    <a:pt x="75" y="226"/>
                  </a:lnTo>
                  <a:lnTo>
                    <a:pt x="60" y="226"/>
                  </a:lnTo>
                  <a:lnTo>
                    <a:pt x="52" y="220"/>
                  </a:lnTo>
                  <a:lnTo>
                    <a:pt x="37" y="220"/>
                  </a:lnTo>
                  <a:lnTo>
                    <a:pt x="22" y="215"/>
                  </a:lnTo>
                  <a:lnTo>
                    <a:pt x="15" y="209"/>
                  </a:lnTo>
                  <a:lnTo>
                    <a:pt x="0" y="203"/>
                  </a:lnTo>
                  <a:lnTo>
                    <a:pt x="0" y="186"/>
                  </a:lnTo>
                  <a:lnTo>
                    <a:pt x="7" y="175"/>
                  </a:lnTo>
                  <a:lnTo>
                    <a:pt x="22" y="170"/>
                  </a:lnTo>
                  <a:lnTo>
                    <a:pt x="52" y="175"/>
                  </a:lnTo>
                  <a:lnTo>
                    <a:pt x="75" y="186"/>
                  </a:lnTo>
                  <a:lnTo>
                    <a:pt x="105" y="192"/>
                  </a:lnTo>
                  <a:lnTo>
                    <a:pt x="135" y="198"/>
                  </a:lnTo>
                  <a:lnTo>
                    <a:pt x="158" y="203"/>
                  </a:lnTo>
                  <a:lnTo>
                    <a:pt x="188" y="215"/>
                  </a:lnTo>
                  <a:lnTo>
                    <a:pt x="218" y="220"/>
                  </a:lnTo>
                  <a:lnTo>
                    <a:pt x="240" y="226"/>
                  </a:lnTo>
                  <a:lnTo>
                    <a:pt x="270" y="237"/>
                  </a:lnTo>
                  <a:lnTo>
                    <a:pt x="293" y="243"/>
                  </a:lnTo>
                  <a:lnTo>
                    <a:pt x="323" y="254"/>
                  </a:lnTo>
                  <a:lnTo>
                    <a:pt x="353" y="260"/>
                  </a:lnTo>
                  <a:lnTo>
                    <a:pt x="376" y="271"/>
                  </a:lnTo>
                  <a:lnTo>
                    <a:pt x="406" y="277"/>
                  </a:lnTo>
                  <a:lnTo>
                    <a:pt x="436" y="282"/>
                  </a:lnTo>
                  <a:lnTo>
                    <a:pt x="458" y="294"/>
                  </a:lnTo>
                  <a:lnTo>
                    <a:pt x="466" y="288"/>
                  </a:lnTo>
                  <a:lnTo>
                    <a:pt x="421" y="254"/>
                  </a:lnTo>
                  <a:lnTo>
                    <a:pt x="398" y="243"/>
                  </a:lnTo>
                  <a:lnTo>
                    <a:pt x="150" y="57"/>
                  </a:lnTo>
                  <a:lnTo>
                    <a:pt x="135" y="40"/>
                  </a:lnTo>
                  <a:lnTo>
                    <a:pt x="112" y="17"/>
                  </a:lnTo>
                  <a:lnTo>
                    <a:pt x="120" y="12"/>
                  </a:lnTo>
                  <a:lnTo>
                    <a:pt x="120" y="6"/>
                  </a:lnTo>
                  <a:lnTo>
                    <a:pt x="135" y="6"/>
                  </a:lnTo>
                  <a:lnTo>
                    <a:pt x="143" y="0"/>
                  </a:lnTo>
                  <a:lnTo>
                    <a:pt x="165" y="0"/>
                  </a:lnTo>
                  <a:lnTo>
                    <a:pt x="210" y="40"/>
                  </a:lnTo>
                  <a:close/>
                </a:path>
              </a:pathLst>
            </a:custGeom>
            <a:solidFill>
              <a:srgbClr val="FF0000"/>
            </a:solidFill>
            <a:ln w="9525">
              <a:noFill/>
              <a:round/>
              <a:headEnd/>
              <a:tailEnd/>
            </a:ln>
          </p:spPr>
          <p:txBody>
            <a:bodyPr/>
            <a:lstStyle/>
            <a:p>
              <a:endParaRPr lang="en-US"/>
            </a:p>
          </p:txBody>
        </p:sp>
        <p:sp>
          <p:nvSpPr>
            <p:cNvPr id="53311" name="Freeform 60"/>
            <p:cNvSpPr>
              <a:spLocks/>
            </p:cNvSpPr>
            <p:nvPr/>
          </p:nvSpPr>
          <p:spPr bwMode="auto">
            <a:xfrm>
              <a:off x="4391" y="795"/>
              <a:ext cx="166" cy="136"/>
            </a:xfrm>
            <a:custGeom>
              <a:avLst/>
              <a:gdLst>
                <a:gd name="T0" fmla="*/ 158 w 166"/>
                <a:gd name="T1" fmla="*/ 23 h 136"/>
                <a:gd name="T2" fmla="*/ 166 w 166"/>
                <a:gd name="T3" fmla="*/ 28 h 136"/>
                <a:gd name="T4" fmla="*/ 158 w 166"/>
                <a:gd name="T5" fmla="*/ 34 h 136"/>
                <a:gd name="T6" fmla="*/ 158 w 166"/>
                <a:gd name="T7" fmla="*/ 40 h 136"/>
                <a:gd name="T8" fmla="*/ 151 w 166"/>
                <a:gd name="T9" fmla="*/ 45 h 136"/>
                <a:gd name="T10" fmla="*/ 143 w 166"/>
                <a:gd name="T11" fmla="*/ 45 h 136"/>
                <a:gd name="T12" fmla="*/ 128 w 166"/>
                <a:gd name="T13" fmla="*/ 51 h 136"/>
                <a:gd name="T14" fmla="*/ 113 w 166"/>
                <a:gd name="T15" fmla="*/ 62 h 136"/>
                <a:gd name="T16" fmla="*/ 98 w 166"/>
                <a:gd name="T17" fmla="*/ 68 h 136"/>
                <a:gd name="T18" fmla="*/ 91 w 166"/>
                <a:gd name="T19" fmla="*/ 79 h 136"/>
                <a:gd name="T20" fmla="*/ 23 w 166"/>
                <a:gd name="T21" fmla="*/ 130 h 136"/>
                <a:gd name="T22" fmla="*/ 8 w 166"/>
                <a:gd name="T23" fmla="*/ 136 h 136"/>
                <a:gd name="T24" fmla="*/ 8 w 166"/>
                <a:gd name="T25" fmla="*/ 124 h 136"/>
                <a:gd name="T26" fmla="*/ 0 w 166"/>
                <a:gd name="T27" fmla="*/ 102 h 136"/>
                <a:gd name="T28" fmla="*/ 0 w 166"/>
                <a:gd name="T29" fmla="*/ 68 h 136"/>
                <a:gd name="T30" fmla="*/ 15 w 166"/>
                <a:gd name="T31" fmla="*/ 62 h 136"/>
                <a:gd name="T32" fmla="*/ 23 w 166"/>
                <a:gd name="T33" fmla="*/ 45 h 136"/>
                <a:gd name="T34" fmla="*/ 31 w 166"/>
                <a:gd name="T35" fmla="*/ 34 h 136"/>
                <a:gd name="T36" fmla="*/ 53 w 166"/>
                <a:gd name="T37" fmla="*/ 17 h 136"/>
                <a:gd name="T38" fmla="*/ 68 w 166"/>
                <a:gd name="T39" fmla="*/ 11 h 136"/>
                <a:gd name="T40" fmla="*/ 76 w 166"/>
                <a:gd name="T41" fmla="*/ 6 h 136"/>
                <a:gd name="T42" fmla="*/ 98 w 166"/>
                <a:gd name="T43" fmla="*/ 6 h 136"/>
                <a:gd name="T44" fmla="*/ 106 w 166"/>
                <a:gd name="T45" fmla="*/ 0 h 136"/>
                <a:gd name="T46" fmla="*/ 113 w 166"/>
                <a:gd name="T47" fmla="*/ 6 h 136"/>
                <a:gd name="T48" fmla="*/ 136 w 166"/>
                <a:gd name="T49" fmla="*/ 6 h 136"/>
                <a:gd name="T50" fmla="*/ 158 w 166"/>
                <a:gd name="T51" fmla="*/ 23 h 1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6" h="136">
                  <a:moveTo>
                    <a:pt x="158" y="23"/>
                  </a:moveTo>
                  <a:lnTo>
                    <a:pt x="166" y="28"/>
                  </a:lnTo>
                  <a:lnTo>
                    <a:pt x="158" y="34"/>
                  </a:lnTo>
                  <a:lnTo>
                    <a:pt x="158" y="40"/>
                  </a:lnTo>
                  <a:lnTo>
                    <a:pt x="151" y="45"/>
                  </a:lnTo>
                  <a:lnTo>
                    <a:pt x="143" y="45"/>
                  </a:lnTo>
                  <a:lnTo>
                    <a:pt x="128" y="51"/>
                  </a:lnTo>
                  <a:lnTo>
                    <a:pt x="113" y="62"/>
                  </a:lnTo>
                  <a:lnTo>
                    <a:pt x="98" y="68"/>
                  </a:lnTo>
                  <a:lnTo>
                    <a:pt x="91" y="79"/>
                  </a:lnTo>
                  <a:lnTo>
                    <a:pt x="23" y="130"/>
                  </a:lnTo>
                  <a:lnTo>
                    <a:pt x="8" y="136"/>
                  </a:lnTo>
                  <a:lnTo>
                    <a:pt x="8" y="124"/>
                  </a:lnTo>
                  <a:lnTo>
                    <a:pt x="0" y="102"/>
                  </a:lnTo>
                  <a:lnTo>
                    <a:pt x="0" y="68"/>
                  </a:lnTo>
                  <a:lnTo>
                    <a:pt x="15" y="62"/>
                  </a:lnTo>
                  <a:lnTo>
                    <a:pt x="23" y="45"/>
                  </a:lnTo>
                  <a:lnTo>
                    <a:pt x="31" y="34"/>
                  </a:lnTo>
                  <a:lnTo>
                    <a:pt x="53" y="17"/>
                  </a:lnTo>
                  <a:lnTo>
                    <a:pt x="68" y="11"/>
                  </a:lnTo>
                  <a:lnTo>
                    <a:pt x="76" y="6"/>
                  </a:lnTo>
                  <a:lnTo>
                    <a:pt x="98" y="6"/>
                  </a:lnTo>
                  <a:lnTo>
                    <a:pt x="106" y="0"/>
                  </a:lnTo>
                  <a:lnTo>
                    <a:pt x="113" y="6"/>
                  </a:lnTo>
                  <a:lnTo>
                    <a:pt x="136" y="6"/>
                  </a:lnTo>
                  <a:lnTo>
                    <a:pt x="158" y="23"/>
                  </a:lnTo>
                  <a:close/>
                </a:path>
              </a:pathLst>
            </a:custGeom>
            <a:solidFill>
              <a:srgbClr val="FF3FFF"/>
            </a:solidFill>
            <a:ln w="9525">
              <a:noFill/>
              <a:round/>
              <a:headEnd/>
              <a:tailEnd/>
            </a:ln>
          </p:spPr>
          <p:txBody>
            <a:bodyPr/>
            <a:lstStyle/>
            <a:p>
              <a:endParaRPr lang="en-US"/>
            </a:p>
          </p:txBody>
        </p:sp>
        <p:sp>
          <p:nvSpPr>
            <p:cNvPr id="53312" name="Freeform 61"/>
            <p:cNvSpPr>
              <a:spLocks/>
            </p:cNvSpPr>
            <p:nvPr/>
          </p:nvSpPr>
          <p:spPr bwMode="auto">
            <a:xfrm>
              <a:off x="4173" y="818"/>
              <a:ext cx="166" cy="107"/>
            </a:xfrm>
            <a:custGeom>
              <a:avLst/>
              <a:gdLst>
                <a:gd name="T0" fmla="*/ 158 w 166"/>
                <a:gd name="T1" fmla="*/ 45 h 107"/>
                <a:gd name="T2" fmla="*/ 158 w 166"/>
                <a:gd name="T3" fmla="*/ 62 h 107"/>
                <a:gd name="T4" fmla="*/ 166 w 166"/>
                <a:gd name="T5" fmla="*/ 73 h 107"/>
                <a:gd name="T6" fmla="*/ 166 w 166"/>
                <a:gd name="T7" fmla="*/ 90 h 107"/>
                <a:gd name="T8" fmla="*/ 151 w 166"/>
                <a:gd name="T9" fmla="*/ 107 h 107"/>
                <a:gd name="T10" fmla="*/ 136 w 166"/>
                <a:gd name="T11" fmla="*/ 90 h 107"/>
                <a:gd name="T12" fmla="*/ 113 w 166"/>
                <a:gd name="T13" fmla="*/ 79 h 107"/>
                <a:gd name="T14" fmla="*/ 98 w 166"/>
                <a:gd name="T15" fmla="*/ 73 h 107"/>
                <a:gd name="T16" fmla="*/ 83 w 166"/>
                <a:gd name="T17" fmla="*/ 62 h 107"/>
                <a:gd name="T18" fmla="*/ 61 w 166"/>
                <a:gd name="T19" fmla="*/ 56 h 107"/>
                <a:gd name="T20" fmla="*/ 45 w 166"/>
                <a:gd name="T21" fmla="*/ 51 h 107"/>
                <a:gd name="T22" fmla="*/ 23 w 166"/>
                <a:gd name="T23" fmla="*/ 51 h 107"/>
                <a:gd name="T24" fmla="*/ 0 w 166"/>
                <a:gd name="T25" fmla="*/ 45 h 107"/>
                <a:gd name="T26" fmla="*/ 0 w 166"/>
                <a:gd name="T27" fmla="*/ 28 h 107"/>
                <a:gd name="T28" fmla="*/ 8 w 166"/>
                <a:gd name="T29" fmla="*/ 17 h 107"/>
                <a:gd name="T30" fmla="*/ 15 w 166"/>
                <a:gd name="T31" fmla="*/ 5 h 107"/>
                <a:gd name="T32" fmla="*/ 30 w 166"/>
                <a:gd name="T33" fmla="*/ 5 h 107"/>
                <a:gd name="T34" fmla="*/ 53 w 166"/>
                <a:gd name="T35" fmla="*/ 0 h 107"/>
                <a:gd name="T36" fmla="*/ 76 w 166"/>
                <a:gd name="T37" fmla="*/ 0 h 107"/>
                <a:gd name="T38" fmla="*/ 91 w 166"/>
                <a:gd name="T39" fmla="*/ 5 h 107"/>
                <a:gd name="T40" fmla="*/ 113 w 166"/>
                <a:gd name="T41" fmla="*/ 11 h 107"/>
                <a:gd name="T42" fmla="*/ 128 w 166"/>
                <a:gd name="T43" fmla="*/ 17 h 107"/>
                <a:gd name="T44" fmla="*/ 143 w 166"/>
                <a:gd name="T45" fmla="*/ 28 h 107"/>
                <a:gd name="T46" fmla="*/ 158 w 166"/>
                <a:gd name="T47" fmla="*/ 45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6" h="107">
                  <a:moveTo>
                    <a:pt x="158" y="45"/>
                  </a:moveTo>
                  <a:lnTo>
                    <a:pt x="158" y="62"/>
                  </a:lnTo>
                  <a:lnTo>
                    <a:pt x="166" y="73"/>
                  </a:lnTo>
                  <a:lnTo>
                    <a:pt x="166" y="90"/>
                  </a:lnTo>
                  <a:lnTo>
                    <a:pt x="151" y="107"/>
                  </a:lnTo>
                  <a:lnTo>
                    <a:pt x="136" y="90"/>
                  </a:lnTo>
                  <a:lnTo>
                    <a:pt x="113" y="79"/>
                  </a:lnTo>
                  <a:lnTo>
                    <a:pt x="98" y="73"/>
                  </a:lnTo>
                  <a:lnTo>
                    <a:pt x="83" y="62"/>
                  </a:lnTo>
                  <a:lnTo>
                    <a:pt x="61" y="56"/>
                  </a:lnTo>
                  <a:lnTo>
                    <a:pt x="45" y="51"/>
                  </a:lnTo>
                  <a:lnTo>
                    <a:pt x="23" y="51"/>
                  </a:lnTo>
                  <a:lnTo>
                    <a:pt x="0" y="45"/>
                  </a:lnTo>
                  <a:lnTo>
                    <a:pt x="0" y="28"/>
                  </a:lnTo>
                  <a:lnTo>
                    <a:pt x="8" y="17"/>
                  </a:lnTo>
                  <a:lnTo>
                    <a:pt x="15" y="5"/>
                  </a:lnTo>
                  <a:lnTo>
                    <a:pt x="30" y="5"/>
                  </a:lnTo>
                  <a:lnTo>
                    <a:pt x="53" y="0"/>
                  </a:lnTo>
                  <a:lnTo>
                    <a:pt x="76" y="0"/>
                  </a:lnTo>
                  <a:lnTo>
                    <a:pt x="91" y="5"/>
                  </a:lnTo>
                  <a:lnTo>
                    <a:pt x="113" y="11"/>
                  </a:lnTo>
                  <a:lnTo>
                    <a:pt x="128" y="17"/>
                  </a:lnTo>
                  <a:lnTo>
                    <a:pt x="143" y="28"/>
                  </a:lnTo>
                  <a:lnTo>
                    <a:pt x="158" y="45"/>
                  </a:lnTo>
                  <a:close/>
                </a:path>
              </a:pathLst>
            </a:custGeom>
            <a:solidFill>
              <a:srgbClr val="FF3FFF"/>
            </a:solidFill>
            <a:ln w="9525">
              <a:noFill/>
              <a:round/>
              <a:headEnd/>
              <a:tailEnd/>
            </a:ln>
          </p:spPr>
          <p:txBody>
            <a:bodyPr/>
            <a:lstStyle/>
            <a:p>
              <a:endParaRPr lang="en-US"/>
            </a:p>
          </p:txBody>
        </p:sp>
        <p:sp>
          <p:nvSpPr>
            <p:cNvPr id="53313" name="Freeform 62"/>
            <p:cNvSpPr>
              <a:spLocks/>
            </p:cNvSpPr>
            <p:nvPr/>
          </p:nvSpPr>
          <p:spPr bwMode="auto">
            <a:xfrm>
              <a:off x="2151" y="829"/>
              <a:ext cx="60" cy="34"/>
            </a:xfrm>
            <a:custGeom>
              <a:avLst/>
              <a:gdLst>
                <a:gd name="T0" fmla="*/ 60 w 60"/>
                <a:gd name="T1" fmla="*/ 11 h 34"/>
                <a:gd name="T2" fmla="*/ 60 w 60"/>
                <a:gd name="T3" fmla="*/ 23 h 34"/>
                <a:gd name="T4" fmla="*/ 45 w 60"/>
                <a:gd name="T5" fmla="*/ 34 h 34"/>
                <a:gd name="T6" fmla="*/ 15 w 60"/>
                <a:gd name="T7" fmla="*/ 34 h 34"/>
                <a:gd name="T8" fmla="*/ 0 w 60"/>
                <a:gd name="T9" fmla="*/ 23 h 34"/>
                <a:gd name="T10" fmla="*/ 0 w 60"/>
                <a:gd name="T11" fmla="*/ 11 h 34"/>
                <a:gd name="T12" fmla="*/ 15 w 60"/>
                <a:gd name="T13" fmla="*/ 0 h 34"/>
                <a:gd name="T14" fmla="*/ 52 w 60"/>
                <a:gd name="T15" fmla="*/ 0 h 34"/>
                <a:gd name="T16" fmla="*/ 60 w 60"/>
                <a:gd name="T17" fmla="*/ 6 h 34"/>
                <a:gd name="T18" fmla="*/ 60 w 60"/>
                <a:gd name="T19" fmla="*/ 11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4">
                  <a:moveTo>
                    <a:pt x="60" y="11"/>
                  </a:moveTo>
                  <a:lnTo>
                    <a:pt x="60" y="23"/>
                  </a:lnTo>
                  <a:lnTo>
                    <a:pt x="45" y="34"/>
                  </a:lnTo>
                  <a:lnTo>
                    <a:pt x="15" y="34"/>
                  </a:lnTo>
                  <a:lnTo>
                    <a:pt x="0" y="23"/>
                  </a:lnTo>
                  <a:lnTo>
                    <a:pt x="0" y="11"/>
                  </a:lnTo>
                  <a:lnTo>
                    <a:pt x="15" y="0"/>
                  </a:lnTo>
                  <a:lnTo>
                    <a:pt x="52" y="0"/>
                  </a:lnTo>
                  <a:lnTo>
                    <a:pt x="60" y="6"/>
                  </a:lnTo>
                  <a:lnTo>
                    <a:pt x="60" y="11"/>
                  </a:lnTo>
                  <a:close/>
                </a:path>
              </a:pathLst>
            </a:custGeom>
            <a:solidFill>
              <a:srgbClr val="3FFFFF"/>
            </a:solidFill>
            <a:ln w="9525">
              <a:noFill/>
              <a:round/>
              <a:headEnd/>
              <a:tailEnd/>
            </a:ln>
          </p:spPr>
          <p:txBody>
            <a:bodyPr/>
            <a:lstStyle/>
            <a:p>
              <a:endParaRPr lang="en-US"/>
            </a:p>
          </p:txBody>
        </p:sp>
        <p:sp>
          <p:nvSpPr>
            <p:cNvPr id="53314" name="Freeform 63"/>
            <p:cNvSpPr>
              <a:spLocks/>
            </p:cNvSpPr>
            <p:nvPr/>
          </p:nvSpPr>
          <p:spPr bwMode="auto">
            <a:xfrm>
              <a:off x="3534" y="829"/>
              <a:ext cx="166" cy="124"/>
            </a:xfrm>
            <a:custGeom>
              <a:avLst/>
              <a:gdLst>
                <a:gd name="T0" fmla="*/ 90 w 166"/>
                <a:gd name="T1" fmla="*/ 34 h 124"/>
                <a:gd name="T2" fmla="*/ 151 w 166"/>
                <a:gd name="T3" fmla="*/ 34 h 124"/>
                <a:gd name="T4" fmla="*/ 143 w 166"/>
                <a:gd name="T5" fmla="*/ 40 h 124"/>
                <a:gd name="T6" fmla="*/ 166 w 166"/>
                <a:gd name="T7" fmla="*/ 45 h 124"/>
                <a:gd name="T8" fmla="*/ 158 w 166"/>
                <a:gd name="T9" fmla="*/ 51 h 124"/>
                <a:gd name="T10" fmla="*/ 151 w 166"/>
                <a:gd name="T11" fmla="*/ 51 h 124"/>
                <a:gd name="T12" fmla="*/ 143 w 166"/>
                <a:gd name="T13" fmla="*/ 56 h 124"/>
                <a:gd name="T14" fmla="*/ 128 w 166"/>
                <a:gd name="T15" fmla="*/ 56 h 124"/>
                <a:gd name="T16" fmla="*/ 121 w 166"/>
                <a:gd name="T17" fmla="*/ 62 h 124"/>
                <a:gd name="T18" fmla="*/ 121 w 166"/>
                <a:gd name="T19" fmla="*/ 85 h 124"/>
                <a:gd name="T20" fmla="*/ 136 w 166"/>
                <a:gd name="T21" fmla="*/ 96 h 124"/>
                <a:gd name="T22" fmla="*/ 143 w 166"/>
                <a:gd name="T23" fmla="*/ 107 h 124"/>
                <a:gd name="T24" fmla="*/ 143 w 166"/>
                <a:gd name="T25" fmla="*/ 113 h 124"/>
                <a:gd name="T26" fmla="*/ 136 w 166"/>
                <a:gd name="T27" fmla="*/ 118 h 124"/>
                <a:gd name="T28" fmla="*/ 121 w 166"/>
                <a:gd name="T29" fmla="*/ 124 h 124"/>
                <a:gd name="T30" fmla="*/ 121 w 166"/>
                <a:gd name="T31" fmla="*/ 113 h 124"/>
                <a:gd name="T32" fmla="*/ 113 w 166"/>
                <a:gd name="T33" fmla="*/ 113 h 124"/>
                <a:gd name="T34" fmla="*/ 98 w 166"/>
                <a:gd name="T35" fmla="*/ 102 h 124"/>
                <a:gd name="T36" fmla="*/ 90 w 166"/>
                <a:gd name="T37" fmla="*/ 102 h 124"/>
                <a:gd name="T38" fmla="*/ 83 w 166"/>
                <a:gd name="T39" fmla="*/ 96 h 124"/>
                <a:gd name="T40" fmla="*/ 53 w 166"/>
                <a:gd name="T41" fmla="*/ 96 h 124"/>
                <a:gd name="T42" fmla="*/ 30 w 166"/>
                <a:gd name="T43" fmla="*/ 113 h 124"/>
                <a:gd name="T44" fmla="*/ 15 w 166"/>
                <a:gd name="T45" fmla="*/ 113 h 124"/>
                <a:gd name="T46" fmla="*/ 15 w 166"/>
                <a:gd name="T47" fmla="*/ 90 h 124"/>
                <a:gd name="T48" fmla="*/ 23 w 166"/>
                <a:gd name="T49" fmla="*/ 79 h 124"/>
                <a:gd name="T50" fmla="*/ 23 w 166"/>
                <a:gd name="T51" fmla="*/ 51 h 124"/>
                <a:gd name="T52" fmla="*/ 15 w 166"/>
                <a:gd name="T53" fmla="*/ 40 h 124"/>
                <a:gd name="T54" fmla="*/ 0 w 166"/>
                <a:gd name="T55" fmla="*/ 34 h 124"/>
                <a:gd name="T56" fmla="*/ 0 w 166"/>
                <a:gd name="T57" fmla="*/ 28 h 124"/>
                <a:gd name="T58" fmla="*/ 8 w 166"/>
                <a:gd name="T59" fmla="*/ 23 h 124"/>
                <a:gd name="T60" fmla="*/ 23 w 166"/>
                <a:gd name="T61" fmla="*/ 23 h 124"/>
                <a:gd name="T62" fmla="*/ 30 w 166"/>
                <a:gd name="T63" fmla="*/ 28 h 124"/>
                <a:gd name="T64" fmla="*/ 30 w 166"/>
                <a:gd name="T65" fmla="*/ 23 h 124"/>
                <a:gd name="T66" fmla="*/ 38 w 166"/>
                <a:gd name="T67" fmla="*/ 23 h 124"/>
                <a:gd name="T68" fmla="*/ 45 w 166"/>
                <a:gd name="T69" fmla="*/ 17 h 124"/>
                <a:gd name="T70" fmla="*/ 45 w 166"/>
                <a:gd name="T71" fmla="*/ 0 h 124"/>
                <a:gd name="T72" fmla="*/ 60 w 166"/>
                <a:gd name="T73" fmla="*/ 0 h 124"/>
                <a:gd name="T74" fmla="*/ 68 w 166"/>
                <a:gd name="T75" fmla="*/ 6 h 124"/>
                <a:gd name="T76" fmla="*/ 75 w 166"/>
                <a:gd name="T77" fmla="*/ 6 h 124"/>
                <a:gd name="T78" fmla="*/ 75 w 166"/>
                <a:gd name="T79" fmla="*/ 11 h 124"/>
                <a:gd name="T80" fmla="*/ 90 w 166"/>
                <a:gd name="T81" fmla="*/ 23 h 124"/>
                <a:gd name="T82" fmla="*/ 90 w 166"/>
                <a:gd name="T83" fmla="*/ 34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6" h="124">
                  <a:moveTo>
                    <a:pt x="90" y="34"/>
                  </a:moveTo>
                  <a:lnTo>
                    <a:pt x="151" y="34"/>
                  </a:lnTo>
                  <a:lnTo>
                    <a:pt x="143" y="40"/>
                  </a:lnTo>
                  <a:lnTo>
                    <a:pt x="166" y="45"/>
                  </a:lnTo>
                  <a:lnTo>
                    <a:pt x="158" y="51"/>
                  </a:lnTo>
                  <a:lnTo>
                    <a:pt x="151" y="51"/>
                  </a:lnTo>
                  <a:lnTo>
                    <a:pt x="143" y="56"/>
                  </a:lnTo>
                  <a:lnTo>
                    <a:pt x="128" y="56"/>
                  </a:lnTo>
                  <a:lnTo>
                    <a:pt x="121" y="62"/>
                  </a:lnTo>
                  <a:lnTo>
                    <a:pt x="121" y="85"/>
                  </a:lnTo>
                  <a:lnTo>
                    <a:pt x="136" y="96"/>
                  </a:lnTo>
                  <a:lnTo>
                    <a:pt x="143" y="107"/>
                  </a:lnTo>
                  <a:lnTo>
                    <a:pt x="143" y="113"/>
                  </a:lnTo>
                  <a:lnTo>
                    <a:pt x="136" y="118"/>
                  </a:lnTo>
                  <a:lnTo>
                    <a:pt x="121" y="124"/>
                  </a:lnTo>
                  <a:lnTo>
                    <a:pt x="121" y="113"/>
                  </a:lnTo>
                  <a:lnTo>
                    <a:pt x="113" y="113"/>
                  </a:lnTo>
                  <a:lnTo>
                    <a:pt x="98" y="102"/>
                  </a:lnTo>
                  <a:lnTo>
                    <a:pt x="90" y="102"/>
                  </a:lnTo>
                  <a:lnTo>
                    <a:pt x="83" y="96"/>
                  </a:lnTo>
                  <a:lnTo>
                    <a:pt x="53" y="96"/>
                  </a:lnTo>
                  <a:lnTo>
                    <a:pt x="30" y="113"/>
                  </a:lnTo>
                  <a:lnTo>
                    <a:pt x="15" y="113"/>
                  </a:lnTo>
                  <a:lnTo>
                    <a:pt x="15" y="90"/>
                  </a:lnTo>
                  <a:lnTo>
                    <a:pt x="23" y="79"/>
                  </a:lnTo>
                  <a:lnTo>
                    <a:pt x="23" y="51"/>
                  </a:lnTo>
                  <a:lnTo>
                    <a:pt x="15" y="40"/>
                  </a:lnTo>
                  <a:lnTo>
                    <a:pt x="0" y="34"/>
                  </a:lnTo>
                  <a:lnTo>
                    <a:pt x="0" y="28"/>
                  </a:lnTo>
                  <a:lnTo>
                    <a:pt x="8" y="23"/>
                  </a:lnTo>
                  <a:lnTo>
                    <a:pt x="23" y="23"/>
                  </a:lnTo>
                  <a:lnTo>
                    <a:pt x="30" y="28"/>
                  </a:lnTo>
                  <a:lnTo>
                    <a:pt x="30" y="23"/>
                  </a:lnTo>
                  <a:lnTo>
                    <a:pt x="38" y="23"/>
                  </a:lnTo>
                  <a:lnTo>
                    <a:pt x="45" y="17"/>
                  </a:lnTo>
                  <a:lnTo>
                    <a:pt x="45" y="0"/>
                  </a:lnTo>
                  <a:lnTo>
                    <a:pt x="60" y="0"/>
                  </a:lnTo>
                  <a:lnTo>
                    <a:pt x="68" y="6"/>
                  </a:lnTo>
                  <a:lnTo>
                    <a:pt x="75" y="6"/>
                  </a:lnTo>
                  <a:lnTo>
                    <a:pt x="75" y="11"/>
                  </a:lnTo>
                  <a:lnTo>
                    <a:pt x="90" y="23"/>
                  </a:lnTo>
                  <a:lnTo>
                    <a:pt x="90" y="34"/>
                  </a:lnTo>
                  <a:close/>
                </a:path>
              </a:pathLst>
            </a:custGeom>
            <a:solidFill>
              <a:srgbClr val="FF00FF"/>
            </a:solidFill>
            <a:ln w="9525">
              <a:noFill/>
              <a:round/>
              <a:headEnd/>
              <a:tailEnd/>
            </a:ln>
          </p:spPr>
          <p:txBody>
            <a:bodyPr/>
            <a:lstStyle/>
            <a:p>
              <a:endParaRPr lang="en-US"/>
            </a:p>
          </p:txBody>
        </p:sp>
        <p:sp>
          <p:nvSpPr>
            <p:cNvPr id="53315" name="Freeform 64"/>
            <p:cNvSpPr>
              <a:spLocks/>
            </p:cNvSpPr>
            <p:nvPr/>
          </p:nvSpPr>
          <p:spPr bwMode="auto">
            <a:xfrm>
              <a:off x="2376" y="857"/>
              <a:ext cx="83" cy="57"/>
            </a:xfrm>
            <a:custGeom>
              <a:avLst/>
              <a:gdLst>
                <a:gd name="T0" fmla="*/ 83 w 83"/>
                <a:gd name="T1" fmla="*/ 23 h 57"/>
                <a:gd name="T2" fmla="*/ 83 w 83"/>
                <a:gd name="T3" fmla="*/ 34 h 57"/>
                <a:gd name="T4" fmla="*/ 53 w 83"/>
                <a:gd name="T5" fmla="*/ 57 h 57"/>
                <a:gd name="T6" fmla="*/ 23 w 83"/>
                <a:gd name="T7" fmla="*/ 57 h 57"/>
                <a:gd name="T8" fmla="*/ 15 w 83"/>
                <a:gd name="T9" fmla="*/ 51 h 57"/>
                <a:gd name="T10" fmla="*/ 15 w 83"/>
                <a:gd name="T11" fmla="*/ 45 h 57"/>
                <a:gd name="T12" fmla="*/ 8 w 83"/>
                <a:gd name="T13" fmla="*/ 45 h 57"/>
                <a:gd name="T14" fmla="*/ 0 w 83"/>
                <a:gd name="T15" fmla="*/ 40 h 57"/>
                <a:gd name="T16" fmla="*/ 0 w 83"/>
                <a:gd name="T17" fmla="*/ 17 h 57"/>
                <a:gd name="T18" fmla="*/ 23 w 83"/>
                <a:gd name="T19" fmla="*/ 0 h 57"/>
                <a:gd name="T20" fmla="*/ 45 w 83"/>
                <a:gd name="T21" fmla="*/ 0 h 57"/>
                <a:gd name="T22" fmla="*/ 53 w 83"/>
                <a:gd name="T23" fmla="*/ 6 h 57"/>
                <a:gd name="T24" fmla="*/ 60 w 83"/>
                <a:gd name="T25" fmla="*/ 6 h 57"/>
                <a:gd name="T26" fmla="*/ 83 w 83"/>
                <a:gd name="T27" fmla="*/ 23 h 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3" h="57">
                  <a:moveTo>
                    <a:pt x="83" y="23"/>
                  </a:moveTo>
                  <a:lnTo>
                    <a:pt x="83" y="34"/>
                  </a:lnTo>
                  <a:lnTo>
                    <a:pt x="53" y="57"/>
                  </a:lnTo>
                  <a:lnTo>
                    <a:pt x="23" y="57"/>
                  </a:lnTo>
                  <a:lnTo>
                    <a:pt x="15" y="51"/>
                  </a:lnTo>
                  <a:lnTo>
                    <a:pt x="15" y="45"/>
                  </a:lnTo>
                  <a:lnTo>
                    <a:pt x="8" y="45"/>
                  </a:lnTo>
                  <a:lnTo>
                    <a:pt x="0" y="40"/>
                  </a:lnTo>
                  <a:lnTo>
                    <a:pt x="0" y="17"/>
                  </a:lnTo>
                  <a:lnTo>
                    <a:pt x="23" y="0"/>
                  </a:lnTo>
                  <a:lnTo>
                    <a:pt x="45" y="0"/>
                  </a:lnTo>
                  <a:lnTo>
                    <a:pt x="53" y="6"/>
                  </a:lnTo>
                  <a:lnTo>
                    <a:pt x="60" y="6"/>
                  </a:lnTo>
                  <a:lnTo>
                    <a:pt x="83" y="23"/>
                  </a:lnTo>
                  <a:close/>
                </a:path>
              </a:pathLst>
            </a:custGeom>
            <a:solidFill>
              <a:srgbClr val="FF0000"/>
            </a:solidFill>
            <a:ln w="9525">
              <a:noFill/>
              <a:round/>
              <a:headEnd/>
              <a:tailEnd/>
            </a:ln>
          </p:spPr>
          <p:txBody>
            <a:bodyPr/>
            <a:lstStyle/>
            <a:p>
              <a:endParaRPr lang="en-US"/>
            </a:p>
          </p:txBody>
        </p:sp>
        <p:sp>
          <p:nvSpPr>
            <p:cNvPr id="53316" name="Freeform 65"/>
            <p:cNvSpPr>
              <a:spLocks/>
            </p:cNvSpPr>
            <p:nvPr/>
          </p:nvSpPr>
          <p:spPr bwMode="auto">
            <a:xfrm>
              <a:off x="226" y="863"/>
              <a:ext cx="90" cy="62"/>
            </a:xfrm>
            <a:custGeom>
              <a:avLst/>
              <a:gdLst>
                <a:gd name="T0" fmla="*/ 82 w 90"/>
                <a:gd name="T1" fmla="*/ 17 h 62"/>
                <a:gd name="T2" fmla="*/ 90 w 90"/>
                <a:gd name="T3" fmla="*/ 22 h 62"/>
                <a:gd name="T4" fmla="*/ 90 w 90"/>
                <a:gd name="T5" fmla="*/ 34 h 62"/>
                <a:gd name="T6" fmla="*/ 82 w 90"/>
                <a:gd name="T7" fmla="*/ 39 h 62"/>
                <a:gd name="T8" fmla="*/ 82 w 90"/>
                <a:gd name="T9" fmla="*/ 51 h 62"/>
                <a:gd name="T10" fmla="*/ 75 w 90"/>
                <a:gd name="T11" fmla="*/ 51 h 62"/>
                <a:gd name="T12" fmla="*/ 60 w 90"/>
                <a:gd name="T13" fmla="*/ 62 h 62"/>
                <a:gd name="T14" fmla="*/ 22 w 90"/>
                <a:gd name="T15" fmla="*/ 62 h 62"/>
                <a:gd name="T16" fmla="*/ 0 w 90"/>
                <a:gd name="T17" fmla="*/ 45 h 62"/>
                <a:gd name="T18" fmla="*/ 0 w 90"/>
                <a:gd name="T19" fmla="*/ 39 h 62"/>
                <a:gd name="T20" fmla="*/ 7 w 90"/>
                <a:gd name="T21" fmla="*/ 34 h 62"/>
                <a:gd name="T22" fmla="*/ 7 w 90"/>
                <a:gd name="T23" fmla="*/ 22 h 62"/>
                <a:gd name="T24" fmla="*/ 0 w 90"/>
                <a:gd name="T25" fmla="*/ 17 h 62"/>
                <a:gd name="T26" fmla="*/ 7 w 90"/>
                <a:gd name="T27" fmla="*/ 17 h 62"/>
                <a:gd name="T28" fmla="*/ 22 w 90"/>
                <a:gd name="T29" fmla="*/ 6 h 62"/>
                <a:gd name="T30" fmla="*/ 30 w 90"/>
                <a:gd name="T31" fmla="*/ 6 h 62"/>
                <a:gd name="T32" fmla="*/ 37 w 90"/>
                <a:gd name="T33" fmla="*/ 0 h 62"/>
                <a:gd name="T34" fmla="*/ 60 w 90"/>
                <a:gd name="T35" fmla="*/ 0 h 62"/>
                <a:gd name="T36" fmla="*/ 82 w 90"/>
                <a:gd name="T37" fmla="*/ 17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62">
                  <a:moveTo>
                    <a:pt x="82" y="17"/>
                  </a:moveTo>
                  <a:lnTo>
                    <a:pt x="90" y="22"/>
                  </a:lnTo>
                  <a:lnTo>
                    <a:pt x="90" y="34"/>
                  </a:lnTo>
                  <a:lnTo>
                    <a:pt x="82" y="39"/>
                  </a:lnTo>
                  <a:lnTo>
                    <a:pt x="82" y="51"/>
                  </a:lnTo>
                  <a:lnTo>
                    <a:pt x="75" y="51"/>
                  </a:lnTo>
                  <a:lnTo>
                    <a:pt x="60" y="62"/>
                  </a:lnTo>
                  <a:lnTo>
                    <a:pt x="22" y="62"/>
                  </a:lnTo>
                  <a:lnTo>
                    <a:pt x="0" y="45"/>
                  </a:lnTo>
                  <a:lnTo>
                    <a:pt x="0" y="39"/>
                  </a:lnTo>
                  <a:lnTo>
                    <a:pt x="7" y="34"/>
                  </a:lnTo>
                  <a:lnTo>
                    <a:pt x="7" y="22"/>
                  </a:lnTo>
                  <a:lnTo>
                    <a:pt x="0" y="17"/>
                  </a:lnTo>
                  <a:lnTo>
                    <a:pt x="7" y="17"/>
                  </a:lnTo>
                  <a:lnTo>
                    <a:pt x="22" y="6"/>
                  </a:lnTo>
                  <a:lnTo>
                    <a:pt x="30" y="6"/>
                  </a:lnTo>
                  <a:lnTo>
                    <a:pt x="37" y="0"/>
                  </a:lnTo>
                  <a:lnTo>
                    <a:pt x="60" y="0"/>
                  </a:lnTo>
                  <a:lnTo>
                    <a:pt x="82" y="17"/>
                  </a:lnTo>
                  <a:close/>
                </a:path>
              </a:pathLst>
            </a:custGeom>
            <a:solidFill>
              <a:srgbClr val="3FFF3F"/>
            </a:solidFill>
            <a:ln w="9525">
              <a:noFill/>
              <a:round/>
              <a:headEnd/>
              <a:tailEnd/>
            </a:ln>
          </p:spPr>
          <p:txBody>
            <a:bodyPr/>
            <a:lstStyle/>
            <a:p>
              <a:endParaRPr lang="en-US"/>
            </a:p>
          </p:txBody>
        </p:sp>
        <p:sp>
          <p:nvSpPr>
            <p:cNvPr id="53317" name="Freeform 66"/>
            <p:cNvSpPr>
              <a:spLocks/>
            </p:cNvSpPr>
            <p:nvPr/>
          </p:nvSpPr>
          <p:spPr bwMode="auto">
            <a:xfrm>
              <a:off x="1128" y="863"/>
              <a:ext cx="68" cy="45"/>
            </a:xfrm>
            <a:custGeom>
              <a:avLst/>
              <a:gdLst>
                <a:gd name="T0" fmla="*/ 68 w 68"/>
                <a:gd name="T1" fmla="*/ 17 h 45"/>
                <a:gd name="T2" fmla="*/ 68 w 68"/>
                <a:gd name="T3" fmla="*/ 22 h 45"/>
                <a:gd name="T4" fmla="*/ 53 w 68"/>
                <a:gd name="T5" fmla="*/ 34 h 45"/>
                <a:gd name="T6" fmla="*/ 53 w 68"/>
                <a:gd name="T7" fmla="*/ 39 h 45"/>
                <a:gd name="T8" fmla="*/ 45 w 68"/>
                <a:gd name="T9" fmla="*/ 39 h 45"/>
                <a:gd name="T10" fmla="*/ 38 w 68"/>
                <a:gd name="T11" fmla="*/ 45 h 45"/>
                <a:gd name="T12" fmla="*/ 30 w 68"/>
                <a:gd name="T13" fmla="*/ 39 h 45"/>
                <a:gd name="T14" fmla="*/ 15 w 68"/>
                <a:gd name="T15" fmla="*/ 39 h 45"/>
                <a:gd name="T16" fmla="*/ 0 w 68"/>
                <a:gd name="T17" fmla="*/ 28 h 45"/>
                <a:gd name="T18" fmla="*/ 0 w 68"/>
                <a:gd name="T19" fmla="*/ 11 h 45"/>
                <a:gd name="T20" fmla="*/ 15 w 68"/>
                <a:gd name="T21" fmla="*/ 0 h 45"/>
                <a:gd name="T22" fmla="*/ 38 w 68"/>
                <a:gd name="T23" fmla="*/ 0 h 45"/>
                <a:gd name="T24" fmla="*/ 45 w 68"/>
                <a:gd name="T25" fmla="*/ 6 h 45"/>
                <a:gd name="T26" fmla="*/ 53 w 68"/>
                <a:gd name="T27" fmla="*/ 6 h 45"/>
                <a:gd name="T28" fmla="*/ 68 w 68"/>
                <a:gd name="T29" fmla="*/ 17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 h="45">
                  <a:moveTo>
                    <a:pt x="68" y="17"/>
                  </a:moveTo>
                  <a:lnTo>
                    <a:pt x="68" y="22"/>
                  </a:lnTo>
                  <a:lnTo>
                    <a:pt x="53" y="34"/>
                  </a:lnTo>
                  <a:lnTo>
                    <a:pt x="53" y="39"/>
                  </a:lnTo>
                  <a:lnTo>
                    <a:pt x="45" y="39"/>
                  </a:lnTo>
                  <a:lnTo>
                    <a:pt x="38" y="45"/>
                  </a:lnTo>
                  <a:lnTo>
                    <a:pt x="30" y="39"/>
                  </a:lnTo>
                  <a:lnTo>
                    <a:pt x="15" y="39"/>
                  </a:lnTo>
                  <a:lnTo>
                    <a:pt x="0" y="28"/>
                  </a:lnTo>
                  <a:lnTo>
                    <a:pt x="0" y="11"/>
                  </a:lnTo>
                  <a:lnTo>
                    <a:pt x="15" y="0"/>
                  </a:lnTo>
                  <a:lnTo>
                    <a:pt x="38" y="0"/>
                  </a:lnTo>
                  <a:lnTo>
                    <a:pt x="45" y="6"/>
                  </a:lnTo>
                  <a:lnTo>
                    <a:pt x="53" y="6"/>
                  </a:lnTo>
                  <a:lnTo>
                    <a:pt x="68" y="17"/>
                  </a:lnTo>
                  <a:close/>
                </a:path>
              </a:pathLst>
            </a:custGeom>
            <a:solidFill>
              <a:srgbClr val="3FFFFF"/>
            </a:solidFill>
            <a:ln w="9525">
              <a:noFill/>
              <a:round/>
              <a:headEnd/>
              <a:tailEnd/>
            </a:ln>
          </p:spPr>
          <p:txBody>
            <a:bodyPr/>
            <a:lstStyle/>
            <a:p>
              <a:endParaRPr lang="en-US"/>
            </a:p>
          </p:txBody>
        </p:sp>
        <p:sp>
          <p:nvSpPr>
            <p:cNvPr id="53318" name="Freeform 67"/>
            <p:cNvSpPr>
              <a:spLocks/>
            </p:cNvSpPr>
            <p:nvPr/>
          </p:nvSpPr>
          <p:spPr bwMode="auto">
            <a:xfrm>
              <a:off x="3121" y="869"/>
              <a:ext cx="90" cy="50"/>
            </a:xfrm>
            <a:custGeom>
              <a:avLst/>
              <a:gdLst>
                <a:gd name="T0" fmla="*/ 90 w 90"/>
                <a:gd name="T1" fmla="*/ 16 h 50"/>
                <a:gd name="T2" fmla="*/ 90 w 90"/>
                <a:gd name="T3" fmla="*/ 22 h 50"/>
                <a:gd name="T4" fmla="*/ 82 w 90"/>
                <a:gd name="T5" fmla="*/ 28 h 50"/>
                <a:gd name="T6" fmla="*/ 82 w 90"/>
                <a:gd name="T7" fmla="*/ 39 h 50"/>
                <a:gd name="T8" fmla="*/ 75 w 90"/>
                <a:gd name="T9" fmla="*/ 45 h 50"/>
                <a:gd name="T10" fmla="*/ 60 w 90"/>
                <a:gd name="T11" fmla="*/ 45 h 50"/>
                <a:gd name="T12" fmla="*/ 52 w 90"/>
                <a:gd name="T13" fmla="*/ 50 h 50"/>
                <a:gd name="T14" fmla="*/ 45 w 90"/>
                <a:gd name="T15" fmla="*/ 45 h 50"/>
                <a:gd name="T16" fmla="*/ 30 w 90"/>
                <a:gd name="T17" fmla="*/ 45 h 50"/>
                <a:gd name="T18" fmla="*/ 22 w 90"/>
                <a:gd name="T19" fmla="*/ 39 h 50"/>
                <a:gd name="T20" fmla="*/ 15 w 90"/>
                <a:gd name="T21" fmla="*/ 39 h 50"/>
                <a:gd name="T22" fmla="*/ 0 w 90"/>
                <a:gd name="T23" fmla="*/ 28 h 50"/>
                <a:gd name="T24" fmla="*/ 0 w 90"/>
                <a:gd name="T25" fmla="*/ 22 h 50"/>
                <a:gd name="T26" fmla="*/ 15 w 90"/>
                <a:gd name="T27" fmla="*/ 11 h 50"/>
                <a:gd name="T28" fmla="*/ 22 w 90"/>
                <a:gd name="T29" fmla="*/ 11 h 50"/>
                <a:gd name="T30" fmla="*/ 37 w 90"/>
                <a:gd name="T31" fmla="*/ 0 h 50"/>
                <a:gd name="T32" fmla="*/ 67 w 90"/>
                <a:gd name="T33" fmla="*/ 0 h 50"/>
                <a:gd name="T34" fmla="*/ 90 w 90"/>
                <a:gd name="T35" fmla="*/ 16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50">
                  <a:moveTo>
                    <a:pt x="90" y="16"/>
                  </a:moveTo>
                  <a:lnTo>
                    <a:pt x="90" y="22"/>
                  </a:lnTo>
                  <a:lnTo>
                    <a:pt x="82" y="28"/>
                  </a:lnTo>
                  <a:lnTo>
                    <a:pt x="82" y="39"/>
                  </a:lnTo>
                  <a:lnTo>
                    <a:pt x="75" y="45"/>
                  </a:lnTo>
                  <a:lnTo>
                    <a:pt x="60" y="45"/>
                  </a:lnTo>
                  <a:lnTo>
                    <a:pt x="52" y="50"/>
                  </a:lnTo>
                  <a:lnTo>
                    <a:pt x="45" y="45"/>
                  </a:lnTo>
                  <a:lnTo>
                    <a:pt x="30" y="45"/>
                  </a:lnTo>
                  <a:lnTo>
                    <a:pt x="22" y="39"/>
                  </a:lnTo>
                  <a:lnTo>
                    <a:pt x="15" y="39"/>
                  </a:lnTo>
                  <a:lnTo>
                    <a:pt x="0" y="28"/>
                  </a:lnTo>
                  <a:lnTo>
                    <a:pt x="0" y="22"/>
                  </a:lnTo>
                  <a:lnTo>
                    <a:pt x="15" y="11"/>
                  </a:lnTo>
                  <a:lnTo>
                    <a:pt x="22" y="11"/>
                  </a:lnTo>
                  <a:lnTo>
                    <a:pt x="37" y="0"/>
                  </a:lnTo>
                  <a:lnTo>
                    <a:pt x="67" y="0"/>
                  </a:lnTo>
                  <a:lnTo>
                    <a:pt x="90" y="16"/>
                  </a:lnTo>
                  <a:close/>
                </a:path>
              </a:pathLst>
            </a:custGeom>
            <a:solidFill>
              <a:srgbClr val="3FFF3F"/>
            </a:solidFill>
            <a:ln w="9525">
              <a:noFill/>
              <a:round/>
              <a:headEnd/>
              <a:tailEnd/>
            </a:ln>
          </p:spPr>
          <p:txBody>
            <a:bodyPr/>
            <a:lstStyle/>
            <a:p>
              <a:endParaRPr lang="en-US"/>
            </a:p>
          </p:txBody>
        </p:sp>
        <p:sp>
          <p:nvSpPr>
            <p:cNvPr id="53319" name="Freeform 68"/>
            <p:cNvSpPr>
              <a:spLocks/>
            </p:cNvSpPr>
            <p:nvPr/>
          </p:nvSpPr>
          <p:spPr bwMode="auto">
            <a:xfrm>
              <a:off x="4467" y="874"/>
              <a:ext cx="278" cy="107"/>
            </a:xfrm>
            <a:custGeom>
              <a:avLst/>
              <a:gdLst>
                <a:gd name="T0" fmla="*/ 278 w 278"/>
                <a:gd name="T1" fmla="*/ 51 h 107"/>
                <a:gd name="T2" fmla="*/ 278 w 278"/>
                <a:gd name="T3" fmla="*/ 57 h 107"/>
                <a:gd name="T4" fmla="*/ 270 w 278"/>
                <a:gd name="T5" fmla="*/ 68 h 107"/>
                <a:gd name="T6" fmla="*/ 263 w 278"/>
                <a:gd name="T7" fmla="*/ 73 h 107"/>
                <a:gd name="T8" fmla="*/ 248 w 278"/>
                <a:gd name="T9" fmla="*/ 79 h 107"/>
                <a:gd name="T10" fmla="*/ 233 w 278"/>
                <a:gd name="T11" fmla="*/ 85 h 107"/>
                <a:gd name="T12" fmla="*/ 218 w 278"/>
                <a:gd name="T13" fmla="*/ 85 h 107"/>
                <a:gd name="T14" fmla="*/ 203 w 278"/>
                <a:gd name="T15" fmla="*/ 79 h 107"/>
                <a:gd name="T16" fmla="*/ 188 w 278"/>
                <a:gd name="T17" fmla="*/ 79 h 107"/>
                <a:gd name="T18" fmla="*/ 165 w 278"/>
                <a:gd name="T19" fmla="*/ 73 h 107"/>
                <a:gd name="T20" fmla="*/ 143 w 278"/>
                <a:gd name="T21" fmla="*/ 73 h 107"/>
                <a:gd name="T22" fmla="*/ 120 w 278"/>
                <a:gd name="T23" fmla="*/ 79 h 107"/>
                <a:gd name="T24" fmla="*/ 90 w 278"/>
                <a:gd name="T25" fmla="*/ 79 h 107"/>
                <a:gd name="T26" fmla="*/ 75 w 278"/>
                <a:gd name="T27" fmla="*/ 85 h 107"/>
                <a:gd name="T28" fmla="*/ 60 w 278"/>
                <a:gd name="T29" fmla="*/ 90 h 107"/>
                <a:gd name="T30" fmla="*/ 45 w 278"/>
                <a:gd name="T31" fmla="*/ 96 h 107"/>
                <a:gd name="T32" fmla="*/ 37 w 278"/>
                <a:gd name="T33" fmla="*/ 102 h 107"/>
                <a:gd name="T34" fmla="*/ 15 w 278"/>
                <a:gd name="T35" fmla="*/ 107 h 107"/>
                <a:gd name="T36" fmla="*/ 0 w 278"/>
                <a:gd name="T37" fmla="*/ 107 h 107"/>
                <a:gd name="T38" fmla="*/ 7 w 278"/>
                <a:gd name="T39" fmla="*/ 90 h 107"/>
                <a:gd name="T40" fmla="*/ 7 w 278"/>
                <a:gd name="T41" fmla="*/ 79 h 107"/>
                <a:gd name="T42" fmla="*/ 22 w 278"/>
                <a:gd name="T43" fmla="*/ 62 h 107"/>
                <a:gd name="T44" fmla="*/ 30 w 278"/>
                <a:gd name="T45" fmla="*/ 51 h 107"/>
                <a:gd name="T46" fmla="*/ 45 w 278"/>
                <a:gd name="T47" fmla="*/ 34 h 107"/>
                <a:gd name="T48" fmla="*/ 75 w 278"/>
                <a:gd name="T49" fmla="*/ 11 h 107"/>
                <a:gd name="T50" fmla="*/ 90 w 278"/>
                <a:gd name="T51" fmla="*/ 6 h 107"/>
                <a:gd name="T52" fmla="*/ 112 w 278"/>
                <a:gd name="T53" fmla="*/ 0 h 107"/>
                <a:gd name="T54" fmla="*/ 173 w 278"/>
                <a:gd name="T55" fmla="*/ 0 h 107"/>
                <a:gd name="T56" fmla="*/ 203 w 278"/>
                <a:gd name="T57" fmla="*/ 6 h 107"/>
                <a:gd name="T58" fmla="*/ 225 w 278"/>
                <a:gd name="T59" fmla="*/ 11 h 107"/>
                <a:gd name="T60" fmla="*/ 248 w 278"/>
                <a:gd name="T61" fmla="*/ 17 h 107"/>
                <a:gd name="T62" fmla="*/ 263 w 278"/>
                <a:gd name="T63" fmla="*/ 34 h 107"/>
                <a:gd name="T64" fmla="*/ 278 w 278"/>
                <a:gd name="T65" fmla="*/ 51 h 1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8" h="107">
                  <a:moveTo>
                    <a:pt x="278" y="51"/>
                  </a:moveTo>
                  <a:lnTo>
                    <a:pt x="278" y="57"/>
                  </a:lnTo>
                  <a:lnTo>
                    <a:pt x="270" y="68"/>
                  </a:lnTo>
                  <a:lnTo>
                    <a:pt x="263" y="73"/>
                  </a:lnTo>
                  <a:lnTo>
                    <a:pt x="248" y="79"/>
                  </a:lnTo>
                  <a:lnTo>
                    <a:pt x="233" y="85"/>
                  </a:lnTo>
                  <a:lnTo>
                    <a:pt x="218" y="85"/>
                  </a:lnTo>
                  <a:lnTo>
                    <a:pt x="203" y="79"/>
                  </a:lnTo>
                  <a:lnTo>
                    <a:pt x="188" y="79"/>
                  </a:lnTo>
                  <a:lnTo>
                    <a:pt x="165" y="73"/>
                  </a:lnTo>
                  <a:lnTo>
                    <a:pt x="143" y="73"/>
                  </a:lnTo>
                  <a:lnTo>
                    <a:pt x="120" y="79"/>
                  </a:lnTo>
                  <a:lnTo>
                    <a:pt x="90" y="79"/>
                  </a:lnTo>
                  <a:lnTo>
                    <a:pt x="75" y="85"/>
                  </a:lnTo>
                  <a:lnTo>
                    <a:pt x="60" y="90"/>
                  </a:lnTo>
                  <a:lnTo>
                    <a:pt x="45" y="96"/>
                  </a:lnTo>
                  <a:lnTo>
                    <a:pt x="37" y="102"/>
                  </a:lnTo>
                  <a:lnTo>
                    <a:pt x="15" y="107"/>
                  </a:lnTo>
                  <a:lnTo>
                    <a:pt x="0" y="107"/>
                  </a:lnTo>
                  <a:lnTo>
                    <a:pt x="7" y="90"/>
                  </a:lnTo>
                  <a:lnTo>
                    <a:pt x="7" y="79"/>
                  </a:lnTo>
                  <a:lnTo>
                    <a:pt x="22" y="62"/>
                  </a:lnTo>
                  <a:lnTo>
                    <a:pt x="30" y="51"/>
                  </a:lnTo>
                  <a:lnTo>
                    <a:pt x="45" y="34"/>
                  </a:lnTo>
                  <a:lnTo>
                    <a:pt x="75" y="11"/>
                  </a:lnTo>
                  <a:lnTo>
                    <a:pt x="90" y="6"/>
                  </a:lnTo>
                  <a:lnTo>
                    <a:pt x="112" y="0"/>
                  </a:lnTo>
                  <a:lnTo>
                    <a:pt x="173" y="0"/>
                  </a:lnTo>
                  <a:lnTo>
                    <a:pt x="203" y="6"/>
                  </a:lnTo>
                  <a:lnTo>
                    <a:pt x="225" y="11"/>
                  </a:lnTo>
                  <a:lnTo>
                    <a:pt x="248" y="17"/>
                  </a:lnTo>
                  <a:lnTo>
                    <a:pt x="263" y="34"/>
                  </a:lnTo>
                  <a:lnTo>
                    <a:pt x="278" y="51"/>
                  </a:lnTo>
                  <a:close/>
                </a:path>
              </a:pathLst>
            </a:custGeom>
            <a:solidFill>
              <a:srgbClr val="FF3FFF"/>
            </a:solidFill>
            <a:ln w="9525">
              <a:noFill/>
              <a:round/>
              <a:headEnd/>
              <a:tailEnd/>
            </a:ln>
          </p:spPr>
          <p:txBody>
            <a:bodyPr/>
            <a:lstStyle/>
            <a:p>
              <a:endParaRPr lang="en-US"/>
            </a:p>
          </p:txBody>
        </p:sp>
        <p:sp>
          <p:nvSpPr>
            <p:cNvPr id="53320" name="Freeform 69"/>
            <p:cNvSpPr>
              <a:spLocks/>
            </p:cNvSpPr>
            <p:nvPr/>
          </p:nvSpPr>
          <p:spPr bwMode="auto">
            <a:xfrm>
              <a:off x="932" y="891"/>
              <a:ext cx="83" cy="62"/>
            </a:xfrm>
            <a:custGeom>
              <a:avLst/>
              <a:gdLst>
                <a:gd name="T0" fmla="*/ 76 w 83"/>
                <a:gd name="T1" fmla="*/ 17 h 62"/>
                <a:gd name="T2" fmla="*/ 83 w 83"/>
                <a:gd name="T3" fmla="*/ 28 h 62"/>
                <a:gd name="T4" fmla="*/ 76 w 83"/>
                <a:gd name="T5" fmla="*/ 40 h 62"/>
                <a:gd name="T6" fmla="*/ 76 w 83"/>
                <a:gd name="T7" fmla="*/ 45 h 62"/>
                <a:gd name="T8" fmla="*/ 68 w 83"/>
                <a:gd name="T9" fmla="*/ 56 h 62"/>
                <a:gd name="T10" fmla="*/ 61 w 83"/>
                <a:gd name="T11" fmla="*/ 62 h 62"/>
                <a:gd name="T12" fmla="*/ 15 w 83"/>
                <a:gd name="T13" fmla="*/ 62 h 62"/>
                <a:gd name="T14" fmla="*/ 8 w 83"/>
                <a:gd name="T15" fmla="*/ 56 h 62"/>
                <a:gd name="T16" fmla="*/ 0 w 83"/>
                <a:gd name="T17" fmla="*/ 45 h 62"/>
                <a:gd name="T18" fmla="*/ 0 w 83"/>
                <a:gd name="T19" fmla="*/ 34 h 62"/>
                <a:gd name="T20" fmla="*/ 8 w 83"/>
                <a:gd name="T21" fmla="*/ 28 h 62"/>
                <a:gd name="T22" fmla="*/ 8 w 83"/>
                <a:gd name="T23" fmla="*/ 17 h 62"/>
                <a:gd name="T24" fmla="*/ 23 w 83"/>
                <a:gd name="T25" fmla="*/ 6 h 62"/>
                <a:gd name="T26" fmla="*/ 23 w 83"/>
                <a:gd name="T27" fmla="*/ 0 h 62"/>
                <a:gd name="T28" fmla="*/ 46 w 83"/>
                <a:gd name="T29" fmla="*/ 0 h 62"/>
                <a:gd name="T30" fmla="*/ 53 w 83"/>
                <a:gd name="T31" fmla="*/ 6 h 62"/>
                <a:gd name="T32" fmla="*/ 61 w 83"/>
                <a:gd name="T33" fmla="*/ 6 h 62"/>
                <a:gd name="T34" fmla="*/ 68 w 83"/>
                <a:gd name="T35" fmla="*/ 11 h 62"/>
                <a:gd name="T36" fmla="*/ 76 w 83"/>
                <a:gd name="T37" fmla="*/ 11 h 62"/>
                <a:gd name="T38" fmla="*/ 76 w 83"/>
                <a:gd name="T39" fmla="*/ 1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 h="62">
                  <a:moveTo>
                    <a:pt x="76" y="17"/>
                  </a:moveTo>
                  <a:lnTo>
                    <a:pt x="83" y="28"/>
                  </a:lnTo>
                  <a:lnTo>
                    <a:pt x="76" y="40"/>
                  </a:lnTo>
                  <a:lnTo>
                    <a:pt x="76" y="45"/>
                  </a:lnTo>
                  <a:lnTo>
                    <a:pt x="68" y="56"/>
                  </a:lnTo>
                  <a:lnTo>
                    <a:pt x="61" y="62"/>
                  </a:lnTo>
                  <a:lnTo>
                    <a:pt x="15" y="62"/>
                  </a:lnTo>
                  <a:lnTo>
                    <a:pt x="8" y="56"/>
                  </a:lnTo>
                  <a:lnTo>
                    <a:pt x="0" y="45"/>
                  </a:lnTo>
                  <a:lnTo>
                    <a:pt x="0" y="34"/>
                  </a:lnTo>
                  <a:lnTo>
                    <a:pt x="8" y="28"/>
                  </a:lnTo>
                  <a:lnTo>
                    <a:pt x="8" y="17"/>
                  </a:lnTo>
                  <a:lnTo>
                    <a:pt x="23" y="6"/>
                  </a:lnTo>
                  <a:lnTo>
                    <a:pt x="23" y="0"/>
                  </a:lnTo>
                  <a:lnTo>
                    <a:pt x="46" y="0"/>
                  </a:lnTo>
                  <a:lnTo>
                    <a:pt x="53" y="6"/>
                  </a:lnTo>
                  <a:lnTo>
                    <a:pt x="61" y="6"/>
                  </a:lnTo>
                  <a:lnTo>
                    <a:pt x="68" y="11"/>
                  </a:lnTo>
                  <a:lnTo>
                    <a:pt x="76" y="11"/>
                  </a:lnTo>
                  <a:lnTo>
                    <a:pt x="76" y="17"/>
                  </a:lnTo>
                  <a:close/>
                </a:path>
              </a:pathLst>
            </a:custGeom>
            <a:solidFill>
              <a:srgbClr val="FF0000"/>
            </a:solidFill>
            <a:ln w="9525">
              <a:noFill/>
              <a:round/>
              <a:headEnd/>
              <a:tailEnd/>
            </a:ln>
          </p:spPr>
          <p:txBody>
            <a:bodyPr/>
            <a:lstStyle/>
            <a:p>
              <a:endParaRPr lang="en-US"/>
            </a:p>
          </p:txBody>
        </p:sp>
        <p:sp>
          <p:nvSpPr>
            <p:cNvPr id="53321" name="Freeform 70"/>
            <p:cNvSpPr>
              <a:spLocks/>
            </p:cNvSpPr>
            <p:nvPr/>
          </p:nvSpPr>
          <p:spPr bwMode="auto">
            <a:xfrm>
              <a:off x="1827" y="891"/>
              <a:ext cx="497" cy="175"/>
            </a:xfrm>
            <a:custGeom>
              <a:avLst/>
              <a:gdLst>
                <a:gd name="T0" fmla="*/ 497 w 497"/>
                <a:gd name="T1" fmla="*/ 23 h 175"/>
                <a:gd name="T2" fmla="*/ 497 w 497"/>
                <a:gd name="T3" fmla="*/ 34 h 175"/>
                <a:gd name="T4" fmla="*/ 489 w 497"/>
                <a:gd name="T5" fmla="*/ 34 h 175"/>
                <a:gd name="T6" fmla="*/ 474 w 497"/>
                <a:gd name="T7" fmla="*/ 45 h 175"/>
                <a:gd name="T8" fmla="*/ 466 w 497"/>
                <a:gd name="T9" fmla="*/ 45 h 175"/>
                <a:gd name="T10" fmla="*/ 451 w 497"/>
                <a:gd name="T11" fmla="*/ 51 h 175"/>
                <a:gd name="T12" fmla="*/ 444 w 497"/>
                <a:gd name="T13" fmla="*/ 51 h 175"/>
                <a:gd name="T14" fmla="*/ 436 w 497"/>
                <a:gd name="T15" fmla="*/ 56 h 175"/>
                <a:gd name="T16" fmla="*/ 406 w 497"/>
                <a:gd name="T17" fmla="*/ 62 h 175"/>
                <a:gd name="T18" fmla="*/ 384 w 497"/>
                <a:gd name="T19" fmla="*/ 68 h 175"/>
                <a:gd name="T20" fmla="*/ 361 w 497"/>
                <a:gd name="T21" fmla="*/ 73 h 175"/>
                <a:gd name="T22" fmla="*/ 331 w 497"/>
                <a:gd name="T23" fmla="*/ 79 h 175"/>
                <a:gd name="T24" fmla="*/ 309 w 497"/>
                <a:gd name="T25" fmla="*/ 90 h 175"/>
                <a:gd name="T26" fmla="*/ 286 w 497"/>
                <a:gd name="T27" fmla="*/ 96 h 175"/>
                <a:gd name="T28" fmla="*/ 263 w 497"/>
                <a:gd name="T29" fmla="*/ 102 h 175"/>
                <a:gd name="T30" fmla="*/ 233 w 497"/>
                <a:gd name="T31" fmla="*/ 113 h 175"/>
                <a:gd name="T32" fmla="*/ 211 w 497"/>
                <a:gd name="T33" fmla="*/ 119 h 175"/>
                <a:gd name="T34" fmla="*/ 188 w 497"/>
                <a:gd name="T35" fmla="*/ 124 h 175"/>
                <a:gd name="T36" fmla="*/ 166 w 497"/>
                <a:gd name="T37" fmla="*/ 135 h 175"/>
                <a:gd name="T38" fmla="*/ 143 w 497"/>
                <a:gd name="T39" fmla="*/ 141 h 175"/>
                <a:gd name="T40" fmla="*/ 113 w 497"/>
                <a:gd name="T41" fmla="*/ 152 h 175"/>
                <a:gd name="T42" fmla="*/ 90 w 497"/>
                <a:gd name="T43" fmla="*/ 158 h 175"/>
                <a:gd name="T44" fmla="*/ 68 w 497"/>
                <a:gd name="T45" fmla="*/ 164 h 175"/>
                <a:gd name="T46" fmla="*/ 45 w 497"/>
                <a:gd name="T47" fmla="*/ 175 h 175"/>
                <a:gd name="T48" fmla="*/ 23 w 497"/>
                <a:gd name="T49" fmla="*/ 175 h 175"/>
                <a:gd name="T50" fmla="*/ 23 w 497"/>
                <a:gd name="T51" fmla="*/ 169 h 175"/>
                <a:gd name="T52" fmla="*/ 15 w 497"/>
                <a:gd name="T53" fmla="*/ 169 h 175"/>
                <a:gd name="T54" fmla="*/ 15 w 497"/>
                <a:gd name="T55" fmla="*/ 164 h 175"/>
                <a:gd name="T56" fmla="*/ 0 w 497"/>
                <a:gd name="T57" fmla="*/ 164 h 175"/>
                <a:gd name="T58" fmla="*/ 8 w 497"/>
                <a:gd name="T59" fmla="*/ 152 h 175"/>
                <a:gd name="T60" fmla="*/ 30 w 497"/>
                <a:gd name="T61" fmla="*/ 135 h 175"/>
                <a:gd name="T62" fmla="*/ 45 w 497"/>
                <a:gd name="T63" fmla="*/ 135 h 175"/>
                <a:gd name="T64" fmla="*/ 60 w 497"/>
                <a:gd name="T65" fmla="*/ 130 h 175"/>
                <a:gd name="T66" fmla="*/ 75 w 497"/>
                <a:gd name="T67" fmla="*/ 124 h 175"/>
                <a:gd name="T68" fmla="*/ 90 w 497"/>
                <a:gd name="T69" fmla="*/ 119 h 175"/>
                <a:gd name="T70" fmla="*/ 106 w 497"/>
                <a:gd name="T71" fmla="*/ 113 h 175"/>
                <a:gd name="T72" fmla="*/ 128 w 497"/>
                <a:gd name="T73" fmla="*/ 107 h 175"/>
                <a:gd name="T74" fmla="*/ 151 w 497"/>
                <a:gd name="T75" fmla="*/ 102 h 175"/>
                <a:gd name="T76" fmla="*/ 173 w 497"/>
                <a:gd name="T77" fmla="*/ 96 h 175"/>
                <a:gd name="T78" fmla="*/ 196 w 497"/>
                <a:gd name="T79" fmla="*/ 85 h 175"/>
                <a:gd name="T80" fmla="*/ 218 w 497"/>
                <a:gd name="T81" fmla="*/ 79 h 175"/>
                <a:gd name="T82" fmla="*/ 233 w 497"/>
                <a:gd name="T83" fmla="*/ 68 h 175"/>
                <a:gd name="T84" fmla="*/ 263 w 497"/>
                <a:gd name="T85" fmla="*/ 62 h 175"/>
                <a:gd name="T86" fmla="*/ 278 w 497"/>
                <a:gd name="T87" fmla="*/ 56 h 175"/>
                <a:gd name="T88" fmla="*/ 301 w 497"/>
                <a:gd name="T89" fmla="*/ 45 h 175"/>
                <a:gd name="T90" fmla="*/ 324 w 497"/>
                <a:gd name="T91" fmla="*/ 40 h 175"/>
                <a:gd name="T92" fmla="*/ 346 w 497"/>
                <a:gd name="T93" fmla="*/ 34 h 175"/>
                <a:gd name="T94" fmla="*/ 369 w 497"/>
                <a:gd name="T95" fmla="*/ 28 h 175"/>
                <a:gd name="T96" fmla="*/ 391 w 497"/>
                <a:gd name="T97" fmla="*/ 23 h 175"/>
                <a:gd name="T98" fmla="*/ 414 w 497"/>
                <a:gd name="T99" fmla="*/ 11 h 175"/>
                <a:gd name="T100" fmla="*/ 436 w 497"/>
                <a:gd name="T101" fmla="*/ 6 h 175"/>
                <a:gd name="T102" fmla="*/ 459 w 497"/>
                <a:gd name="T103" fmla="*/ 0 h 175"/>
                <a:gd name="T104" fmla="*/ 466 w 497"/>
                <a:gd name="T105" fmla="*/ 0 h 175"/>
                <a:gd name="T106" fmla="*/ 474 w 497"/>
                <a:gd name="T107" fmla="*/ 6 h 175"/>
                <a:gd name="T108" fmla="*/ 482 w 497"/>
                <a:gd name="T109" fmla="*/ 6 h 175"/>
                <a:gd name="T110" fmla="*/ 497 w 497"/>
                <a:gd name="T111" fmla="*/ 17 h 175"/>
                <a:gd name="T112" fmla="*/ 497 w 497"/>
                <a:gd name="T113" fmla="*/ 23 h 1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97" h="175">
                  <a:moveTo>
                    <a:pt x="497" y="23"/>
                  </a:moveTo>
                  <a:lnTo>
                    <a:pt x="497" y="34"/>
                  </a:lnTo>
                  <a:lnTo>
                    <a:pt x="489" y="34"/>
                  </a:lnTo>
                  <a:lnTo>
                    <a:pt x="474" y="45"/>
                  </a:lnTo>
                  <a:lnTo>
                    <a:pt x="466" y="45"/>
                  </a:lnTo>
                  <a:lnTo>
                    <a:pt x="451" y="51"/>
                  </a:lnTo>
                  <a:lnTo>
                    <a:pt x="444" y="51"/>
                  </a:lnTo>
                  <a:lnTo>
                    <a:pt x="436" y="56"/>
                  </a:lnTo>
                  <a:lnTo>
                    <a:pt x="406" y="62"/>
                  </a:lnTo>
                  <a:lnTo>
                    <a:pt x="384" y="68"/>
                  </a:lnTo>
                  <a:lnTo>
                    <a:pt x="361" y="73"/>
                  </a:lnTo>
                  <a:lnTo>
                    <a:pt x="331" y="79"/>
                  </a:lnTo>
                  <a:lnTo>
                    <a:pt x="309" y="90"/>
                  </a:lnTo>
                  <a:lnTo>
                    <a:pt x="286" y="96"/>
                  </a:lnTo>
                  <a:lnTo>
                    <a:pt x="263" y="102"/>
                  </a:lnTo>
                  <a:lnTo>
                    <a:pt x="233" y="113"/>
                  </a:lnTo>
                  <a:lnTo>
                    <a:pt x="211" y="119"/>
                  </a:lnTo>
                  <a:lnTo>
                    <a:pt x="188" y="124"/>
                  </a:lnTo>
                  <a:lnTo>
                    <a:pt x="166" y="135"/>
                  </a:lnTo>
                  <a:lnTo>
                    <a:pt x="143" y="141"/>
                  </a:lnTo>
                  <a:lnTo>
                    <a:pt x="113" y="152"/>
                  </a:lnTo>
                  <a:lnTo>
                    <a:pt x="90" y="158"/>
                  </a:lnTo>
                  <a:lnTo>
                    <a:pt x="68" y="164"/>
                  </a:lnTo>
                  <a:lnTo>
                    <a:pt x="45" y="175"/>
                  </a:lnTo>
                  <a:lnTo>
                    <a:pt x="23" y="175"/>
                  </a:lnTo>
                  <a:lnTo>
                    <a:pt x="23" y="169"/>
                  </a:lnTo>
                  <a:lnTo>
                    <a:pt x="15" y="169"/>
                  </a:lnTo>
                  <a:lnTo>
                    <a:pt x="15" y="164"/>
                  </a:lnTo>
                  <a:lnTo>
                    <a:pt x="0" y="164"/>
                  </a:lnTo>
                  <a:lnTo>
                    <a:pt x="8" y="152"/>
                  </a:lnTo>
                  <a:lnTo>
                    <a:pt x="30" y="135"/>
                  </a:lnTo>
                  <a:lnTo>
                    <a:pt x="45" y="135"/>
                  </a:lnTo>
                  <a:lnTo>
                    <a:pt x="60" y="130"/>
                  </a:lnTo>
                  <a:lnTo>
                    <a:pt x="75" y="124"/>
                  </a:lnTo>
                  <a:lnTo>
                    <a:pt x="90" y="119"/>
                  </a:lnTo>
                  <a:lnTo>
                    <a:pt x="106" y="113"/>
                  </a:lnTo>
                  <a:lnTo>
                    <a:pt x="128" y="107"/>
                  </a:lnTo>
                  <a:lnTo>
                    <a:pt x="151" y="102"/>
                  </a:lnTo>
                  <a:lnTo>
                    <a:pt x="173" y="96"/>
                  </a:lnTo>
                  <a:lnTo>
                    <a:pt x="196" y="85"/>
                  </a:lnTo>
                  <a:lnTo>
                    <a:pt x="218" y="79"/>
                  </a:lnTo>
                  <a:lnTo>
                    <a:pt x="233" y="68"/>
                  </a:lnTo>
                  <a:lnTo>
                    <a:pt x="263" y="62"/>
                  </a:lnTo>
                  <a:lnTo>
                    <a:pt x="278" y="56"/>
                  </a:lnTo>
                  <a:lnTo>
                    <a:pt x="301" y="45"/>
                  </a:lnTo>
                  <a:lnTo>
                    <a:pt x="324" y="40"/>
                  </a:lnTo>
                  <a:lnTo>
                    <a:pt x="346" y="34"/>
                  </a:lnTo>
                  <a:lnTo>
                    <a:pt x="369" y="28"/>
                  </a:lnTo>
                  <a:lnTo>
                    <a:pt x="391" y="23"/>
                  </a:lnTo>
                  <a:lnTo>
                    <a:pt x="414" y="11"/>
                  </a:lnTo>
                  <a:lnTo>
                    <a:pt x="436" y="6"/>
                  </a:lnTo>
                  <a:lnTo>
                    <a:pt x="459" y="0"/>
                  </a:lnTo>
                  <a:lnTo>
                    <a:pt x="466" y="0"/>
                  </a:lnTo>
                  <a:lnTo>
                    <a:pt x="474" y="6"/>
                  </a:lnTo>
                  <a:lnTo>
                    <a:pt x="482" y="6"/>
                  </a:lnTo>
                  <a:lnTo>
                    <a:pt x="497" y="17"/>
                  </a:lnTo>
                  <a:lnTo>
                    <a:pt x="497" y="23"/>
                  </a:lnTo>
                  <a:close/>
                </a:path>
              </a:pathLst>
            </a:custGeom>
            <a:solidFill>
              <a:srgbClr val="FF0000"/>
            </a:solidFill>
            <a:ln w="9525">
              <a:noFill/>
              <a:round/>
              <a:headEnd/>
              <a:tailEnd/>
            </a:ln>
          </p:spPr>
          <p:txBody>
            <a:bodyPr/>
            <a:lstStyle/>
            <a:p>
              <a:endParaRPr lang="en-US"/>
            </a:p>
          </p:txBody>
        </p:sp>
        <p:sp>
          <p:nvSpPr>
            <p:cNvPr id="53322" name="Freeform 71"/>
            <p:cNvSpPr>
              <a:spLocks/>
            </p:cNvSpPr>
            <p:nvPr/>
          </p:nvSpPr>
          <p:spPr bwMode="auto">
            <a:xfrm>
              <a:off x="2376" y="897"/>
              <a:ext cx="677" cy="124"/>
            </a:xfrm>
            <a:custGeom>
              <a:avLst/>
              <a:gdLst>
                <a:gd name="T0" fmla="*/ 677 w 677"/>
                <a:gd name="T1" fmla="*/ 11 h 124"/>
                <a:gd name="T2" fmla="*/ 677 w 677"/>
                <a:gd name="T3" fmla="*/ 28 h 124"/>
                <a:gd name="T4" fmla="*/ 669 w 677"/>
                <a:gd name="T5" fmla="*/ 28 h 124"/>
                <a:gd name="T6" fmla="*/ 662 w 677"/>
                <a:gd name="T7" fmla="*/ 34 h 124"/>
                <a:gd name="T8" fmla="*/ 647 w 677"/>
                <a:gd name="T9" fmla="*/ 34 h 124"/>
                <a:gd name="T10" fmla="*/ 639 w 677"/>
                <a:gd name="T11" fmla="*/ 39 h 124"/>
                <a:gd name="T12" fmla="*/ 632 w 677"/>
                <a:gd name="T13" fmla="*/ 39 h 124"/>
                <a:gd name="T14" fmla="*/ 594 w 677"/>
                <a:gd name="T15" fmla="*/ 45 h 124"/>
                <a:gd name="T16" fmla="*/ 572 w 677"/>
                <a:gd name="T17" fmla="*/ 45 h 124"/>
                <a:gd name="T18" fmla="*/ 542 w 677"/>
                <a:gd name="T19" fmla="*/ 50 h 124"/>
                <a:gd name="T20" fmla="*/ 512 w 677"/>
                <a:gd name="T21" fmla="*/ 50 h 124"/>
                <a:gd name="T22" fmla="*/ 481 w 677"/>
                <a:gd name="T23" fmla="*/ 56 h 124"/>
                <a:gd name="T24" fmla="*/ 451 w 677"/>
                <a:gd name="T25" fmla="*/ 56 h 124"/>
                <a:gd name="T26" fmla="*/ 421 w 677"/>
                <a:gd name="T27" fmla="*/ 62 h 124"/>
                <a:gd name="T28" fmla="*/ 391 w 677"/>
                <a:gd name="T29" fmla="*/ 67 h 124"/>
                <a:gd name="T30" fmla="*/ 361 w 677"/>
                <a:gd name="T31" fmla="*/ 73 h 124"/>
                <a:gd name="T32" fmla="*/ 331 w 677"/>
                <a:gd name="T33" fmla="*/ 79 h 124"/>
                <a:gd name="T34" fmla="*/ 301 w 677"/>
                <a:gd name="T35" fmla="*/ 84 h 124"/>
                <a:gd name="T36" fmla="*/ 271 w 677"/>
                <a:gd name="T37" fmla="*/ 90 h 124"/>
                <a:gd name="T38" fmla="*/ 241 w 677"/>
                <a:gd name="T39" fmla="*/ 90 h 124"/>
                <a:gd name="T40" fmla="*/ 211 w 677"/>
                <a:gd name="T41" fmla="*/ 96 h 124"/>
                <a:gd name="T42" fmla="*/ 181 w 677"/>
                <a:gd name="T43" fmla="*/ 101 h 124"/>
                <a:gd name="T44" fmla="*/ 151 w 677"/>
                <a:gd name="T45" fmla="*/ 107 h 124"/>
                <a:gd name="T46" fmla="*/ 23 w 677"/>
                <a:gd name="T47" fmla="*/ 124 h 124"/>
                <a:gd name="T48" fmla="*/ 15 w 677"/>
                <a:gd name="T49" fmla="*/ 118 h 124"/>
                <a:gd name="T50" fmla="*/ 15 w 677"/>
                <a:gd name="T51" fmla="*/ 113 h 124"/>
                <a:gd name="T52" fmla="*/ 0 w 677"/>
                <a:gd name="T53" fmla="*/ 101 h 124"/>
                <a:gd name="T54" fmla="*/ 8 w 677"/>
                <a:gd name="T55" fmla="*/ 90 h 124"/>
                <a:gd name="T56" fmla="*/ 15 w 677"/>
                <a:gd name="T57" fmla="*/ 90 h 124"/>
                <a:gd name="T58" fmla="*/ 30 w 677"/>
                <a:gd name="T59" fmla="*/ 79 h 124"/>
                <a:gd name="T60" fmla="*/ 60 w 677"/>
                <a:gd name="T61" fmla="*/ 79 h 124"/>
                <a:gd name="T62" fmla="*/ 75 w 677"/>
                <a:gd name="T63" fmla="*/ 73 h 124"/>
                <a:gd name="T64" fmla="*/ 98 w 677"/>
                <a:gd name="T65" fmla="*/ 73 h 124"/>
                <a:gd name="T66" fmla="*/ 113 w 677"/>
                <a:gd name="T67" fmla="*/ 67 h 124"/>
                <a:gd name="T68" fmla="*/ 136 w 677"/>
                <a:gd name="T69" fmla="*/ 67 h 124"/>
                <a:gd name="T70" fmla="*/ 151 w 677"/>
                <a:gd name="T71" fmla="*/ 62 h 124"/>
                <a:gd name="T72" fmla="*/ 181 w 677"/>
                <a:gd name="T73" fmla="*/ 62 h 124"/>
                <a:gd name="T74" fmla="*/ 196 w 677"/>
                <a:gd name="T75" fmla="*/ 56 h 124"/>
                <a:gd name="T76" fmla="*/ 233 w 677"/>
                <a:gd name="T77" fmla="*/ 56 h 124"/>
                <a:gd name="T78" fmla="*/ 248 w 677"/>
                <a:gd name="T79" fmla="*/ 50 h 124"/>
                <a:gd name="T80" fmla="*/ 263 w 677"/>
                <a:gd name="T81" fmla="*/ 50 h 124"/>
                <a:gd name="T82" fmla="*/ 271 w 677"/>
                <a:gd name="T83" fmla="*/ 45 h 124"/>
                <a:gd name="T84" fmla="*/ 286 w 677"/>
                <a:gd name="T85" fmla="*/ 39 h 124"/>
                <a:gd name="T86" fmla="*/ 354 w 677"/>
                <a:gd name="T87" fmla="*/ 39 h 124"/>
                <a:gd name="T88" fmla="*/ 376 w 677"/>
                <a:gd name="T89" fmla="*/ 34 h 124"/>
                <a:gd name="T90" fmla="*/ 406 w 677"/>
                <a:gd name="T91" fmla="*/ 28 h 124"/>
                <a:gd name="T92" fmla="*/ 429 w 677"/>
                <a:gd name="T93" fmla="*/ 28 h 124"/>
                <a:gd name="T94" fmla="*/ 451 w 677"/>
                <a:gd name="T95" fmla="*/ 22 h 124"/>
                <a:gd name="T96" fmla="*/ 474 w 677"/>
                <a:gd name="T97" fmla="*/ 22 h 124"/>
                <a:gd name="T98" fmla="*/ 496 w 677"/>
                <a:gd name="T99" fmla="*/ 17 h 124"/>
                <a:gd name="T100" fmla="*/ 519 w 677"/>
                <a:gd name="T101" fmla="*/ 11 h 124"/>
                <a:gd name="T102" fmla="*/ 549 w 677"/>
                <a:gd name="T103" fmla="*/ 5 h 124"/>
                <a:gd name="T104" fmla="*/ 572 w 677"/>
                <a:gd name="T105" fmla="*/ 5 h 124"/>
                <a:gd name="T106" fmla="*/ 594 w 677"/>
                <a:gd name="T107" fmla="*/ 0 h 124"/>
                <a:gd name="T108" fmla="*/ 669 w 677"/>
                <a:gd name="T109" fmla="*/ 0 h 124"/>
                <a:gd name="T110" fmla="*/ 677 w 677"/>
                <a:gd name="T111" fmla="*/ 11 h 1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77" h="124">
                  <a:moveTo>
                    <a:pt x="677" y="11"/>
                  </a:moveTo>
                  <a:lnTo>
                    <a:pt x="677" y="28"/>
                  </a:lnTo>
                  <a:lnTo>
                    <a:pt x="669" y="28"/>
                  </a:lnTo>
                  <a:lnTo>
                    <a:pt x="662" y="34"/>
                  </a:lnTo>
                  <a:lnTo>
                    <a:pt x="647" y="34"/>
                  </a:lnTo>
                  <a:lnTo>
                    <a:pt x="639" y="39"/>
                  </a:lnTo>
                  <a:lnTo>
                    <a:pt x="632" y="39"/>
                  </a:lnTo>
                  <a:lnTo>
                    <a:pt x="594" y="45"/>
                  </a:lnTo>
                  <a:lnTo>
                    <a:pt x="572" y="45"/>
                  </a:lnTo>
                  <a:lnTo>
                    <a:pt x="542" y="50"/>
                  </a:lnTo>
                  <a:lnTo>
                    <a:pt x="512" y="50"/>
                  </a:lnTo>
                  <a:lnTo>
                    <a:pt x="481" y="56"/>
                  </a:lnTo>
                  <a:lnTo>
                    <a:pt x="451" y="56"/>
                  </a:lnTo>
                  <a:lnTo>
                    <a:pt x="421" y="62"/>
                  </a:lnTo>
                  <a:lnTo>
                    <a:pt x="391" y="67"/>
                  </a:lnTo>
                  <a:lnTo>
                    <a:pt x="361" y="73"/>
                  </a:lnTo>
                  <a:lnTo>
                    <a:pt x="331" y="79"/>
                  </a:lnTo>
                  <a:lnTo>
                    <a:pt x="301" y="84"/>
                  </a:lnTo>
                  <a:lnTo>
                    <a:pt x="271" y="90"/>
                  </a:lnTo>
                  <a:lnTo>
                    <a:pt x="241" y="90"/>
                  </a:lnTo>
                  <a:lnTo>
                    <a:pt x="211" y="96"/>
                  </a:lnTo>
                  <a:lnTo>
                    <a:pt x="181" y="101"/>
                  </a:lnTo>
                  <a:lnTo>
                    <a:pt x="151" y="107"/>
                  </a:lnTo>
                  <a:lnTo>
                    <a:pt x="23" y="124"/>
                  </a:lnTo>
                  <a:lnTo>
                    <a:pt x="15" y="118"/>
                  </a:lnTo>
                  <a:lnTo>
                    <a:pt x="15" y="113"/>
                  </a:lnTo>
                  <a:lnTo>
                    <a:pt x="0" y="101"/>
                  </a:lnTo>
                  <a:lnTo>
                    <a:pt x="8" y="90"/>
                  </a:lnTo>
                  <a:lnTo>
                    <a:pt x="15" y="90"/>
                  </a:lnTo>
                  <a:lnTo>
                    <a:pt x="30" y="79"/>
                  </a:lnTo>
                  <a:lnTo>
                    <a:pt x="60" y="79"/>
                  </a:lnTo>
                  <a:lnTo>
                    <a:pt x="75" y="73"/>
                  </a:lnTo>
                  <a:lnTo>
                    <a:pt x="98" y="73"/>
                  </a:lnTo>
                  <a:lnTo>
                    <a:pt x="113" y="67"/>
                  </a:lnTo>
                  <a:lnTo>
                    <a:pt x="136" y="67"/>
                  </a:lnTo>
                  <a:lnTo>
                    <a:pt x="151" y="62"/>
                  </a:lnTo>
                  <a:lnTo>
                    <a:pt x="181" y="62"/>
                  </a:lnTo>
                  <a:lnTo>
                    <a:pt x="196" y="56"/>
                  </a:lnTo>
                  <a:lnTo>
                    <a:pt x="233" y="56"/>
                  </a:lnTo>
                  <a:lnTo>
                    <a:pt x="248" y="50"/>
                  </a:lnTo>
                  <a:lnTo>
                    <a:pt x="263" y="50"/>
                  </a:lnTo>
                  <a:lnTo>
                    <a:pt x="271" y="45"/>
                  </a:lnTo>
                  <a:lnTo>
                    <a:pt x="286" y="39"/>
                  </a:lnTo>
                  <a:lnTo>
                    <a:pt x="354" y="39"/>
                  </a:lnTo>
                  <a:lnTo>
                    <a:pt x="376" y="34"/>
                  </a:lnTo>
                  <a:lnTo>
                    <a:pt x="406" y="28"/>
                  </a:lnTo>
                  <a:lnTo>
                    <a:pt x="429" y="28"/>
                  </a:lnTo>
                  <a:lnTo>
                    <a:pt x="451" y="22"/>
                  </a:lnTo>
                  <a:lnTo>
                    <a:pt x="474" y="22"/>
                  </a:lnTo>
                  <a:lnTo>
                    <a:pt x="496" y="17"/>
                  </a:lnTo>
                  <a:lnTo>
                    <a:pt x="519" y="11"/>
                  </a:lnTo>
                  <a:lnTo>
                    <a:pt x="549" y="5"/>
                  </a:lnTo>
                  <a:lnTo>
                    <a:pt x="572" y="5"/>
                  </a:lnTo>
                  <a:lnTo>
                    <a:pt x="594" y="0"/>
                  </a:lnTo>
                  <a:lnTo>
                    <a:pt x="669" y="0"/>
                  </a:lnTo>
                  <a:lnTo>
                    <a:pt x="677" y="11"/>
                  </a:lnTo>
                  <a:close/>
                </a:path>
              </a:pathLst>
            </a:custGeom>
            <a:solidFill>
              <a:srgbClr val="FF00FF"/>
            </a:solidFill>
            <a:ln w="9525">
              <a:noFill/>
              <a:round/>
              <a:headEnd/>
              <a:tailEnd/>
            </a:ln>
          </p:spPr>
          <p:txBody>
            <a:bodyPr/>
            <a:lstStyle/>
            <a:p>
              <a:endParaRPr lang="en-US"/>
            </a:p>
          </p:txBody>
        </p:sp>
        <p:sp>
          <p:nvSpPr>
            <p:cNvPr id="53323" name="Freeform 72"/>
            <p:cNvSpPr>
              <a:spLocks/>
            </p:cNvSpPr>
            <p:nvPr/>
          </p:nvSpPr>
          <p:spPr bwMode="auto">
            <a:xfrm>
              <a:off x="3993" y="897"/>
              <a:ext cx="301" cy="118"/>
            </a:xfrm>
            <a:custGeom>
              <a:avLst/>
              <a:gdLst>
                <a:gd name="T0" fmla="*/ 301 w 301"/>
                <a:gd name="T1" fmla="*/ 79 h 118"/>
                <a:gd name="T2" fmla="*/ 278 w 301"/>
                <a:gd name="T3" fmla="*/ 79 h 118"/>
                <a:gd name="T4" fmla="*/ 263 w 301"/>
                <a:gd name="T5" fmla="*/ 67 h 118"/>
                <a:gd name="T6" fmla="*/ 248 w 301"/>
                <a:gd name="T7" fmla="*/ 62 h 118"/>
                <a:gd name="T8" fmla="*/ 218 w 301"/>
                <a:gd name="T9" fmla="*/ 62 h 118"/>
                <a:gd name="T10" fmla="*/ 195 w 301"/>
                <a:gd name="T11" fmla="*/ 56 h 118"/>
                <a:gd name="T12" fmla="*/ 150 w 301"/>
                <a:gd name="T13" fmla="*/ 56 h 118"/>
                <a:gd name="T14" fmla="*/ 128 w 301"/>
                <a:gd name="T15" fmla="*/ 67 h 118"/>
                <a:gd name="T16" fmla="*/ 105 w 301"/>
                <a:gd name="T17" fmla="*/ 79 h 118"/>
                <a:gd name="T18" fmla="*/ 83 w 301"/>
                <a:gd name="T19" fmla="*/ 90 h 118"/>
                <a:gd name="T20" fmla="*/ 45 w 301"/>
                <a:gd name="T21" fmla="*/ 118 h 118"/>
                <a:gd name="T22" fmla="*/ 22 w 301"/>
                <a:gd name="T23" fmla="*/ 118 h 118"/>
                <a:gd name="T24" fmla="*/ 22 w 301"/>
                <a:gd name="T25" fmla="*/ 113 h 118"/>
                <a:gd name="T26" fmla="*/ 15 w 301"/>
                <a:gd name="T27" fmla="*/ 113 h 118"/>
                <a:gd name="T28" fmla="*/ 15 w 301"/>
                <a:gd name="T29" fmla="*/ 107 h 118"/>
                <a:gd name="T30" fmla="*/ 7 w 301"/>
                <a:gd name="T31" fmla="*/ 107 h 118"/>
                <a:gd name="T32" fmla="*/ 0 w 301"/>
                <a:gd name="T33" fmla="*/ 90 h 118"/>
                <a:gd name="T34" fmla="*/ 7 w 301"/>
                <a:gd name="T35" fmla="*/ 79 h 118"/>
                <a:gd name="T36" fmla="*/ 15 w 301"/>
                <a:gd name="T37" fmla="*/ 67 h 118"/>
                <a:gd name="T38" fmla="*/ 22 w 301"/>
                <a:gd name="T39" fmla="*/ 56 h 118"/>
                <a:gd name="T40" fmla="*/ 30 w 301"/>
                <a:gd name="T41" fmla="*/ 45 h 118"/>
                <a:gd name="T42" fmla="*/ 45 w 301"/>
                <a:gd name="T43" fmla="*/ 39 h 118"/>
                <a:gd name="T44" fmla="*/ 75 w 301"/>
                <a:gd name="T45" fmla="*/ 17 h 118"/>
                <a:gd name="T46" fmla="*/ 98 w 301"/>
                <a:gd name="T47" fmla="*/ 11 h 118"/>
                <a:gd name="T48" fmla="*/ 120 w 301"/>
                <a:gd name="T49" fmla="*/ 5 h 118"/>
                <a:gd name="T50" fmla="*/ 143 w 301"/>
                <a:gd name="T51" fmla="*/ 0 h 118"/>
                <a:gd name="T52" fmla="*/ 188 w 301"/>
                <a:gd name="T53" fmla="*/ 0 h 118"/>
                <a:gd name="T54" fmla="*/ 218 w 301"/>
                <a:gd name="T55" fmla="*/ 5 h 118"/>
                <a:gd name="T56" fmla="*/ 233 w 301"/>
                <a:gd name="T57" fmla="*/ 17 h 118"/>
                <a:gd name="T58" fmla="*/ 256 w 301"/>
                <a:gd name="T59" fmla="*/ 28 h 118"/>
                <a:gd name="T60" fmla="*/ 286 w 301"/>
                <a:gd name="T61" fmla="*/ 50 h 118"/>
                <a:gd name="T62" fmla="*/ 286 w 301"/>
                <a:gd name="T63" fmla="*/ 56 h 118"/>
                <a:gd name="T64" fmla="*/ 293 w 301"/>
                <a:gd name="T65" fmla="*/ 62 h 118"/>
                <a:gd name="T66" fmla="*/ 301 w 301"/>
                <a:gd name="T67" fmla="*/ 73 h 118"/>
                <a:gd name="T68" fmla="*/ 301 w 301"/>
                <a:gd name="T69" fmla="*/ 79 h 1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1" h="118">
                  <a:moveTo>
                    <a:pt x="301" y="79"/>
                  </a:moveTo>
                  <a:lnTo>
                    <a:pt x="278" y="79"/>
                  </a:lnTo>
                  <a:lnTo>
                    <a:pt x="263" y="67"/>
                  </a:lnTo>
                  <a:lnTo>
                    <a:pt x="248" y="62"/>
                  </a:lnTo>
                  <a:lnTo>
                    <a:pt x="218" y="62"/>
                  </a:lnTo>
                  <a:lnTo>
                    <a:pt x="195" y="56"/>
                  </a:lnTo>
                  <a:lnTo>
                    <a:pt x="150" y="56"/>
                  </a:lnTo>
                  <a:lnTo>
                    <a:pt x="128" y="67"/>
                  </a:lnTo>
                  <a:lnTo>
                    <a:pt x="105" y="79"/>
                  </a:lnTo>
                  <a:lnTo>
                    <a:pt x="83" y="90"/>
                  </a:lnTo>
                  <a:lnTo>
                    <a:pt x="45" y="118"/>
                  </a:lnTo>
                  <a:lnTo>
                    <a:pt x="22" y="118"/>
                  </a:lnTo>
                  <a:lnTo>
                    <a:pt x="22" y="113"/>
                  </a:lnTo>
                  <a:lnTo>
                    <a:pt x="15" y="113"/>
                  </a:lnTo>
                  <a:lnTo>
                    <a:pt x="15" y="107"/>
                  </a:lnTo>
                  <a:lnTo>
                    <a:pt x="7" y="107"/>
                  </a:lnTo>
                  <a:lnTo>
                    <a:pt x="0" y="90"/>
                  </a:lnTo>
                  <a:lnTo>
                    <a:pt x="7" y="79"/>
                  </a:lnTo>
                  <a:lnTo>
                    <a:pt x="15" y="67"/>
                  </a:lnTo>
                  <a:lnTo>
                    <a:pt x="22" y="56"/>
                  </a:lnTo>
                  <a:lnTo>
                    <a:pt x="30" y="45"/>
                  </a:lnTo>
                  <a:lnTo>
                    <a:pt x="45" y="39"/>
                  </a:lnTo>
                  <a:lnTo>
                    <a:pt x="75" y="17"/>
                  </a:lnTo>
                  <a:lnTo>
                    <a:pt x="98" y="11"/>
                  </a:lnTo>
                  <a:lnTo>
                    <a:pt x="120" y="5"/>
                  </a:lnTo>
                  <a:lnTo>
                    <a:pt x="143" y="0"/>
                  </a:lnTo>
                  <a:lnTo>
                    <a:pt x="188" y="0"/>
                  </a:lnTo>
                  <a:lnTo>
                    <a:pt x="218" y="5"/>
                  </a:lnTo>
                  <a:lnTo>
                    <a:pt x="233" y="17"/>
                  </a:lnTo>
                  <a:lnTo>
                    <a:pt x="256" y="28"/>
                  </a:lnTo>
                  <a:lnTo>
                    <a:pt x="286" y="50"/>
                  </a:lnTo>
                  <a:lnTo>
                    <a:pt x="286" y="56"/>
                  </a:lnTo>
                  <a:lnTo>
                    <a:pt x="293" y="62"/>
                  </a:lnTo>
                  <a:lnTo>
                    <a:pt x="301" y="73"/>
                  </a:lnTo>
                  <a:lnTo>
                    <a:pt x="301" y="79"/>
                  </a:lnTo>
                  <a:close/>
                </a:path>
              </a:pathLst>
            </a:custGeom>
            <a:solidFill>
              <a:srgbClr val="FF3FFF"/>
            </a:solidFill>
            <a:ln w="9525">
              <a:noFill/>
              <a:round/>
              <a:headEnd/>
              <a:tailEnd/>
            </a:ln>
          </p:spPr>
          <p:txBody>
            <a:bodyPr/>
            <a:lstStyle/>
            <a:p>
              <a:endParaRPr lang="en-US"/>
            </a:p>
          </p:txBody>
        </p:sp>
        <p:sp>
          <p:nvSpPr>
            <p:cNvPr id="53324" name="Freeform 73"/>
            <p:cNvSpPr>
              <a:spLocks/>
            </p:cNvSpPr>
            <p:nvPr/>
          </p:nvSpPr>
          <p:spPr bwMode="auto">
            <a:xfrm>
              <a:off x="353" y="897"/>
              <a:ext cx="655" cy="141"/>
            </a:xfrm>
            <a:custGeom>
              <a:avLst/>
              <a:gdLst>
                <a:gd name="T0" fmla="*/ 602 w 655"/>
                <a:gd name="T1" fmla="*/ 101 h 141"/>
                <a:gd name="T2" fmla="*/ 610 w 655"/>
                <a:gd name="T3" fmla="*/ 101 h 141"/>
                <a:gd name="T4" fmla="*/ 617 w 655"/>
                <a:gd name="T5" fmla="*/ 96 h 141"/>
                <a:gd name="T6" fmla="*/ 625 w 655"/>
                <a:gd name="T7" fmla="*/ 101 h 141"/>
                <a:gd name="T8" fmla="*/ 640 w 655"/>
                <a:gd name="T9" fmla="*/ 101 h 141"/>
                <a:gd name="T10" fmla="*/ 655 w 655"/>
                <a:gd name="T11" fmla="*/ 113 h 141"/>
                <a:gd name="T12" fmla="*/ 647 w 655"/>
                <a:gd name="T13" fmla="*/ 135 h 141"/>
                <a:gd name="T14" fmla="*/ 640 w 655"/>
                <a:gd name="T15" fmla="*/ 135 h 141"/>
                <a:gd name="T16" fmla="*/ 640 w 655"/>
                <a:gd name="T17" fmla="*/ 141 h 141"/>
                <a:gd name="T18" fmla="*/ 632 w 655"/>
                <a:gd name="T19" fmla="*/ 141 h 141"/>
                <a:gd name="T20" fmla="*/ 594 w 655"/>
                <a:gd name="T21" fmla="*/ 135 h 141"/>
                <a:gd name="T22" fmla="*/ 557 w 655"/>
                <a:gd name="T23" fmla="*/ 124 h 141"/>
                <a:gd name="T24" fmla="*/ 519 w 655"/>
                <a:gd name="T25" fmla="*/ 118 h 141"/>
                <a:gd name="T26" fmla="*/ 482 w 655"/>
                <a:gd name="T27" fmla="*/ 113 h 141"/>
                <a:gd name="T28" fmla="*/ 444 w 655"/>
                <a:gd name="T29" fmla="*/ 107 h 141"/>
                <a:gd name="T30" fmla="*/ 399 w 655"/>
                <a:gd name="T31" fmla="*/ 96 h 141"/>
                <a:gd name="T32" fmla="*/ 361 w 655"/>
                <a:gd name="T33" fmla="*/ 90 h 141"/>
                <a:gd name="T34" fmla="*/ 316 w 655"/>
                <a:gd name="T35" fmla="*/ 84 h 141"/>
                <a:gd name="T36" fmla="*/ 279 w 655"/>
                <a:gd name="T37" fmla="*/ 79 h 141"/>
                <a:gd name="T38" fmla="*/ 241 w 655"/>
                <a:gd name="T39" fmla="*/ 73 h 141"/>
                <a:gd name="T40" fmla="*/ 196 w 655"/>
                <a:gd name="T41" fmla="*/ 67 h 141"/>
                <a:gd name="T42" fmla="*/ 158 w 655"/>
                <a:gd name="T43" fmla="*/ 56 h 141"/>
                <a:gd name="T44" fmla="*/ 121 w 655"/>
                <a:gd name="T45" fmla="*/ 50 h 141"/>
                <a:gd name="T46" fmla="*/ 83 w 655"/>
                <a:gd name="T47" fmla="*/ 45 h 141"/>
                <a:gd name="T48" fmla="*/ 46 w 655"/>
                <a:gd name="T49" fmla="*/ 39 h 141"/>
                <a:gd name="T50" fmla="*/ 8 w 655"/>
                <a:gd name="T51" fmla="*/ 28 h 141"/>
                <a:gd name="T52" fmla="*/ 0 w 655"/>
                <a:gd name="T53" fmla="*/ 22 h 141"/>
                <a:gd name="T54" fmla="*/ 0 w 655"/>
                <a:gd name="T55" fmla="*/ 17 h 141"/>
                <a:gd name="T56" fmla="*/ 8 w 655"/>
                <a:gd name="T57" fmla="*/ 5 h 141"/>
                <a:gd name="T58" fmla="*/ 8 w 655"/>
                <a:gd name="T59" fmla="*/ 0 h 141"/>
                <a:gd name="T60" fmla="*/ 46 w 655"/>
                <a:gd name="T61" fmla="*/ 5 h 141"/>
                <a:gd name="T62" fmla="*/ 83 w 655"/>
                <a:gd name="T63" fmla="*/ 11 h 141"/>
                <a:gd name="T64" fmla="*/ 121 w 655"/>
                <a:gd name="T65" fmla="*/ 17 h 141"/>
                <a:gd name="T66" fmla="*/ 158 w 655"/>
                <a:gd name="T67" fmla="*/ 22 h 141"/>
                <a:gd name="T68" fmla="*/ 196 w 655"/>
                <a:gd name="T69" fmla="*/ 28 h 141"/>
                <a:gd name="T70" fmla="*/ 234 w 655"/>
                <a:gd name="T71" fmla="*/ 34 h 141"/>
                <a:gd name="T72" fmla="*/ 271 w 655"/>
                <a:gd name="T73" fmla="*/ 39 h 141"/>
                <a:gd name="T74" fmla="*/ 309 w 655"/>
                <a:gd name="T75" fmla="*/ 45 h 141"/>
                <a:gd name="T76" fmla="*/ 346 w 655"/>
                <a:gd name="T77" fmla="*/ 50 h 141"/>
                <a:gd name="T78" fmla="*/ 384 w 655"/>
                <a:gd name="T79" fmla="*/ 56 h 141"/>
                <a:gd name="T80" fmla="*/ 422 w 655"/>
                <a:gd name="T81" fmla="*/ 62 h 141"/>
                <a:gd name="T82" fmla="*/ 459 w 655"/>
                <a:gd name="T83" fmla="*/ 67 h 141"/>
                <a:gd name="T84" fmla="*/ 497 w 655"/>
                <a:gd name="T85" fmla="*/ 73 h 141"/>
                <a:gd name="T86" fmla="*/ 534 w 655"/>
                <a:gd name="T87" fmla="*/ 84 h 141"/>
                <a:gd name="T88" fmla="*/ 572 w 655"/>
                <a:gd name="T89" fmla="*/ 90 h 141"/>
                <a:gd name="T90" fmla="*/ 602 w 655"/>
                <a:gd name="T91" fmla="*/ 101 h 1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55" h="141">
                  <a:moveTo>
                    <a:pt x="602" y="101"/>
                  </a:moveTo>
                  <a:lnTo>
                    <a:pt x="610" y="101"/>
                  </a:lnTo>
                  <a:lnTo>
                    <a:pt x="617" y="96"/>
                  </a:lnTo>
                  <a:lnTo>
                    <a:pt x="625" y="101"/>
                  </a:lnTo>
                  <a:lnTo>
                    <a:pt x="640" y="101"/>
                  </a:lnTo>
                  <a:lnTo>
                    <a:pt x="655" y="113"/>
                  </a:lnTo>
                  <a:lnTo>
                    <a:pt x="647" y="135"/>
                  </a:lnTo>
                  <a:lnTo>
                    <a:pt x="640" y="135"/>
                  </a:lnTo>
                  <a:lnTo>
                    <a:pt x="640" y="141"/>
                  </a:lnTo>
                  <a:lnTo>
                    <a:pt x="632" y="141"/>
                  </a:lnTo>
                  <a:lnTo>
                    <a:pt x="594" y="135"/>
                  </a:lnTo>
                  <a:lnTo>
                    <a:pt x="557" y="124"/>
                  </a:lnTo>
                  <a:lnTo>
                    <a:pt x="519" y="118"/>
                  </a:lnTo>
                  <a:lnTo>
                    <a:pt x="482" y="113"/>
                  </a:lnTo>
                  <a:lnTo>
                    <a:pt x="444" y="107"/>
                  </a:lnTo>
                  <a:lnTo>
                    <a:pt x="399" y="96"/>
                  </a:lnTo>
                  <a:lnTo>
                    <a:pt x="361" y="90"/>
                  </a:lnTo>
                  <a:lnTo>
                    <a:pt x="316" y="84"/>
                  </a:lnTo>
                  <a:lnTo>
                    <a:pt x="279" y="79"/>
                  </a:lnTo>
                  <a:lnTo>
                    <a:pt x="241" y="73"/>
                  </a:lnTo>
                  <a:lnTo>
                    <a:pt x="196" y="67"/>
                  </a:lnTo>
                  <a:lnTo>
                    <a:pt x="158" y="56"/>
                  </a:lnTo>
                  <a:lnTo>
                    <a:pt x="121" y="50"/>
                  </a:lnTo>
                  <a:lnTo>
                    <a:pt x="83" y="45"/>
                  </a:lnTo>
                  <a:lnTo>
                    <a:pt x="46" y="39"/>
                  </a:lnTo>
                  <a:lnTo>
                    <a:pt x="8" y="28"/>
                  </a:lnTo>
                  <a:lnTo>
                    <a:pt x="0" y="22"/>
                  </a:lnTo>
                  <a:lnTo>
                    <a:pt x="0" y="17"/>
                  </a:lnTo>
                  <a:lnTo>
                    <a:pt x="8" y="5"/>
                  </a:lnTo>
                  <a:lnTo>
                    <a:pt x="8" y="0"/>
                  </a:lnTo>
                  <a:lnTo>
                    <a:pt x="46" y="5"/>
                  </a:lnTo>
                  <a:lnTo>
                    <a:pt x="83" y="11"/>
                  </a:lnTo>
                  <a:lnTo>
                    <a:pt x="121" y="17"/>
                  </a:lnTo>
                  <a:lnTo>
                    <a:pt x="158" y="22"/>
                  </a:lnTo>
                  <a:lnTo>
                    <a:pt x="196" y="28"/>
                  </a:lnTo>
                  <a:lnTo>
                    <a:pt x="234" y="34"/>
                  </a:lnTo>
                  <a:lnTo>
                    <a:pt x="271" y="39"/>
                  </a:lnTo>
                  <a:lnTo>
                    <a:pt x="309" y="45"/>
                  </a:lnTo>
                  <a:lnTo>
                    <a:pt x="346" y="50"/>
                  </a:lnTo>
                  <a:lnTo>
                    <a:pt x="384" y="56"/>
                  </a:lnTo>
                  <a:lnTo>
                    <a:pt x="422" y="62"/>
                  </a:lnTo>
                  <a:lnTo>
                    <a:pt x="459" y="67"/>
                  </a:lnTo>
                  <a:lnTo>
                    <a:pt x="497" y="73"/>
                  </a:lnTo>
                  <a:lnTo>
                    <a:pt x="534" y="84"/>
                  </a:lnTo>
                  <a:lnTo>
                    <a:pt x="572" y="90"/>
                  </a:lnTo>
                  <a:lnTo>
                    <a:pt x="602" y="101"/>
                  </a:lnTo>
                  <a:close/>
                </a:path>
              </a:pathLst>
            </a:custGeom>
            <a:solidFill>
              <a:srgbClr val="FF00FF"/>
            </a:solidFill>
            <a:ln w="9525">
              <a:noFill/>
              <a:round/>
              <a:headEnd/>
              <a:tailEnd/>
            </a:ln>
          </p:spPr>
          <p:txBody>
            <a:bodyPr/>
            <a:lstStyle/>
            <a:p>
              <a:endParaRPr lang="en-US"/>
            </a:p>
          </p:txBody>
        </p:sp>
        <p:sp>
          <p:nvSpPr>
            <p:cNvPr id="53325" name="Freeform 74"/>
            <p:cNvSpPr>
              <a:spLocks/>
            </p:cNvSpPr>
            <p:nvPr/>
          </p:nvSpPr>
          <p:spPr bwMode="auto">
            <a:xfrm>
              <a:off x="3534" y="931"/>
              <a:ext cx="436" cy="360"/>
            </a:xfrm>
            <a:custGeom>
              <a:avLst/>
              <a:gdLst>
                <a:gd name="T0" fmla="*/ 436 w 436"/>
                <a:gd name="T1" fmla="*/ 28 h 360"/>
                <a:gd name="T2" fmla="*/ 421 w 436"/>
                <a:gd name="T3" fmla="*/ 39 h 360"/>
                <a:gd name="T4" fmla="*/ 361 w 436"/>
                <a:gd name="T5" fmla="*/ 45 h 360"/>
                <a:gd name="T6" fmla="*/ 324 w 436"/>
                <a:gd name="T7" fmla="*/ 56 h 360"/>
                <a:gd name="T8" fmla="*/ 286 w 436"/>
                <a:gd name="T9" fmla="*/ 67 h 360"/>
                <a:gd name="T10" fmla="*/ 256 w 436"/>
                <a:gd name="T11" fmla="*/ 84 h 360"/>
                <a:gd name="T12" fmla="*/ 196 w 436"/>
                <a:gd name="T13" fmla="*/ 124 h 360"/>
                <a:gd name="T14" fmla="*/ 173 w 436"/>
                <a:gd name="T15" fmla="*/ 146 h 360"/>
                <a:gd name="T16" fmla="*/ 158 w 436"/>
                <a:gd name="T17" fmla="*/ 174 h 360"/>
                <a:gd name="T18" fmla="*/ 143 w 436"/>
                <a:gd name="T19" fmla="*/ 203 h 360"/>
                <a:gd name="T20" fmla="*/ 128 w 436"/>
                <a:gd name="T21" fmla="*/ 236 h 360"/>
                <a:gd name="T22" fmla="*/ 113 w 436"/>
                <a:gd name="T23" fmla="*/ 270 h 360"/>
                <a:gd name="T24" fmla="*/ 105 w 436"/>
                <a:gd name="T25" fmla="*/ 321 h 360"/>
                <a:gd name="T26" fmla="*/ 90 w 436"/>
                <a:gd name="T27" fmla="*/ 355 h 360"/>
                <a:gd name="T28" fmla="*/ 68 w 436"/>
                <a:gd name="T29" fmla="*/ 360 h 360"/>
                <a:gd name="T30" fmla="*/ 45 w 436"/>
                <a:gd name="T31" fmla="*/ 355 h 360"/>
                <a:gd name="T32" fmla="*/ 23 w 436"/>
                <a:gd name="T33" fmla="*/ 349 h 360"/>
                <a:gd name="T34" fmla="*/ 8 w 436"/>
                <a:gd name="T35" fmla="*/ 332 h 360"/>
                <a:gd name="T36" fmla="*/ 0 w 436"/>
                <a:gd name="T37" fmla="*/ 315 h 360"/>
                <a:gd name="T38" fmla="*/ 8 w 436"/>
                <a:gd name="T39" fmla="*/ 276 h 360"/>
                <a:gd name="T40" fmla="*/ 15 w 436"/>
                <a:gd name="T41" fmla="*/ 242 h 360"/>
                <a:gd name="T42" fmla="*/ 30 w 436"/>
                <a:gd name="T43" fmla="*/ 208 h 360"/>
                <a:gd name="T44" fmla="*/ 45 w 436"/>
                <a:gd name="T45" fmla="*/ 174 h 360"/>
                <a:gd name="T46" fmla="*/ 68 w 436"/>
                <a:gd name="T47" fmla="*/ 141 h 360"/>
                <a:gd name="T48" fmla="*/ 90 w 436"/>
                <a:gd name="T49" fmla="*/ 112 h 360"/>
                <a:gd name="T50" fmla="*/ 196 w 436"/>
                <a:gd name="T51" fmla="*/ 28 h 360"/>
                <a:gd name="T52" fmla="*/ 233 w 436"/>
                <a:gd name="T53" fmla="*/ 16 h 360"/>
                <a:gd name="T54" fmla="*/ 271 w 436"/>
                <a:gd name="T55" fmla="*/ 5 h 360"/>
                <a:gd name="T56" fmla="*/ 354 w 436"/>
                <a:gd name="T57" fmla="*/ 0 h 360"/>
                <a:gd name="T58" fmla="*/ 376 w 436"/>
                <a:gd name="T59" fmla="*/ 5 h 360"/>
                <a:gd name="T60" fmla="*/ 406 w 436"/>
                <a:gd name="T61" fmla="*/ 11 h 360"/>
                <a:gd name="T62" fmla="*/ 436 w 436"/>
                <a:gd name="T63" fmla="*/ 16 h 3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6" h="360">
                  <a:moveTo>
                    <a:pt x="436" y="16"/>
                  </a:moveTo>
                  <a:lnTo>
                    <a:pt x="436" y="28"/>
                  </a:lnTo>
                  <a:lnTo>
                    <a:pt x="429" y="39"/>
                  </a:lnTo>
                  <a:lnTo>
                    <a:pt x="421" y="39"/>
                  </a:lnTo>
                  <a:lnTo>
                    <a:pt x="414" y="45"/>
                  </a:lnTo>
                  <a:lnTo>
                    <a:pt x="361" y="45"/>
                  </a:lnTo>
                  <a:lnTo>
                    <a:pt x="346" y="50"/>
                  </a:lnTo>
                  <a:lnTo>
                    <a:pt x="324" y="56"/>
                  </a:lnTo>
                  <a:lnTo>
                    <a:pt x="309" y="62"/>
                  </a:lnTo>
                  <a:lnTo>
                    <a:pt x="286" y="67"/>
                  </a:lnTo>
                  <a:lnTo>
                    <a:pt x="271" y="73"/>
                  </a:lnTo>
                  <a:lnTo>
                    <a:pt x="256" y="84"/>
                  </a:lnTo>
                  <a:lnTo>
                    <a:pt x="241" y="90"/>
                  </a:lnTo>
                  <a:lnTo>
                    <a:pt x="196" y="124"/>
                  </a:lnTo>
                  <a:lnTo>
                    <a:pt x="188" y="135"/>
                  </a:lnTo>
                  <a:lnTo>
                    <a:pt x="173" y="146"/>
                  </a:lnTo>
                  <a:lnTo>
                    <a:pt x="166" y="157"/>
                  </a:lnTo>
                  <a:lnTo>
                    <a:pt x="158" y="174"/>
                  </a:lnTo>
                  <a:lnTo>
                    <a:pt x="143" y="186"/>
                  </a:lnTo>
                  <a:lnTo>
                    <a:pt x="143" y="203"/>
                  </a:lnTo>
                  <a:lnTo>
                    <a:pt x="136" y="219"/>
                  </a:lnTo>
                  <a:lnTo>
                    <a:pt x="128" y="236"/>
                  </a:lnTo>
                  <a:lnTo>
                    <a:pt x="121" y="253"/>
                  </a:lnTo>
                  <a:lnTo>
                    <a:pt x="113" y="270"/>
                  </a:lnTo>
                  <a:lnTo>
                    <a:pt x="105" y="287"/>
                  </a:lnTo>
                  <a:lnTo>
                    <a:pt x="105" y="321"/>
                  </a:lnTo>
                  <a:lnTo>
                    <a:pt x="113" y="338"/>
                  </a:lnTo>
                  <a:lnTo>
                    <a:pt x="90" y="355"/>
                  </a:lnTo>
                  <a:lnTo>
                    <a:pt x="75" y="355"/>
                  </a:lnTo>
                  <a:lnTo>
                    <a:pt x="68" y="360"/>
                  </a:lnTo>
                  <a:lnTo>
                    <a:pt x="53" y="360"/>
                  </a:lnTo>
                  <a:lnTo>
                    <a:pt x="45" y="355"/>
                  </a:lnTo>
                  <a:lnTo>
                    <a:pt x="38" y="355"/>
                  </a:lnTo>
                  <a:lnTo>
                    <a:pt x="23" y="349"/>
                  </a:lnTo>
                  <a:lnTo>
                    <a:pt x="8" y="338"/>
                  </a:lnTo>
                  <a:lnTo>
                    <a:pt x="8" y="332"/>
                  </a:lnTo>
                  <a:lnTo>
                    <a:pt x="0" y="327"/>
                  </a:lnTo>
                  <a:lnTo>
                    <a:pt x="0" y="315"/>
                  </a:lnTo>
                  <a:lnTo>
                    <a:pt x="8" y="304"/>
                  </a:lnTo>
                  <a:lnTo>
                    <a:pt x="8" y="276"/>
                  </a:lnTo>
                  <a:lnTo>
                    <a:pt x="15" y="259"/>
                  </a:lnTo>
                  <a:lnTo>
                    <a:pt x="15" y="242"/>
                  </a:lnTo>
                  <a:lnTo>
                    <a:pt x="23" y="225"/>
                  </a:lnTo>
                  <a:lnTo>
                    <a:pt x="30" y="208"/>
                  </a:lnTo>
                  <a:lnTo>
                    <a:pt x="38" y="191"/>
                  </a:lnTo>
                  <a:lnTo>
                    <a:pt x="45" y="174"/>
                  </a:lnTo>
                  <a:lnTo>
                    <a:pt x="60" y="157"/>
                  </a:lnTo>
                  <a:lnTo>
                    <a:pt x="68" y="141"/>
                  </a:lnTo>
                  <a:lnTo>
                    <a:pt x="83" y="124"/>
                  </a:lnTo>
                  <a:lnTo>
                    <a:pt x="90" y="112"/>
                  </a:lnTo>
                  <a:lnTo>
                    <a:pt x="105" y="95"/>
                  </a:lnTo>
                  <a:lnTo>
                    <a:pt x="196" y="28"/>
                  </a:lnTo>
                  <a:lnTo>
                    <a:pt x="218" y="22"/>
                  </a:lnTo>
                  <a:lnTo>
                    <a:pt x="233" y="16"/>
                  </a:lnTo>
                  <a:lnTo>
                    <a:pt x="256" y="11"/>
                  </a:lnTo>
                  <a:lnTo>
                    <a:pt x="271" y="5"/>
                  </a:lnTo>
                  <a:lnTo>
                    <a:pt x="293" y="0"/>
                  </a:lnTo>
                  <a:lnTo>
                    <a:pt x="354" y="0"/>
                  </a:lnTo>
                  <a:lnTo>
                    <a:pt x="361" y="5"/>
                  </a:lnTo>
                  <a:lnTo>
                    <a:pt x="376" y="5"/>
                  </a:lnTo>
                  <a:lnTo>
                    <a:pt x="384" y="11"/>
                  </a:lnTo>
                  <a:lnTo>
                    <a:pt x="406" y="11"/>
                  </a:lnTo>
                  <a:lnTo>
                    <a:pt x="414" y="16"/>
                  </a:lnTo>
                  <a:lnTo>
                    <a:pt x="436" y="16"/>
                  </a:lnTo>
                  <a:close/>
                </a:path>
              </a:pathLst>
            </a:custGeom>
            <a:solidFill>
              <a:srgbClr val="FFBC00"/>
            </a:solidFill>
            <a:ln w="9525">
              <a:noFill/>
              <a:round/>
              <a:headEnd/>
              <a:tailEnd/>
            </a:ln>
          </p:spPr>
          <p:txBody>
            <a:bodyPr/>
            <a:lstStyle/>
            <a:p>
              <a:endParaRPr lang="en-US"/>
            </a:p>
          </p:txBody>
        </p:sp>
        <p:sp>
          <p:nvSpPr>
            <p:cNvPr id="53326" name="Freeform 75"/>
            <p:cNvSpPr>
              <a:spLocks/>
            </p:cNvSpPr>
            <p:nvPr/>
          </p:nvSpPr>
          <p:spPr bwMode="auto">
            <a:xfrm>
              <a:off x="4813" y="936"/>
              <a:ext cx="511" cy="265"/>
            </a:xfrm>
            <a:custGeom>
              <a:avLst/>
              <a:gdLst>
                <a:gd name="T0" fmla="*/ 458 w 511"/>
                <a:gd name="T1" fmla="*/ 119 h 265"/>
                <a:gd name="T2" fmla="*/ 466 w 511"/>
                <a:gd name="T3" fmla="*/ 136 h 265"/>
                <a:gd name="T4" fmla="*/ 481 w 511"/>
                <a:gd name="T5" fmla="*/ 147 h 265"/>
                <a:gd name="T6" fmla="*/ 488 w 511"/>
                <a:gd name="T7" fmla="*/ 164 h 265"/>
                <a:gd name="T8" fmla="*/ 496 w 511"/>
                <a:gd name="T9" fmla="*/ 181 h 265"/>
                <a:gd name="T10" fmla="*/ 503 w 511"/>
                <a:gd name="T11" fmla="*/ 198 h 265"/>
                <a:gd name="T12" fmla="*/ 511 w 511"/>
                <a:gd name="T13" fmla="*/ 214 h 265"/>
                <a:gd name="T14" fmla="*/ 511 w 511"/>
                <a:gd name="T15" fmla="*/ 248 h 265"/>
                <a:gd name="T16" fmla="*/ 503 w 511"/>
                <a:gd name="T17" fmla="*/ 254 h 265"/>
                <a:gd name="T18" fmla="*/ 496 w 511"/>
                <a:gd name="T19" fmla="*/ 254 h 265"/>
                <a:gd name="T20" fmla="*/ 496 w 511"/>
                <a:gd name="T21" fmla="*/ 260 h 265"/>
                <a:gd name="T22" fmla="*/ 481 w 511"/>
                <a:gd name="T23" fmla="*/ 260 h 265"/>
                <a:gd name="T24" fmla="*/ 473 w 511"/>
                <a:gd name="T25" fmla="*/ 265 h 265"/>
                <a:gd name="T26" fmla="*/ 451 w 511"/>
                <a:gd name="T27" fmla="*/ 265 h 265"/>
                <a:gd name="T28" fmla="*/ 443 w 511"/>
                <a:gd name="T29" fmla="*/ 260 h 265"/>
                <a:gd name="T30" fmla="*/ 436 w 511"/>
                <a:gd name="T31" fmla="*/ 260 h 265"/>
                <a:gd name="T32" fmla="*/ 406 w 511"/>
                <a:gd name="T33" fmla="*/ 237 h 265"/>
                <a:gd name="T34" fmla="*/ 413 w 511"/>
                <a:gd name="T35" fmla="*/ 237 h 265"/>
                <a:gd name="T36" fmla="*/ 406 w 511"/>
                <a:gd name="T37" fmla="*/ 231 h 265"/>
                <a:gd name="T38" fmla="*/ 406 w 511"/>
                <a:gd name="T39" fmla="*/ 220 h 265"/>
                <a:gd name="T40" fmla="*/ 398 w 511"/>
                <a:gd name="T41" fmla="*/ 209 h 265"/>
                <a:gd name="T42" fmla="*/ 398 w 511"/>
                <a:gd name="T43" fmla="*/ 203 h 265"/>
                <a:gd name="T44" fmla="*/ 383 w 511"/>
                <a:gd name="T45" fmla="*/ 181 h 265"/>
                <a:gd name="T46" fmla="*/ 360 w 511"/>
                <a:gd name="T47" fmla="*/ 158 h 265"/>
                <a:gd name="T48" fmla="*/ 345 w 511"/>
                <a:gd name="T49" fmla="*/ 136 h 265"/>
                <a:gd name="T50" fmla="*/ 300 w 511"/>
                <a:gd name="T51" fmla="*/ 102 h 265"/>
                <a:gd name="T52" fmla="*/ 270 w 511"/>
                <a:gd name="T53" fmla="*/ 90 h 265"/>
                <a:gd name="T54" fmla="*/ 240 w 511"/>
                <a:gd name="T55" fmla="*/ 79 h 265"/>
                <a:gd name="T56" fmla="*/ 203 w 511"/>
                <a:gd name="T57" fmla="*/ 74 h 265"/>
                <a:gd name="T58" fmla="*/ 188 w 511"/>
                <a:gd name="T59" fmla="*/ 74 h 265"/>
                <a:gd name="T60" fmla="*/ 165 w 511"/>
                <a:gd name="T61" fmla="*/ 68 h 265"/>
                <a:gd name="T62" fmla="*/ 105 w 511"/>
                <a:gd name="T63" fmla="*/ 68 h 265"/>
                <a:gd name="T64" fmla="*/ 82 w 511"/>
                <a:gd name="T65" fmla="*/ 62 h 265"/>
                <a:gd name="T66" fmla="*/ 22 w 511"/>
                <a:gd name="T67" fmla="*/ 62 h 265"/>
                <a:gd name="T68" fmla="*/ 15 w 511"/>
                <a:gd name="T69" fmla="*/ 68 h 265"/>
                <a:gd name="T70" fmla="*/ 7 w 511"/>
                <a:gd name="T71" fmla="*/ 68 h 265"/>
                <a:gd name="T72" fmla="*/ 7 w 511"/>
                <a:gd name="T73" fmla="*/ 62 h 265"/>
                <a:gd name="T74" fmla="*/ 0 w 511"/>
                <a:gd name="T75" fmla="*/ 62 h 265"/>
                <a:gd name="T76" fmla="*/ 0 w 511"/>
                <a:gd name="T77" fmla="*/ 45 h 265"/>
                <a:gd name="T78" fmla="*/ 7 w 511"/>
                <a:gd name="T79" fmla="*/ 40 h 265"/>
                <a:gd name="T80" fmla="*/ 15 w 511"/>
                <a:gd name="T81" fmla="*/ 40 h 265"/>
                <a:gd name="T82" fmla="*/ 22 w 511"/>
                <a:gd name="T83" fmla="*/ 34 h 265"/>
                <a:gd name="T84" fmla="*/ 37 w 511"/>
                <a:gd name="T85" fmla="*/ 28 h 265"/>
                <a:gd name="T86" fmla="*/ 52 w 511"/>
                <a:gd name="T87" fmla="*/ 17 h 265"/>
                <a:gd name="T88" fmla="*/ 82 w 511"/>
                <a:gd name="T89" fmla="*/ 17 h 265"/>
                <a:gd name="T90" fmla="*/ 105 w 511"/>
                <a:gd name="T91" fmla="*/ 11 h 265"/>
                <a:gd name="T92" fmla="*/ 120 w 511"/>
                <a:gd name="T93" fmla="*/ 11 h 265"/>
                <a:gd name="T94" fmla="*/ 142 w 511"/>
                <a:gd name="T95" fmla="*/ 6 h 265"/>
                <a:gd name="T96" fmla="*/ 180 w 511"/>
                <a:gd name="T97" fmla="*/ 6 h 265"/>
                <a:gd name="T98" fmla="*/ 195 w 511"/>
                <a:gd name="T99" fmla="*/ 0 h 265"/>
                <a:gd name="T100" fmla="*/ 233 w 511"/>
                <a:gd name="T101" fmla="*/ 0 h 265"/>
                <a:gd name="T102" fmla="*/ 248 w 511"/>
                <a:gd name="T103" fmla="*/ 6 h 265"/>
                <a:gd name="T104" fmla="*/ 270 w 511"/>
                <a:gd name="T105" fmla="*/ 6 h 265"/>
                <a:gd name="T106" fmla="*/ 285 w 511"/>
                <a:gd name="T107" fmla="*/ 11 h 265"/>
                <a:gd name="T108" fmla="*/ 300 w 511"/>
                <a:gd name="T109" fmla="*/ 17 h 265"/>
                <a:gd name="T110" fmla="*/ 315 w 511"/>
                <a:gd name="T111" fmla="*/ 17 h 265"/>
                <a:gd name="T112" fmla="*/ 338 w 511"/>
                <a:gd name="T113" fmla="*/ 28 h 265"/>
                <a:gd name="T114" fmla="*/ 353 w 511"/>
                <a:gd name="T115" fmla="*/ 34 h 265"/>
                <a:gd name="T116" fmla="*/ 368 w 511"/>
                <a:gd name="T117" fmla="*/ 45 h 265"/>
                <a:gd name="T118" fmla="*/ 391 w 511"/>
                <a:gd name="T119" fmla="*/ 57 h 265"/>
                <a:gd name="T120" fmla="*/ 436 w 511"/>
                <a:gd name="T121" fmla="*/ 90 h 265"/>
                <a:gd name="T122" fmla="*/ 443 w 511"/>
                <a:gd name="T123" fmla="*/ 102 h 265"/>
                <a:gd name="T124" fmla="*/ 458 w 511"/>
                <a:gd name="T125" fmla="*/ 119 h 2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1" h="265">
                  <a:moveTo>
                    <a:pt x="458" y="119"/>
                  </a:moveTo>
                  <a:lnTo>
                    <a:pt x="466" y="136"/>
                  </a:lnTo>
                  <a:lnTo>
                    <a:pt x="481" y="147"/>
                  </a:lnTo>
                  <a:lnTo>
                    <a:pt x="488" y="164"/>
                  </a:lnTo>
                  <a:lnTo>
                    <a:pt x="496" y="181"/>
                  </a:lnTo>
                  <a:lnTo>
                    <a:pt x="503" y="198"/>
                  </a:lnTo>
                  <a:lnTo>
                    <a:pt x="511" y="214"/>
                  </a:lnTo>
                  <a:lnTo>
                    <a:pt x="511" y="248"/>
                  </a:lnTo>
                  <a:lnTo>
                    <a:pt x="503" y="254"/>
                  </a:lnTo>
                  <a:lnTo>
                    <a:pt x="496" y="254"/>
                  </a:lnTo>
                  <a:lnTo>
                    <a:pt x="496" y="260"/>
                  </a:lnTo>
                  <a:lnTo>
                    <a:pt x="481" y="260"/>
                  </a:lnTo>
                  <a:lnTo>
                    <a:pt x="473" y="265"/>
                  </a:lnTo>
                  <a:lnTo>
                    <a:pt x="451" y="265"/>
                  </a:lnTo>
                  <a:lnTo>
                    <a:pt x="443" y="260"/>
                  </a:lnTo>
                  <a:lnTo>
                    <a:pt x="436" y="260"/>
                  </a:lnTo>
                  <a:lnTo>
                    <a:pt x="406" y="237"/>
                  </a:lnTo>
                  <a:lnTo>
                    <a:pt x="413" y="237"/>
                  </a:lnTo>
                  <a:lnTo>
                    <a:pt x="406" y="231"/>
                  </a:lnTo>
                  <a:lnTo>
                    <a:pt x="406" y="220"/>
                  </a:lnTo>
                  <a:lnTo>
                    <a:pt x="398" y="209"/>
                  </a:lnTo>
                  <a:lnTo>
                    <a:pt x="398" y="203"/>
                  </a:lnTo>
                  <a:lnTo>
                    <a:pt x="383" y="181"/>
                  </a:lnTo>
                  <a:lnTo>
                    <a:pt x="360" y="158"/>
                  </a:lnTo>
                  <a:lnTo>
                    <a:pt x="345" y="136"/>
                  </a:lnTo>
                  <a:lnTo>
                    <a:pt x="300" y="102"/>
                  </a:lnTo>
                  <a:lnTo>
                    <a:pt x="270" y="90"/>
                  </a:lnTo>
                  <a:lnTo>
                    <a:pt x="240" y="79"/>
                  </a:lnTo>
                  <a:lnTo>
                    <a:pt x="203" y="74"/>
                  </a:lnTo>
                  <a:lnTo>
                    <a:pt x="188" y="74"/>
                  </a:lnTo>
                  <a:lnTo>
                    <a:pt x="165" y="68"/>
                  </a:lnTo>
                  <a:lnTo>
                    <a:pt x="105" y="68"/>
                  </a:lnTo>
                  <a:lnTo>
                    <a:pt x="82" y="62"/>
                  </a:lnTo>
                  <a:lnTo>
                    <a:pt x="22" y="62"/>
                  </a:lnTo>
                  <a:lnTo>
                    <a:pt x="15" y="68"/>
                  </a:lnTo>
                  <a:lnTo>
                    <a:pt x="7" y="68"/>
                  </a:lnTo>
                  <a:lnTo>
                    <a:pt x="7" y="62"/>
                  </a:lnTo>
                  <a:lnTo>
                    <a:pt x="0" y="62"/>
                  </a:lnTo>
                  <a:lnTo>
                    <a:pt x="0" y="45"/>
                  </a:lnTo>
                  <a:lnTo>
                    <a:pt x="7" y="40"/>
                  </a:lnTo>
                  <a:lnTo>
                    <a:pt x="15" y="40"/>
                  </a:lnTo>
                  <a:lnTo>
                    <a:pt x="22" y="34"/>
                  </a:lnTo>
                  <a:lnTo>
                    <a:pt x="37" y="28"/>
                  </a:lnTo>
                  <a:lnTo>
                    <a:pt x="52" y="17"/>
                  </a:lnTo>
                  <a:lnTo>
                    <a:pt x="82" y="17"/>
                  </a:lnTo>
                  <a:lnTo>
                    <a:pt x="105" y="11"/>
                  </a:lnTo>
                  <a:lnTo>
                    <a:pt x="120" y="11"/>
                  </a:lnTo>
                  <a:lnTo>
                    <a:pt x="142" y="6"/>
                  </a:lnTo>
                  <a:lnTo>
                    <a:pt x="180" y="6"/>
                  </a:lnTo>
                  <a:lnTo>
                    <a:pt x="195" y="0"/>
                  </a:lnTo>
                  <a:lnTo>
                    <a:pt x="233" y="0"/>
                  </a:lnTo>
                  <a:lnTo>
                    <a:pt x="248" y="6"/>
                  </a:lnTo>
                  <a:lnTo>
                    <a:pt x="270" y="6"/>
                  </a:lnTo>
                  <a:lnTo>
                    <a:pt x="285" y="11"/>
                  </a:lnTo>
                  <a:lnTo>
                    <a:pt x="300" y="17"/>
                  </a:lnTo>
                  <a:lnTo>
                    <a:pt x="315" y="17"/>
                  </a:lnTo>
                  <a:lnTo>
                    <a:pt x="338" y="28"/>
                  </a:lnTo>
                  <a:lnTo>
                    <a:pt x="353" y="34"/>
                  </a:lnTo>
                  <a:lnTo>
                    <a:pt x="368" y="45"/>
                  </a:lnTo>
                  <a:lnTo>
                    <a:pt x="391" y="57"/>
                  </a:lnTo>
                  <a:lnTo>
                    <a:pt x="436" y="90"/>
                  </a:lnTo>
                  <a:lnTo>
                    <a:pt x="443" y="102"/>
                  </a:lnTo>
                  <a:lnTo>
                    <a:pt x="458" y="119"/>
                  </a:lnTo>
                  <a:close/>
                </a:path>
              </a:pathLst>
            </a:custGeom>
            <a:solidFill>
              <a:srgbClr val="FFBC00"/>
            </a:solidFill>
            <a:ln w="9525">
              <a:noFill/>
              <a:round/>
              <a:headEnd/>
              <a:tailEnd/>
            </a:ln>
          </p:spPr>
          <p:txBody>
            <a:bodyPr/>
            <a:lstStyle/>
            <a:p>
              <a:endParaRPr lang="en-US"/>
            </a:p>
          </p:txBody>
        </p:sp>
        <p:sp>
          <p:nvSpPr>
            <p:cNvPr id="53327" name="Freeform 76"/>
            <p:cNvSpPr>
              <a:spLocks/>
            </p:cNvSpPr>
            <p:nvPr/>
          </p:nvSpPr>
          <p:spPr bwMode="auto">
            <a:xfrm>
              <a:off x="4256" y="936"/>
              <a:ext cx="196" cy="175"/>
            </a:xfrm>
            <a:custGeom>
              <a:avLst/>
              <a:gdLst>
                <a:gd name="T0" fmla="*/ 166 w 196"/>
                <a:gd name="T1" fmla="*/ 57 h 175"/>
                <a:gd name="T2" fmla="*/ 181 w 196"/>
                <a:gd name="T3" fmla="*/ 68 h 175"/>
                <a:gd name="T4" fmla="*/ 196 w 196"/>
                <a:gd name="T5" fmla="*/ 68 h 175"/>
                <a:gd name="T6" fmla="*/ 196 w 196"/>
                <a:gd name="T7" fmla="*/ 79 h 175"/>
                <a:gd name="T8" fmla="*/ 181 w 196"/>
                <a:gd name="T9" fmla="*/ 85 h 175"/>
                <a:gd name="T10" fmla="*/ 173 w 196"/>
                <a:gd name="T11" fmla="*/ 90 h 175"/>
                <a:gd name="T12" fmla="*/ 166 w 196"/>
                <a:gd name="T13" fmla="*/ 102 h 175"/>
                <a:gd name="T14" fmla="*/ 158 w 196"/>
                <a:gd name="T15" fmla="*/ 107 h 175"/>
                <a:gd name="T16" fmla="*/ 166 w 196"/>
                <a:gd name="T17" fmla="*/ 113 h 175"/>
                <a:gd name="T18" fmla="*/ 166 w 196"/>
                <a:gd name="T19" fmla="*/ 130 h 175"/>
                <a:gd name="T20" fmla="*/ 173 w 196"/>
                <a:gd name="T21" fmla="*/ 136 h 175"/>
                <a:gd name="T22" fmla="*/ 173 w 196"/>
                <a:gd name="T23" fmla="*/ 147 h 175"/>
                <a:gd name="T24" fmla="*/ 158 w 196"/>
                <a:gd name="T25" fmla="*/ 158 h 175"/>
                <a:gd name="T26" fmla="*/ 135 w 196"/>
                <a:gd name="T27" fmla="*/ 141 h 175"/>
                <a:gd name="T28" fmla="*/ 128 w 196"/>
                <a:gd name="T29" fmla="*/ 141 h 175"/>
                <a:gd name="T30" fmla="*/ 128 w 196"/>
                <a:gd name="T31" fmla="*/ 136 h 175"/>
                <a:gd name="T32" fmla="*/ 113 w 196"/>
                <a:gd name="T33" fmla="*/ 124 h 175"/>
                <a:gd name="T34" fmla="*/ 105 w 196"/>
                <a:gd name="T35" fmla="*/ 124 h 175"/>
                <a:gd name="T36" fmla="*/ 90 w 196"/>
                <a:gd name="T37" fmla="*/ 136 h 175"/>
                <a:gd name="T38" fmla="*/ 83 w 196"/>
                <a:gd name="T39" fmla="*/ 147 h 175"/>
                <a:gd name="T40" fmla="*/ 68 w 196"/>
                <a:gd name="T41" fmla="*/ 158 h 175"/>
                <a:gd name="T42" fmla="*/ 60 w 196"/>
                <a:gd name="T43" fmla="*/ 169 h 175"/>
                <a:gd name="T44" fmla="*/ 45 w 196"/>
                <a:gd name="T45" fmla="*/ 175 h 175"/>
                <a:gd name="T46" fmla="*/ 38 w 196"/>
                <a:gd name="T47" fmla="*/ 175 h 175"/>
                <a:gd name="T48" fmla="*/ 30 w 196"/>
                <a:gd name="T49" fmla="*/ 164 h 175"/>
                <a:gd name="T50" fmla="*/ 38 w 196"/>
                <a:gd name="T51" fmla="*/ 152 h 175"/>
                <a:gd name="T52" fmla="*/ 38 w 196"/>
                <a:gd name="T53" fmla="*/ 147 h 175"/>
                <a:gd name="T54" fmla="*/ 45 w 196"/>
                <a:gd name="T55" fmla="*/ 136 h 175"/>
                <a:gd name="T56" fmla="*/ 53 w 196"/>
                <a:gd name="T57" fmla="*/ 130 h 175"/>
                <a:gd name="T58" fmla="*/ 53 w 196"/>
                <a:gd name="T59" fmla="*/ 113 h 175"/>
                <a:gd name="T60" fmla="*/ 45 w 196"/>
                <a:gd name="T61" fmla="*/ 107 h 175"/>
                <a:gd name="T62" fmla="*/ 38 w 196"/>
                <a:gd name="T63" fmla="*/ 107 h 175"/>
                <a:gd name="T64" fmla="*/ 30 w 196"/>
                <a:gd name="T65" fmla="*/ 102 h 175"/>
                <a:gd name="T66" fmla="*/ 23 w 196"/>
                <a:gd name="T67" fmla="*/ 102 h 175"/>
                <a:gd name="T68" fmla="*/ 15 w 196"/>
                <a:gd name="T69" fmla="*/ 96 h 175"/>
                <a:gd name="T70" fmla="*/ 8 w 196"/>
                <a:gd name="T71" fmla="*/ 96 h 175"/>
                <a:gd name="T72" fmla="*/ 0 w 196"/>
                <a:gd name="T73" fmla="*/ 90 h 175"/>
                <a:gd name="T74" fmla="*/ 8 w 196"/>
                <a:gd name="T75" fmla="*/ 79 h 175"/>
                <a:gd name="T76" fmla="*/ 15 w 196"/>
                <a:gd name="T77" fmla="*/ 74 h 175"/>
                <a:gd name="T78" fmla="*/ 23 w 196"/>
                <a:gd name="T79" fmla="*/ 74 h 175"/>
                <a:gd name="T80" fmla="*/ 38 w 196"/>
                <a:gd name="T81" fmla="*/ 68 h 175"/>
                <a:gd name="T82" fmla="*/ 53 w 196"/>
                <a:gd name="T83" fmla="*/ 68 h 175"/>
                <a:gd name="T84" fmla="*/ 60 w 196"/>
                <a:gd name="T85" fmla="*/ 62 h 175"/>
                <a:gd name="T86" fmla="*/ 75 w 196"/>
                <a:gd name="T87" fmla="*/ 57 h 175"/>
                <a:gd name="T88" fmla="*/ 83 w 196"/>
                <a:gd name="T89" fmla="*/ 51 h 175"/>
                <a:gd name="T90" fmla="*/ 83 w 196"/>
                <a:gd name="T91" fmla="*/ 40 h 175"/>
                <a:gd name="T92" fmla="*/ 90 w 196"/>
                <a:gd name="T93" fmla="*/ 23 h 175"/>
                <a:gd name="T94" fmla="*/ 98 w 196"/>
                <a:gd name="T95" fmla="*/ 11 h 175"/>
                <a:gd name="T96" fmla="*/ 113 w 196"/>
                <a:gd name="T97" fmla="*/ 0 h 175"/>
                <a:gd name="T98" fmla="*/ 120 w 196"/>
                <a:gd name="T99" fmla="*/ 11 h 175"/>
                <a:gd name="T100" fmla="*/ 120 w 196"/>
                <a:gd name="T101" fmla="*/ 17 h 175"/>
                <a:gd name="T102" fmla="*/ 128 w 196"/>
                <a:gd name="T103" fmla="*/ 34 h 175"/>
                <a:gd name="T104" fmla="*/ 128 w 196"/>
                <a:gd name="T105" fmla="*/ 57 h 175"/>
                <a:gd name="T106" fmla="*/ 143 w 196"/>
                <a:gd name="T107" fmla="*/ 62 h 175"/>
                <a:gd name="T108" fmla="*/ 166 w 196"/>
                <a:gd name="T109" fmla="*/ 57 h 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6" h="175">
                  <a:moveTo>
                    <a:pt x="166" y="57"/>
                  </a:moveTo>
                  <a:lnTo>
                    <a:pt x="181" y="68"/>
                  </a:lnTo>
                  <a:lnTo>
                    <a:pt x="196" y="68"/>
                  </a:lnTo>
                  <a:lnTo>
                    <a:pt x="196" y="79"/>
                  </a:lnTo>
                  <a:lnTo>
                    <a:pt x="181" y="85"/>
                  </a:lnTo>
                  <a:lnTo>
                    <a:pt x="173" y="90"/>
                  </a:lnTo>
                  <a:lnTo>
                    <a:pt x="166" y="102"/>
                  </a:lnTo>
                  <a:lnTo>
                    <a:pt x="158" y="107"/>
                  </a:lnTo>
                  <a:lnTo>
                    <a:pt x="166" y="113"/>
                  </a:lnTo>
                  <a:lnTo>
                    <a:pt x="166" y="130"/>
                  </a:lnTo>
                  <a:lnTo>
                    <a:pt x="173" y="136"/>
                  </a:lnTo>
                  <a:lnTo>
                    <a:pt x="173" y="147"/>
                  </a:lnTo>
                  <a:lnTo>
                    <a:pt x="158" y="158"/>
                  </a:lnTo>
                  <a:lnTo>
                    <a:pt x="135" y="141"/>
                  </a:lnTo>
                  <a:lnTo>
                    <a:pt x="128" y="141"/>
                  </a:lnTo>
                  <a:lnTo>
                    <a:pt x="128" y="136"/>
                  </a:lnTo>
                  <a:lnTo>
                    <a:pt x="113" y="124"/>
                  </a:lnTo>
                  <a:lnTo>
                    <a:pt x="105" y="124"/>
                  </a:lnTo>
                  <a:lnTo>
                    <a:pt x="90" y="136"/>
                  </a:lnTo>
                  <a:lnTo>
                    <a:pt x="83" y="147"/>
                  </a:lnTo>
                  <a:lnTo>
                    <a:pt x="68" y="158"/>
                  </a:lnTo>
                  <a:lnTo>
                    <a:pt x="60" y="169"/>
                  </a:lnTo>
                  <a:lnTo>
                    <a:pt x="45" y="175"/>
                  </a:lnTo>
                  <a:lnTo>
                    <a:pt x="38" y="175"/>
                  </a:lnTo>
                  <a:lnTo>
                    <a:pt x="30" y="164"/>
                  </a:lnTo>
                  <a:lnTo>
                    <a:pt x="38" y="152"/>
                  </a:lnTo>
                  <a:lnTo>
                    <a:pt x="38" y="147"/>
                  </a:lnTo>
                  <a:lnTo>
                    <a:pt x="45" y="136"/>
                  </a:lnTo>
                  <a:lnTo>
                    <a:pt x="53" y="130"/>
                  </a:lnTo>
                  <a:lnTo>
                    <a:pt x="53" y="113"/>
                  </a:lnTo>
                  <a:lnTo>
                    <a:pt x="45" y="107"/>
                  </a:lnTo>
                  <a:lnTo>
                    <a:pt x="38" y="107"/>
                  </a:lnTo>
                  <a:lnTo>
                    <a:pt x="30" y="102"/>
                  </a:lnTo>
                  <a:lnTo>
                    <a:pt x="23" y="102"/>
                  </a:lnTo>
                  <a:lnTo>
                    <a:pt x="15" y="96"/>
                  </a:lnTo>
                  <a:lnTo>
                    <a:pt x="8" y="96"/>
                  </a:lnTo>
                  <a:lnTo>
                    <a:pt x="0" y="90"/>
                  </a:lnTo>
                  <a:lnTo>
                    <a:pt x="8" y="79"/>
                  </a:lnTo>
                  <a:lnTo>
                    <a:pt x="15" y="74"/>
                  </a:lnTo>
                  <a:lnTo>
                    <a:pt x="23" y="74"/>
                  </a:lnTo>
                  <a:lnTo>
                    <a:pt x="38" y="68"/>
                  </a:lnTo>
                  <a:lnTo>
                    <a:pt x="53" y="68"/>
                  </a:lnTo>
                  <a:lnTo>
                    <a:pt x="60" y="62"/>
                  </a:lnTo>
                  <a:lnTo>
                    <a:pt x="75" y="57"/>
                  </a:lnTo>
                  <a:lnTo>
                    <a:pt x="83" y="51"/>
                  </a:lnTo>
                  <a:lnTo>
                    <a:pt x="83" y="40"/>
                  </a:lnTo>
                  <a:lnTo>
                    <a:pt x="90" y="23"/>
                  </a:lnTo>
                  <a:lnTo>
                    <a:pt x="98" y="11"/>
                  </a:lnTo>
                  <a:lnTo>
                    <a:pt x="113" y="0"/>
                  </a:lnTo>
                  <a:lnTo>
                    <a:pt x="120" y="11"/>
                  </a:lnTo>
                  <a:lnTo>
                    <a:pt x="120" y="17"/>
                  </a:lnTo>
                  <a:lnTo>
                    <a:pt x="128" y="34"/>
                  </a:lnTo>
                  <a:lnTo>
                    <a:pt x="128" y="57"/>
                  </a:lnTo>
                  <a:lnTo>
                    <a:pt x="143" y="62"/>
                  </a:lnTo>
                  <a:lnTo>
                    <a:pt x="166" y="57"/>
                  </a:lnTo>
                  <a:close/>
                </a:path>
              </a:pathLst>
            </a:custGeom>
            <a:solidFill>
              <a:srgbClr val="3F3FFF"/>
            </a:solidFill>
            <a:ln w="9525">
              <a:noFill/>
              <a:round/>
              <a:headEnd/>
              <a:tailEnd/>
            </a:ln>
          </p:spPr>
          <p:txBody>
            <a:bodyPr/>
            <a:lstStyle/>
            <a:p>
              <a:endParaRPr lang="en-US"/>
            </a:p>
          </p:txBody>
        </p:sp>
        <p:sp>
          <p:nvSpPr>
            <p:cNvPr id="53328" name="Freeform 77"/>
            <p:cNvSpPr>
              <a:spLocks/>
            </p:cNvSpPr>
            <p:nvPr/>
          </p:nvSpPr>
          <p:spPr bwMode="auto">
            <a:xfrm>
              <a:off x="2256" y="987"/>
              <a:ext cx="68" cy="39"/>
            </a:xfrm>
            <a:custGeom>
              <a:avLst/>
              <a:gdLst>
                <a:gd name="T0" fmla="*/ 60 w 68"/>
                <a:gd name="T1" fmla="*/ 28 h 39"/>
                <a:gd name="T2" fmla="*/ 60 w 68"/>
                <a:gd name="T3" fmla="*/ 34 h 39"/>
                <a:gd name="T4" fmla="*/ 53 w 68"/>
                <a:gd name="T5" fmla="*/ 39 h 39"/>
                <a:gd name="T6" fmla="*/ 7 w 68"/>
                <a:gd name="T7" fmla="*/ 39 h 39"/>
                <a:gd name="T8" fmla="*/ 7 w 68"/>
                <a:gd name="T9" fmla="*/ 34 h 39"/>
                <a:gd name="T10" fmla="*/ 0 w 68"/>
                <a:gd name="T11" fmla="*/ 28 h 39"/>
                <a:gd name="T12" fmla="*/ 0 w 68"/>
                <a:gd name="T13" fmla="*/ 11 h 39"/>
                <a:gd name="T14" fmla="*/ 15 w 68"/>
                <a:gd name="T15" fmla="*/ 0 h 39"/>
                <a:gd name="T16" fmla="*/ 45 w 68"/>
                <a:gd name="T17" fmla="*/ 0 h 39"/>
                <a:gd name="T18" fmla="*/ 60 w 68"/>
                <a:gd name="T19" fmla="*/ 6 h 39"/>
                <a:gd name="T20" fmla="*/ 68 w 68"/>
                <a:gd name="T21" fmla="*/ 11 h 39"/>
                <a:gd name="T22" fmla="*/ 68 w 68"/>
                <a:gd name="T23" fmla="*/ 17 h 39"/>
                <a:gd name="T24" fmla="*/ 60 w 68"/>
                <a:gd name="T25" fmla="*/ 28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 h="39">
                  <a:moveTo>
                    <a:pt x="60" y="28"/>
                  </a:moveTo>
                  <a:lnTo>
                    <a:pt x="60" y="34"/>
                  </a:lnTo>
                  <a:lnTo>
                    <a:pt x="53" y="39"/>
                  </a:lnTo>
                  <a:lnTo>
                    <a:pt x="7" y="39"/>
                  </a:lnTo>
                  <a:lnTo>
                    <a:pt x="7" y="34"/>
                  </a:lnTo>
                  <a:lnTo>
                    <a:pt x="0" y="28"/>
                  </a:lnTo>
                  <a:lnTo>
                    <a:pt x="0" y="11"/>
                  </a:lnTo>
                  <a:lnTo>
                    <a:pt x="15" y="0"/>
                  </a:lnTo>
                  <a:lnTo>
                    <a:pt x="45" y="0"/>
                  </a:lnTo>
                  <a:lnTo>
                    <a:pt x="60" y="6"/>
                  </a:lnTo>
                  <a:lnTo>
                    <a:pt x="68" y="11"/>
                  </a:lnTo>
                  <a:lnTo>
                    <a:pt x="68" y="17"/>
                  </a:lnTo>
                  <a:lnTo>
                    <a:pt x="60" y="28"/>
                  </a:lnTo>
                  <a:close/>
                </a:path>
              </a:pathLst>
            </a:custGeom>
            <a:solidFill>
              <a:srgbClr val="3FFFFF"/>
            </a:solidFill>
            <a:ln w="9525">
              <a:noFill/>
              <a:round/>
              <a:headEnd/>
              <a:tailEnd/>
            </a:ln>
          </p:spPr>
          <p:txBody>
            <a:bodyPr/>
            <a:lstStyle/>
            <a:p>
              <a:endParaRPr lang="en-US"/>
            </a:p>
          </p:txBody>
        </p:sp>
        <p:sp>
          <p:nvSpPr>
            <p:cNvPr id="53329" name="Freeform 78"/>
            <p:cNvSpPr>
              <a:spLocks/>
            </p:cNvSpPr>
            <p:nvPr/>
          </p:nvSpPr>
          <p:spPr bwMode="auto">
            <a:xfrm>
              <a:off x="4527" y="993"/>
              <a:ext cx="338" cy="169"/>
            </a:xfrm>
            <a:custGeom>
              <a:avLst/>
              <a:gdLst>
                <a:gd name="T0" fmla="*/ 323 w 338"/>
                <a:gd name="T1" fmla="*/ 79 h 169"/>
                <a:gd name="T2" fmla="*/ 331 w 338"/>
                <a:gd name="T3" fmla="*/ 101 h 169"/>
                <a:gd name="T4" fmla="*/ 338 w 338"/>
                <a:gd name="T5" fmla="*/ 118 h 169"/>
                <a:gd name="T6" fmla="*/ 338 w 338"/>
                <a:gd name="T7" fmla="*/ 141 h 169"/>
                <a:gd name="T8" fmla="*/ 323 w 338"/>
                <a:gd name="T9" fmla="*/ 157 h 169"/>
                <a:gd name="T10" fmla="*/ 323 w 338"/>
                <a:gd name="T11" fmla="*/ 163 h 169"/>
                <a:gd name="T12" fmla="*/ 316 w 338"/>
                <a:gd name="T13" fmla="*/ 163 h 169"/>
                <a:gd name="T14" fmla="*/ 308 w 338"/>
                <a:gd name="T15" fmla="*/ 169 h 169"/>
                <a:gd name="T16" fmla="*/ 278 w 338"/>
                <a:gd name="T17" fmla="*/ 169 h 169"/>
                <a:gd name="T18" fmla="*/ 270 w 338"/>
                <a:gd name="T19" fmla="*/ 163 h 169"/>
                <a:gd name="T20" fmla="*/ 263 w 338"/>
                <a:gd name="T21" fmla="*/ 152 h 169"/>
                <a:gd name="T22" fmla="*/ 255 w 338"/>
                <a:gd name="T23" fmla="*/ 146 h 169"/>
                <a:gd name="T24" fmla="*/ 248 w 338"/>
                <a:gd name="T25" fmla="*/ 135 h 169"/>
                <a:gd name="T26" fmla="*/ 240 w 338"/>
                <a:gd name="T27" fmla="*/ 124 h 169"/>
                <a:gd name="T28" fmla="*/ 225 w 338"/>
                <a:gd name="T29" fmla="*/ 112 h 169"/>
                <a:gd name="T30" fmla="*/ 210 w 338"/>
                <a:gd name="T31" fmla="*/ 107 h 169"/>
                <a:gd name="T32" fmla="*/ 203 w 338"/>
                <a:gd name="T33" fmla="*/ 95 h 169"/>
                <a:gd name="T34" fmla="*/ 188 w 338"/>
                <a:gd name="T35" fmla="*/ 84 h 169"/>
                <a:gd name="T36" fmla="*/ 173 w 338"/>
                <a:gd name="T37" fmla="*/ 79 h 169"/>
                <a:gd name="T38" fmla="*/ 158 w 338"/>
                <a:gd name="T39" fmla="*/ 73 h 169"/>
                <a:gd name="T40" fmla="*/ 143 w 338"/>
                <a:gd name="T41" fmla="*/ 62 h 169"/>
                <a:gd name="T42" fmla="*/ 128 w 338"/>
                <a:gd name="T43" fmla="*/ 56 h 169"/>
                <a:gd name="T44" fmla="*/ 113 w 338"/>
                <a:gd name="T45" fmla="*/ 56 h 169"/>
                <a:gd name="T46" fmla="*/ 98 w 338"/>
                <a:gd name="T47" fmla="*/ 50 h 169"/>
                <a:gd name="T48" fmla="*/ 83 w 338"/>
                <a:gd name="T49" fmla="*/ 45 h 169"/>
                <a:gd name="T50" fmla="*/ 60 w 338"/>
                <a:gd name="T51" fmla="*/ 45 h 169"/>
                <a:gd name="T52" fmla="*/ 0 w 338"/>
                <a:gd name="T53" fmla="*/ 50 h 169"/>
                <a:gd name="T54" fmla="*/ 0 w 338"/>
                <a:gd name="T55" fmla="*/ 28 h 169"/>
                <a:gd name="T56" fmla="*/ 7 w 338"/>
                <a:gd name="T57" fmla="*/ 22 h 169"/>
                <a:gd name="T58" fmla="*/ 15 w 338"/>
                <a:gd name="T59" fmla="*/ 22 h 169"/>
                <a:gd name="T60" fmla="*/ 22 w 338"/>
                <a:gd name="T61" fmla="*/ 17 h 169"/>
                <a:gd name="T62" fmla="*/ 22 w 338"/>
                <a:gd name="T63" fmla="*/ 11 h 169"/>
                <a:gd name="T64" fmla="*/ 30 w 338"/>
                <a:gd name="T65" fmla="*/ 11 h 169"/>
                <a:gd name="T66" fmla="*/ 52 w 338"/>
                <a:gd name="T67" fmla="*/ 5 h 169"/>
                <a:gd name="T68" fmla="*/ 67 w 338"/>
                <a:gd name="T69" fmla="*/ 0 h 169"/>
                <a:gd name="T70" fmla="*/ 150 w 338"/>
                <a:gd name="T71" fmla="*/ 0 h 169"/>
                <a:gd name="T72" fmla="*/ 173 w 338"/>
                <a:gd name="T73" fmla="*/ 5 h 169"/>
                <a:gd name="T74" fmla="*/ 188 w 338"/>
                <a:gd name="T75" fmla="*/ 11 h 169"/>
                <a:gd name="T76" fmla="*/ 203 w 338"/>
                <a:gd name="T77" fmla="*/ 17 h 169"/>
                <a:gd name="T78" fmla="*/ 225 w 338"/>
                <a:gd name="T79" fmla="*/ 22 h 169"/>
                <a:gd name="T80" fmla="*/ 240 w 338"/>
                <a:gd name="T81" fmla="*/ 33 h 169"/>
                <a:gd name="T82" fmla="*/ 263 w 338"/>
                <a:gd name="T83" fmla="*/ 39 h 169"/>
                <a:gd name="T84" fmla="*/ 270 w 338"/>
                <a:gd name="T85" fmla="*/ 50 h 169"/>
                <a:gd name="T86" fmla="*/ 293 w 338"/>
                <a:gd name="T87" fmla="*/ 62 h 169"/>
                <a:gd name="T88" fmla="*/ 308 w 338"/>
                <a:gd name="T89" fmla="*/ 67 h 169"/>
                <a:gd name="T90" fmla="*/ 323 w 338"/>
                <a:gd name="T91" fmla="*/ 79 h 1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38" h="169">
                  <a:moveTo>
                    <a:pt x="323" y="79"/>
                  </a:moveTo>
                  <a:lnTo>
                    <a:pt x="331" y="101"/>
                  </a:lnTo>
                  <a:lnTo>
                    <a:pt x="338" y="118"/>
                  </a:lnTo>
                  <a:lnTo>
                    <a:pt x="338" y="141"/>
                  </a:lnTo>
                  <a:lnTo>
                    <a:pt x="323" y="157"/>
                  </a:lnTo>
                  <a:lnTo>
                    <a:pt x="323" y="163"/>
                  </a:lnTo>
                  <a:lnTo>
                    <a:pt x="316" y="163"/>
                  </a:lnTo>
                  <a:lnTo>
                    <a:pt x="308" y="169"/>
                  </a:lnTo>
                  <a:lnTo>
                    <a:pt x="278" y="169"/>
                  </a:lnTo>
                  <a:lnTo>
                    <a:pt x="270" y="163"/>
                  </a:lnTo>
                  <a:lnTo>
                    <a:pt x="263" y="152"/>
                  </a:lnTo>
                  <a:lnTo>
                    <a:pt x="255" y="146"/>
                  </a:lnTo>
                  <a:lnTo>
                    <a:pt x="248" y="135"/>
                  </a:lnTo>
                  <a:lnTo>
                    <a:pt x="240" y="124"/>
                  </a:lnTo>
                  <a:lnTo>
                    <a:pt x="225" y="112"/>
                  </a:lnTo>
                  <a:lnTo>
                    <a:pt x="210" y="107"/>
                  </a:lnTo>
                  <a:lnTo>
                    <a:pt x="203" y="95"/>
                  </a:lnTo>
                  <a:lnTo>
                    <a:pt x="188" y="84"/>
                  </a:lnTo>
                  <a:lnTo>
                    <a:pt x="173" y="79"/>
                  </a:lnTo>
                  <a:lnTo>
                    <a:pt x="158" y="73"/>
                  </a:lnTo>
                  <a:lnTo>
                    <a:pt x="143" y="62"/>
                  </a:lnTo>
                  <a:lnTo>
                    <a:pt x="128" y="56"/>
                  </a:lnTo>
                  <a:lnTo>
                    <a:pt x="113" y="56"/>
                  </a:lnTo>
                  <a:lnTo>
                    <a:pt x="98" y="50"/>
                  </a:lnTo>
                  <a:lnTo>
                    <a:pt x="83" y="45"/>
                  </a:lnTo>
                  <a:lnTo>
                    <a:pt x="60" y="45"/>
                  </a:lnTo>
                  <a:lnTo>
                    <a:pt x="0" y="50"/>
                  </a:lnTo>
                  <a:lnTo>
                    <a:pt x="0" y="28"/>
                  </a:lnTo>
                  <a:lnTo>
                    <a:pt x="7" y="22"/>
                  </a:lnTo>
                  <a:lnTo>
                    <a:pt x="15" y="22"/>
                  </a:lnTo>
                  <a:lnTo>
                    <a:pt x="22" y="17"/>
                  </a:lnTo>
                  <a:lnTo>
                    <a:pt x="22" y="11"/>
                  </a:lnTo>
                  <a:lnTo>
                    <a:pt x="30" y="11"/>
                  </a:lnTo>
                  <a:lnTo>
                    <a:pt x="52" y="5"/>
                  </a:lnTo>
                  <a:lnTo>
                    <a:pt x="67" y="0"/>
                  </a:lnTo>
                  <a:lnTo>
                    <a:pt x="150" y="0"/>
                  </a:lnTo>
                  <a:lnTo>
                    <a:pt x="173" y="5"/>
                  </a:lnTo>
                  <a:lnTo>
                    <a:pt x="188" y="11"/>
                  </a:lnTo>
                  <a:lnTo>
                    <a:pt x="203" y="17"/>
                  </a:lnTo>
                  <a:lnTo>
                    <a:pt x="225" y="22"/>
                  </a:lnTo>
                  <a:lnTo>
                    <a:pt x="240" y="33"/>
                  </a:lnTo>
                  <a:lnTo>
                    <a:pt x="263" y="39"/>
                  </a:lnTo>
                  <a:lnTo>
                    <a:pt x="270" y="50"/>
                  </a:lnTo>
                  <a:lnTo>
                    <a:pt x="293" y="62"/>
                  </a:lnTo>
                  <a:lnTo>
                    <a:pt x="308" y="67"/>
                  </a:lnTo>
                  <a:lnTo>
                    <a:pt x="323" y="79"/>
                  </a:lnTo>
                  <a:close/>
                </a:path>
              </a:pathLst>
            </a:custGeom>
            <a:solidFill>
              <a:srgbClr val="FF3FFF"/>
            </a:solidFill>
            <a:ln w="9525">
              <a:noFill/>
              <a:round/>
              <a:headEnd/>
              <a:tailEnd/>
            </a:ln>
          </p:spPr>
          <p:txBody>
            <a:bodyPr/>
            <a:lstStyle/>
            <a:p>
              <a:endParaRPr lang="en-US"/>
            </a:p>
          </p:txBody>
        </p:sp>
        <p:sp>
          <p:nvSpPr>
            <p:cNvPr id="53330" name="Freeform 79"/>
            <p:cNvSpPr>
              <a:spLocks/>
            </p:cNvSpPr>
            <p:nvPr/>
          </p:nvSpPr>
          <p:spPr bwMode="auto">
            <a:xfrm>
              <a:off x="3970" y="1004"/>
              <a:ext cx="256" cy="175"/>
            </a:xfrm>
            <a:custGeom>
              <a:avLst/>
              <a:gdLst>
                <a:gd name="T0" fmla="*/ 256 w 256"/>
                <a:gd name="T1" fmla="*/ 39 h 175"/>
                <a:gd name="T2" fmla="*/ 233 w 256"/>
                <a:gd name="T3" fmla="*/ 45 h 175"/>
                <a:gd name="T4" fmla="*/ 211 w 256"/>
                <a:gd name="T5" fmla="*/ 51 h 175"/>
                <a:gd name="T6" fmla="*/ 196 w 256"/>
                <a:gd name="T7" fmla="*/ 56 h 175"/>
                <a:gd name="T8" fmla="*/ 181 w 256"/>
                <a:gd name="T9" fmla="*/ 68 h 175"/>
                <a:gd name="T10" fmla="*/ 158 w 256"/>
                <a:gd name="T11" fmla="*/ 79 h 175"/>
                <a:gd name="T12" fmla="*/ 151 w 256"/>
                <a:gd name="T13" fmla="*/ 96 h 175"/>
                <a:gd name="T14" fmla="*/ 136 w 256"/>
                <a:gd name="T15" fmla="*/ 107 h 175"/>
                <a:gd name="T16" fmla="*/ 128 w 256"/>
                <a:gd name="T17" fmla="*/ 124 h 175"/>
                <a:gd name="T18" fmla="*/ 121 w 256"/>
                <a:gd name="T19" fmla="*/ 135 h 175"/>
                <a:gd name="T20" fmla="*/ 113 w 256"/>
                <a:gd name="T21" fmla="*/ 141 h 175"/>
                <a:gd name="T22" fmla="*/ 106 w 256"/>
                <a:gd name="T23" fmla="*/ 152 h 175"/>
                <a:gd name="T24" fmla="*/ 98 w 256"/>
                <a:gd name="T25" fmla="*/ 163 h 175"/>
                <a:gd name="T26" fmla="*/ 83 w 256"/>
                <a:gd name="T27" fmla="*/ 169 h 175"/>
                <a:gd name="T28" fmla="*/ 76 w 256"/>
                <a:gd name="T29" fmla="*/ 175 h 175"/>
                <a:gd name="T30" fmla="*/ 38 w 256"/>
                <a:gd name="T31" fmla="*/ 175 h 175"/>
                <a:gd name="T32" fmla="*/ 38 w 256"/>
                <a:gd name="T33" fmla="*/ 169 h 175"/>
                <a:gd name="T34" fmla="*/ 30 w 256"/>
                <a:gd name="T35" fmla="*/ 169 h 175"/>
                <a:gd name="T36" fmla="*/ 8 w 256"/>
                <a:gd name="T37" fmla="*/ 152 h 175"/>
                <a:gd name="T38" fmla="*/ 8 w 256"/>
                <a:gd name="T39" fmla="*/ 146 h 175"/>
                <a:gd name="T40" fmla="*/ 0 w 256"/>
                <a:gd name="T41" fmla="*/ 141 h 175"/>
                <a:gd name="T42" fmla="*/ 0 w 256"/>
                <a:gd name="T43" fmla="*/ 135 h 175"/>
                <a:gd name="T44" fmla="*/ 15 w 256"/>
                <a:gd name="T45" fmla="*/ 113 h 175"/>
                <a:gd name="T46" fmla="*/ 30 w 256"/>
                <a:gd name="T47" fmla="*/ 96 h 175"/>
                <a:gd name="T48" fmla="*/ 45 w 256"/>
                <a:gd name="T49" fmla="*/ 73 h 175"/>
                <a:gd name="T50" fmla="*/ 68 w 256"/>
                <a:gd name="T51" fmla="*/ 56 h 175"/>
                <a:gd name="T52" fmla="*/ 83 w 256"/>
                <a:gd name="T53" fmla="*/ 39 h 175"/>
                <a:gd name="T54" fmla="*/ 106 w 256"/>
                <a:gd name="T55" fmla="*/ 22 h 175"/>
                <a:gd name="T56" fmla="*/ 128 w 256"/>
                <a:gd name="T57" fmla="*/ 11 h 175"/>
                <a:gd name="T58" fmla="*/ 158 w 256"/>
                <a:gd name="T59" fmla="*/ 0 h 175"/>
                <a:gd name="T60" fmla="*/ 173 w 256"/>
                <a:gd name="T61" fmla="*/ 0 h 175"/>
                <a:gd name="T62" fmla="*/ 188 w 256"/>
                <a:gd name="T63" fmla="*/ 6 h 175"/>
                <a:gd name="T64" fmla="*/ 196 w 256"/>
                <a:gd name="T65" fmla="*/ 6 h 175"/>
                <a:gd name="T66" fmla="*/ 211 w 256"/>
                <a:gd name="T67" fmla="*/ 11 h 175"/>
                <a:gd name="T68" fmla="*/ 241 w 256"/>
                <a:gd name="T69" fmla="*/ 34 h 175"/>
                <a:gd name="T70" fmla="*/ 256 w 256"/>
                <a:gd name="T71" fmla="*/ 39 h 1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6" h="175">
                  <a:moveTo>
                    <a:pt x="256" y="39"/>
                  </a:moveTo>
                  <a:lnTo>
                    <a:pt x="233" y="45"/>
                  </a:lnTo>
                  <a:lnTo>
                    <a:pt x="211" y="51"/>
                  </a:lnTo>
                  <a:lnTo>
                    <a:pt x="196" y="56"/>
                  </a:lnTo>
                  <a:lnTo>
                    <a:pt x="181" y="68"/>
                  </a:lnTo>
                  <a:lnTo>
                    <a:pt x="158" y="79"/>
                  </a:lnTo>
                  <a:lnTo>
                    <a:pt x="151" y="96"/>
                  </a:lnTo>
                  <a:lnTo>
                    <a:pt x="136" y="107"/>
                  </a:lnTo>
                  <a:lnTo>
                    <a:pt x="128" y="124"/>
                  </a:lnTo>
                  <a:lnTo>
                    <a:pt x="121" y="135"/>
                  </a:lnTo>
                  <a:lnTo>
                    <a:pt x="113" y="141"/>
                  </a:lnTo>
                  <a:lnTo>
                    <a:pt x="106" y="152"/>
                  </a:lnTo>
                  <a:lnTo>
                    <a:pt x="98" y="163"/>
                  </a:lnTo>
                  <a:lnTo>
                    <a:pt x="83" y="169"/>
                  </a:lnTo>
                  <a:lnTo>
                    <a:pt x="76" y="175"/>
                  </a:lnTo>
                  <a:lnTo>
                    <a:pt x="38" y="175"/>
                  </a:lnTo>
                  <a:lnTo>
                    <a:pt x="38" y="169"/>
                  </a:lnTo>
                  <a:lnTo>
                    <a:pt x="30" y="169"/>
                  </a:lnTo>
                  <a:lnTo>
                    <a:pt x="8" y="152"/>
                  </a:lnTo>
                  <a:lnTo>
                    <a:pt x="8" y="146"/>
                  </a:lnTo>
                  <a:lnTo>
                    <a:pt x="0" y="141"/>
                  </a:lnTo>
                  <a:lnTo>
                    <a:pt x="0" y="135"/>
                  </a:lnTo>
                  <a:lnTo>
                    <a:pt x="15" y="113"/>
                  </a:lnTo>
                  <a:lnTo>
                    <a:pt x="30" y="96"/>
                  </a:lnTo>
                  <a:lnTo>
                    <a:pt x="45" y="73"/>
                  </a:lnTo>
                  <a:lnTo>
                    <a:pt x="68" y="56"/>
                  </a:lnTo>
                  <a:lnTo>
                    <a:pt x="83" y="39"/>
                  </a:lnTo>
                  <a:lnTo>
                    <a:pt x="106" y="22"/>
                  </a:lnTo>
                  <a:lnTo>
                    <a:pt x="128" y="11"/>
                  </a:lnTo>
                  <a:lnTo>
                    <a:pt x="158" y="0"/>
                  </a:lnTo>
                  <a:lnTo>
                    <a:pt x="173" y="0"/>
                  </a:lnTo>
                  <a:lnTo>
                    <a:pt x="188" y="6"/>
                  </a:lnTo>
                  <a:lnTo>
                    <a:pt x="196" y="6"/>
                  </a:lnTo>
                  <a:lnTo>
                    <a:pt x="211" y="11"/>
                  </a:lnTo>
                  <a:lnTo>
                    <a:pt x="241" y="34"/>
                  </a:lnTo>
                  <a:lnTo>
                    <a:pt x="256" y="39"/>
                  </a:lnTo>
                  <a:close/>
                </a:path>
              </a:pathLst>
            </a:custGeom>
            <a:solidFill>
              <a:srgbClr val="FF3FFF"/>
            </a:solidFill>
            <a:ln w="9525">
              <a:noFill/>
              <a:round/>
              <a:headEnd/>
              <a:tailEnd/>
            </a:ln>
          </p:spPr>
          <p:txBody>
            <a:bodyPr/>
            <a:lstStyle/>
            <a:p>
              <a:endParaRPr lang="en-US"/>
            </a:p>
          </p:txBody>
        </p:sp>
        <p:sp>
          <p:nvSpPr>
            <p:cNvPr id="53331" name="Freeform 80"/>
            <p:cNvSpPr>
              <a:spLocks/>
            </p:cNvSpPr>
            <p:nvPr/>
          </p:nvSpPr>
          <p:spPr bwMode="auto">
            <a:xfrm>
              <a:off x="1068" y="1026"/>
              <a:ext cx="60" cy="29"/>
            </a:xfrm>
            <a:custGeom>
              <a:avLst/>
              <a:gdLst>
                <a:gd name="T0" fmla="*/ 60 w 60"/>
                <a:gd name="T1" fmla="*/ 6 h 29"/>
                <a:gd name="T2" fmla="*/ 60 w 60"/>
                <a:gd name="T3" fmla="*/ 23 h 29"/>
                <a:gd name="T4" fmla="*/ 52 w 60"/>
                <a:gd name="T5" fmla="*/ 23 h 29"/>
                <a:gd name="T6" fmla="*/ 45 w 60"/>
                <a:gd name="T7" fmla="*/ 29 h 29"/>
                <a:gd name="T8" fmla="*/ 0 w 60"/>
                <a:gd name="T9" fmla="*/ 29 h 29"/>
                <a:gd name="T10" fmla="*/ 7 w 60"/>
                <a:gd name="T11" fmla="*/ 23 h 29"/>
                <a:gd name="T12" fmla="*/ 0 w 60"/>
                <a:gd name="T13" fmla="*/ 12 h 29"/>
                <a:gd name="T14" fmla="*/ 0 w 60"/>
                <a:gd name="T15" fmla="*/ 0 h 29"/>
                <a:gd name="T16" fmla="*/ 52 w 60"/>
                <a:gd name="T17" fmla="*/ 0 h 29"/>
                <a:gd name="T18" fmla="*/ 60 w 60"/>
                <a:gd name="T19" fmla="*/ 6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60" y="6"/>
                  </a:moveTo>
                  <a:lnTo>
                    <a:pt x="60" y="23"/>
                  </a:lnTo>
                  <a:lnTo>
                    <a:pt x="52" y="23"/>
                  </a:lnTo>
                  <a:lnTo>
                    <a:pt x="45" y="29"/>
                  </a:lnTo>
                  <a:lnTo>
                    <a:pt x="0" y="29"/>
                  </a:lnTo>
                  <a:lnTo>
                    <a:pt x="7" y="23"/>
                  </a:lnTo>
                  <a:lnTo>
                    <a:pt x="0" y="12"/>
                  </a:lnTo>
                  <a:lnTo>
                    <a:pt x="0" y="0"/>
                  </a:lnTo>
                  <a:lnTo>
                    <a:pt x="52" y="0"/>
                  </a:lnTo>
                  <a:lnTo>
                    <a:pt x="60" y="6"/>
                  </a:lnTo>
                  <a:close/>
                </a:path>
              </a:pathLst>
            </a:custGeom>
            <a:solidFill>
              <a:srgbClr val="3FFFFF"/>
            </a:solidFill>
            <a:ln w="9525">
              <a:noFill/>
              <a:round/>
              <a:headEnd/>
              <a:tailEnd/>
            </a:ln>
          </p:spPr>
          <p:txBody>
            <a:bodyPr/>
            <a:lstStyle/>
            <a:p>
              <a:endParaRPr lang="en-US"/>
            </a:p>
          </p:txBody>
        </p:sp>
        <p:sp>
          <p:nvSpPr>
            <p:cNvPr id="53332" name="Freeform 81"/>
            <p:cNvSpPr>
              <a:spLocks/>
            </p:cNvSpPr>
            <p:nvPr/>
          </p:nvSpPr>
          <p:spPr bwMode="auto">
            <a:xfrm>
              <a:off x="1579" y="1021"/>
              <a:ext cx="196" cy="135"/>
            </a:xfrm>
            <a:custGeom>
              <a:avLst/>
              <a:gdLst>
                <a:gd name="T0" fmla="*/ 143 w 196"/>
                <a:gd name="T1" fmla="*/ 11 h 135"/>
                <a:gd name="T2" fmla="*/ 135 w 196"/>
                <a:gd name="T3" fmla="*/ 22 h 135"/>
                <a:gd name="T4" fmla="*/ 143 w 196"/>
                <a:gd name="T5" fmla="*/ 28 h 135"/>
                <a:gd name="T6" fmla="*/ 158 w 196"/>
                <a:gd name="T7" fmla="*/ 34 h 135"/>
                <a:gd name="T8" fmla="*/ 173 w 196"/>
                <a:gd name="T9" fmla="*/ 39 h 135"/>
                <a:gd name="T10" fmla="*/ 188 w 196"/>
                <a:gd name="T11" fmla="*/ 45 h 135"/>
                <a:gd name="T12" fmla="*/ 196 w 196"/>
                <a:gd name="T13" fmla="*/ 51 h 135"/>
                <a:gd name="T14" fmla="*/ 196 w 196"/>
                <a:gd name="T15" fmla="*/ 56 h 135"/>
                <a:gd name="T16" fmla="*/ 173 w 196"/>
                <a:gd name="T17" fmla="*/ 67 h 135"/>
                <a:gd name="T18" fmla="*/ 158 w 196"/>
                <a:gd name="T19" fmla="*/ 79 h 135"/>
                <a:gd name="T20" fmla="*/ 158 w 196"/>
                <a:gd name="T21" fmla="*/ 124 h 135"/>
                <a:gd name="T22" fmla="*/ 151 w 196"/>
                <a:gd name="T23" fmla="*/ 129 h 135"/>
                <a:gd name="T24" fmla="*/ 143 w 196"/>
                <a:gd name="T25" fmla="*/ 129 h 135"/>
                <a:gd name="T26" fmla="*/ 120 w 196"/>
                <a:gd name="T27" fmla="*/ 124 h 135"/>
                <a:gd name="T28" fmla="*/ 113 w 196"/>
                <a:gd name="T29" fmla="*/ 118 h 135"/>
                <a:gd name="T30" fmla="*/ 105 w 196"/>
                <a:gd name="T31" fmla="*/ 118 h 135"/>
                <a:gd name="T32" fmla="*/ 105 w 196"/>
                <a:gd name="T33" fmla="*/ 113 h 135"/>
                <a:gd name="T34" fmla="*/ 98 w 196"/>
                <a:gd name="T35" fmla="*/ 107 h 135"/>
                <a:gd name="T36" fmla="*/ 83 w 196"/>
                <a:gd name="T37" fmla="*/ 107 h 135"/>
                <a:gd name="T38" fmla="*/ 68 w 196"/>
                <a:gd name="T39" fmla="*/ 118 h 135"/>
                <a:gd name="T40" fmla="*/ 68 w 196"/>
                <a:gd name="T41" fmla="*/ 124 h 135"/>
                <a:gd name="T42" fmla="*/ 53 w 196"/>
                <a:gd name="T43" fmla="*/ 135 h 135"/>
                <a:gd name="T44" fmla="*/ 23 w 196"/>
                <a:gd name="T45" fmla="*/ 135 h 135"/>
                <a:gd name="T46" fmla="*/ 15 w 196"/>
                <a:gd name="T47" fmla="*/ 129 h 135"/>
                <a:gd name="T48" fmla="*/ 8 w 196"/>
                <a:gd name="T49" fmla="*/ 129 h 135"/>
                <a:gd name="T50" fmla="*/ 0 w 196"/>
                <a:gd name="T51" fmla="*/ 124 h 135"/>
                <a:gd name="T52" fmla="*/ 8 w 196"/>
                <a:gd name="T53" fmla="*/ 118 h 135"/>
                <a:gd name="T54" fmla="*/ 15 w 196"/>
                <a:gd name="T55" fmla="*/ 101 h 135"/>
                <a:gd name="T56" fmla="*/ 23 w 196"/>
                <a:gd name="T57" fmla="*/ 90 h 135"/>
                <a:gd name="T58" fmla="*/ 30 w 196"/>
                <a:gd name="T59" fmla="*/ 79 h 135"/>
                <a:gd name="T60" fmla="*/ 38 w 196"/>
                <a:gd name="T61" fmla="*/ 73 h 135"/>
                <a:gd name="T62" fmla="*/ 38 w 196"/>
                <a:gd name="T63" fmla="*/ 62 h 135"/>
                <a:gd name="T64" fmla="*/ 23 w 196"/>
                <a:gd name="T65" fmla="*/ 51 h 135"/>
                <a:gd name="T66" fmla="*/ 8 w 196"/>
                <a:gd name="T67" fmla="*/ 45 h 135"/>
                <a:gd name="T68" fmla="*/ 15 w 196"/>
                <a:gd name="T69" fmla="*/ 34 h 135"/>
                <a:gd name="T70" fmla="*/ 23 w 196"/>
                <a:gd name="T71" fmla="*/ 28 h 135"/>
                <a:gd name="T72" fmla="*/ 45 w 196"/>
                <a:gd name="T73" fmla="*/ 28 h 135"/>
                <a:gd name="T74" fmla="*/ 60 w 196"/>
                <a:gd name="T75" fmla="*/ 34 h 135"/>
                <a:gd name="T76" fmla="*/ 75 w 196"/>
                <a:gd name="T77" fmla="*/ 22 h 135"/>
                <a:gd name="T78" fmla="*/ 83 w 196"/>
                <a:gd name="T79" fmla="*/ 11 h 135"/>
                <a:gd name="T80" fmla="*/ 90 w 196"/>
                <a:gd name="T81" fmla="*/ 5 h 135"/>
                <a:gd name="T82" fmla="*/ 105 w 196"/>
                <a:gd name="T83" fmla="*/ 0 h 135"/>
                <a:gd name="T84" fmla="*/ 120 w 196"/>
                <a:gd name="T85" fmla="*/ 0 h 135"/>
                <a:gd name="T86" fmla="*/ 128 w 196"/>
                <a:gd name="T87" fmla="*/ 5 h 135"/>
                <a:gd name="T88" fmla="*/ 135 w 196"/>
                <a:gd name="T89" fmla="*/ 5 h 135"/>
                <a:gd name="T90" fmla="*/ 143 w 196"/>
                <a:gd name="T91" fmla="*/ 11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6" h="135">
                  <a:moveTo>
                    <a:pt x="143" y="11"/>
                  </a:moveTo>
                  <a:lnTo>
                    <a:pt x="135" y="22"/>
                  </a:lnTo>
                  <a:lnTo>
                    <a:pt x="143" y="28"/>
                  </a:lnTo>
                  <a:lnTo>
                    <a:pt x="158" y="34"/>
                  </a:lnTo>
                  <a:lnTo>
                    <a:pt x="173" y="39"/>
                  </a:lnTo>
                  <a:lnTo>
                    <a:pt x="188" y="45"/>
                  </a:lnTo>
                  <a:lnTo>
                    <a:pt x="196" y="51"/>
                  </a:lnTo>
                  <a:lnTo>
                    <a:pt x="196" y="56"/>
                  </a:lnTo>
                  <a:lnTo>
                    <a:pt x="173" y="67"/>
                  </a:lnTo>
                  <a:lnTo>
                    <a:pt x="158" y="79"/>
                  </a:lnTo>
                  <a:lnTo>
                    <a:pt x="158" y="124"/>
                  </a:lnTo>
                  <a:lnTo>
                    <a:pt x="151" y="129"/>
                  </a:lnTo>
                  <a:lnTo>
                    <a:pt x="143" y="129"/>
                  </a:lnTo>
                  <a:lnTo>
                    <a:pt x="120" y="124"/>
                  </a:lnTo>
                  <a:lnTo>
                    <a:pt x="113" y="118"/>
                  </a:lnTo>
                  <a:lnTo>
                    <a:pt x="105" y="118"/>
                  </a:lnTo>
                  <a:lnTo>
                    <a:pt x="105" y="113"/>
                  </a:lnTo>
                  <a:lnTo>
                    <a:pt x="98" y="107"/>
                  </a:lnTo>
                  <a:lnTo>
                    <a:pt x="83" y="107"/>
                  </a:lnTo>
                  <a:lnTo>
                    <a:pt x="68" y="118"/>
                  </a:lnTo>
                  <a:lnTo>
                    <a:pt x="68" y="124"/>
                  </a:lnTo>
                  <a:lnTo>
                    <a:pt x="53" y="135"/>
                  </a:lnTo>
                  <a:lnTo>
                    <a:pt x="23" y="135"/>
                  </a:lnTo>
                  <a:lnTo>
                    <a:pt x="15" y="129"/>
                  </a:lnTo>
                  <a:lnTo>
                    <a:pt x="8" y="129"/>
                  </a:lnTo>
                  <a:lnTo>
                    <a:pt x="0" y="124"/>
                  </a:lnTo>
                  <a:lnTo>
                    <a:pt x="8" y="118"/>
                  </a:lnTo>
                  <a:lnTo>
                    <a:pt x="15" y="101"/>
                  </a:lnTo>
                  <a:lnTo>
                    <a:pt x="23" y="90"/>
                  </a:lnTo>
                  <a:lnTo>
                    <a:pt x="30" y="79"/>
                  </a:lnTo>
                  <a:lnTo>
                    <a:pt x="38" y="73"/>
                  </a:lnTo>
                  <a:lnTo>
                    <a:pt x="38" y="62"/>
                  </a:lnTo>
                  <a:lnTo>
                    <a:pt x="23" y="51"/>
                  </a:lnTo>
                  <a:lnTo>
                    <a:pt x="8" y="45"/>
                  </a:lnTo>
                  <a:lnTo>
                    <a:pt x="15" y="34"/>
                  </a:lnTo>
                  <a:lnTo>
                    <a:pt x="23" y="28"/>
                  </a:lnTo>
                  <a:lnTo>
                    <a:pt x="45" y="28"/>
                  </a:lnTo>
                  <a:lnTo>
                    <a:pt x="60" y="34"/>
                  </a:lnTo>
                  <a:lnTo>
                    <a:pt x="75" y="22"/>
                  </a:lnTo>
                  <a:lnTo>
                    <a:pt x="83" y="11"/>
                  </a:lnTo>
                  <a:lnTo>
                    <a:pt x="90" y="5"/>
                  </a:lnTo>
                  <a:lnTo>
                    <a:pt x="105" y="0"/>
                  </a:lnTo>
                  <a:lnTo>
                    <a:pt x="120" y="0"/>
                  </a:lnTo>
                  <a:lnTo>
                    <a:pt x="128" y="5"/>
                  </a:lnTo>
                  <a:lnTo>
                    <a:pt x="135" y="5"/>
                  </a:lnTo>
                  <a:lnTo>
                    <a:pt x="143" y="11"/>
                  </a:lnTo>
                  <a:close/>
                </a:path>
              </a:pathLst>
            </a:custGeom>
            <a:solidFill>
              <a:srgbClr val="FF0000"/>
            </a:solidFill>
            <a:ln w="9525">
              <a:noFill/>
              <a:round/>
              <a:headEnd/>
              <a:tailEnd/>
            </a:ln>
          </p:spPr>
          <p:txBody>
            <a:bodyPr/>
            <a:lstStyle/>
            <a:p>
              <a:endParaRPr lang="en-US"/>
            </a:p>
          </p:txBody>
        </p:sp>
        <p:sp>
          <p:nvSpPr>
            <p:cNvPr id="53333" name="Freeform 82"/>
            <p:cNvSpPr>
              <a:spLocks/>
            </p:cNvSpPr>
            <p:nvPr/>
          </p:nvSpPr>
          <p:spPr bwMode="auto">
            <a:xfrm>
              <a:off x="4113" y="1072"/>
              <a:ext cx="166" cy="293"/>
            </a:xfrm>
            <a:custGeom>
              <a:avLst/>
              <a:gdLst>
                <a:gd name="T0" fmla="*/ 158 w 166"/>
                <a:gd name="T1" fmla="*/ 0 h 293"/>
                <a:gd name="T2" fmla="*/ 166 w 166"/>
                <a:gd name="T3" fmla="*/ 11 h 293"/>
                <a:gd name="T4" fmla="*/ 166 w 166"/>
                <a:gd name="T5" fmla="*/ 16 h 293"/>
                <a:gd name="T6" fmla="*/ 158 w 166"/>
                <a:gd name="T7" fmla="*/ 28 h 293"/>
                <a:gd name="T8" fmla="*/ 143 w 166"/>
                <a:gd name="T9" fmla="*/ 33 h 293"/>
                <a:gd name="T10" fmla="*/ 136 w 166"/>
                <a:gd name="T11" fmla="*/ 62 h 293"/>
                <a:gd name="T12" fmla="*/ 128 w 166"/>
                <a:gd name="T13" fmla="*/ 84 h 293"/>
                <a:gd name="T14" fmla="*/ 121 w 166"/>
                <a:gd name="T15" fmla="*/ 112 h 293"/>
                <a:gd name="T16" fmla="*/ 113 w 166"/>
                <a:gd name="T17" fmla="*/ 135 h 293"/>
                <a:gd name="T18" fmla="*/ 105 w 166"/>
                <a:gd name="T19" fmla="*/ 163 h 293"/>
                <a:gd name="T20" fmla="*/ 98 w 166"/>
                <a:gd name="T21" fmla="*/ 191 h 293"/>
                <a:gd name="T22" fmla="*/ 98 w 166"/>
                <a:gd name="T23" fmla="*/ 214 h 293"/>
                <a:gd name="T24" fmla="*/ 105 w 166"/>
                <a:gd name="T25" fmla="*/ 242 h 293"/>
                <a:gd name="T26" fmla="*/ 105 w 166"/>
                <a:gd name="T27" fmla="*/ 253 h 293"/>
                <a:gd name="T28" fmla="*/ 98 w 166"/>
                <a:gd name="T29" fmla="*/ 265 h 293"/>
                <a:gd name="T30" fmla="*/ 90 w 166"/>
                <a:gd name="T31" fmla="*/ 276 h 293"/>
                <a:gd name="T32" fmla="*/ 83 w 166"/>
                <a:gd name="T33" fmla="*/ 287 h 293"/>
                <a:gd name="T34" fmla="*/ 75 w 166"/>
                <a:gd name="T35" fmla="*/ 287 h 293"/>
                <a:gd name="T36" fmla="*/ 75 w 166"/>
                <a:gd name="T37" fmla="*/ 293 h 293"/>
                <a:gd name="T38" fmla="*/ 45 w 166"/>
                <a:gd name="T39" fmla="*/ 293 h 293"/>
                <a:gd name="T40" fmla="*/ 38 w 166"/>
                <a:gd name="T41" fmla="*/ 287 h 293"/>
                <a:gd name="T42" fmla="*/ 23 w 166"/>
                <a:gd name="T43" fmla="*/ 282 h 293"/>
                <a:gd name="T44" fmla="*/ 15 w 166"/>
                <a:gd name="T45" fmla="*/ 270 h 293"/>
                <a:gd name="T46" fmla="*/ 8 w 166"/>
                <a:gd name="T47" fmla="*/ 253 h 293"/>
                <a:gd name="T48" fmla="*/ 0 w 166"/>
                <a:gd name="T49" fmla="*/ 236 h 293"/>
                <a:gd name="T50" fmla="*/ 0 w 166"/>
                <a:gd name="T51" fmla="*/ 219 h 293"/>
                <a:gd name="T52" fmla="*/ 8 w 166"/>
                <a:gd name="T53" fmla="*/ 203 h 293"/>
                <a:gd name="T54" fmla="*/ 8 w 166"/>
                <a:gd name="T55" fmla="*/ 146 h 293"/>
                <a:gd name="T56" fmla="*/ 15 w 166"/>
                <a:gd name="T57" fmla="*/ 124 h 293"/>
                <a:gd name="T58" fmla="*/ 23 w 166"/>
                <a:gd name="T59" fmla="*/ 95 h 293"/>
                <a:gd name="T60" fmla="*/ 45 w 166"/>
                <a:gd name="T61" fmla="*/ 73 h 293"/>
                <a:gd name="T62" fmla="*/ 60 w 166"/>
                <a:gd name="T63" fmla="*/ 50 h 293"/>
                <a:gd name="T64" fmla="*/ 83 w 166"/>
                <a:gd name="T65" fmla="*/ 33 h 293"/>
                <a:gd name="T66" fmla="*/ 113 w 166"/>
                <a:gd name="T67" fmla="*/ 16 h 293"/>
                <a:gd name="T68" fmla="*/ 143 w 166"/>
                <a:gd name="T69" fmla="*/ 0 h 293"/>
                <a:gd name="T70" fmla="*/ 158 w 166"/>
                <a:gd name="T71" fmla="*/ 0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6" h="293">
                  <a:moveTo>
                    <a:pt x="158" y="0"/>
                  </a:moveTo>
                  <a:lnTo>
                    <a:pt x="166" y="11"/>
                  </a:lnTo>
                  <a:lnTo>
                    <a:pt x="166" y="16"/>
                  </a:lnTo>
                  <a:lnTo>
                    <a:pt x="158" y="28"/>
                  </a:lnTo>
                  <a:lnTo>
                    <a:pt x="143" y="33"/>
                  </a:lnTo>
                  <a:lnTo>
                    <a:pt x="136" y="62"/>
                  </a:lnTo>
                  <a:lnTo>
                    <a:pt x="128" y="84"/>
                  </a:lnTo>
                  <a:lnTo>
                    <a:pt x="121" y="112"/>
                  </a:lnTo>
                  <a:lnTo>
                    <a:pt x="113" y="135"/>
                  </a:lnTo>
                  <a:lnTo>
                    <a:pt x="105" y="163"/>
                  </a:lnTo>
                  <a:lnTo>
                    <a:pt x="98" y="191"/>
                  </a:lnTo>
                  <a:lnTo>
                    <a:pt x="98" y="214"/>
                  </a:lnTo>
                  <a:lnTo>
                    <a:pt x="105" y="242"/>
                  </a:lnTo>
                  <a:lnTo>
                    <a:pt x="105" y="253"/>
                  </a:lnTo>
                  <a:lnTo>
                    <a:pt x="98" y="265"/>
                  </a:lnTo>
                  <a:lnTo>
                    <a:pt x="90" y="276"/>
                  </a:lnTo>
                  <a:lnTo>
                    <a:pt x="83" y="287"/>
                  </a:lnTo>
                  <a:lnTo>
                    <a:pt x="75" y="287"/>
                  </a:lnTo>
                  <a:lnTo>
                    <a:pt x="75" y="293"/>
                  </a:lnTo>
                  <a:lnTo>
                    <a:pt x="45" y="293"/>
                  </a:lnTo>
                  <a:lnTo>
                    <a:pt x="38" y="287"/>
                  </a:lnTo>
                  <a:lnTo>
                    <a:pt x="23" y="282"/>
                  </a:lnTo>
                  <a:lnTo>
                    <a:pt x="15" y="270"/>
                  </a:lnTo>
                  <a:lnTo>
                    <a:pt x="8" y="253"/>
                  </a:lnTo>
                  <a:lnTo>
                    <a:pt x="0" y="236"/>
                  </a:lnTo>
                  <a:lnTo>
                    <a:pt x="0" y="219"/>
                  </a:lnTo>
                  <a:lnTo>
                    <a:pt x="8" y="203"/>
                  </a:lnTo>
                  <a:lnTo>
                    <a:pt x="8" y="146"/>
                  </a:lnTo>
                  <a:lnTo>
                    <a:pt x="15" y="124"/>
                  </a:lnTo>
                  <a:lnTo>
                    <a:pt x="23" y="95"/>
                  </a:lnTo>
                  <a:lnTo>
                    <a:pt x="45" y="73"/>
                  </a:lnTo>
                  <a:lnTo>
                    <a:pt x="60" y="50"/>
                  </a:lnTo>
                  <a:lnTo>
                    <a:pt x="83" y="33"/>
                  </a:lnTo>
                  <a:lnTo>
                    <a:pt x="113" y="16"/>
                  </a:lnTo>
                  <a:lnTo>
                    <a:pt x="143" y="0"/>
                  </a:lnTo>
                  <a:lnTo>
                    <a:pt x="158" y="0"/>
                  </a:lnTo>
                  <a:close/>
                </a:path>
              </a:pathLst>
            </a:custGeom>
            <a:solidFill>
              <a:srgbClr val="FF3FFF"/>
            </a:solidFill>
            <a:ln w="9525">
              <a:noFill/>
              <a:round/>
              <a:headEnd/>
              <a:tailEnd/>
            </a:ln>
          </p:spPr>
          <p:txBody>
            <a:bodyPr/>
            <a:lstStyle/>
            <a:p>
              <a:endParaRPr lang="en-US"/>
            </a:p>
          </p:txBody>
        </p:sp>
        <p:sp>
          <p:nvSpPr>
            <p:cNvPr id="53334" name="Freeform 83"/>
            <p:cNvSpPr>
              <a:spLocks/>
            </p:cNvSpPr>
            <p:nvPr/>
          </p:nvSpPr>
          <p:spPr bwMode="auto">
            <a:xfrm>
              <a:off x="880" y="1077"/>
              <a:ext cx="83" cy="62"/>
            </a:xfrm>
            <a:custGeom>
              <a:avLst/>
              <a:gdLst>
                <a:gd name="T0" fmla="*/ 83 w 83"/>
                <a:gd name="T1" fmla="*/ 23 h 62"/>
                <a:gd name="T2" fmla="*/ 83 w 83"/>
                <a:gd name="T3" fmla="*/ 45 h 62"/>
                <a:gd name="T4" fmla="*/ 75 w 83"/>
                <a:gd name="T5" fmla="*/ 51 h 62"/>
                <a:gd name="T6" fmla="*/ 67 w 83"/>
                <a:gd name="T7" fmla="*/ 62 h 62"/>
                <a:gd name="T8" fmla="*/ 45 w 83"/>
                <a:gd name="T9" fmla="*/ 62 h 62"/>
                <a:gd name="T10" fmla="*/ 30 w 83"/>
                <a:gd name="T11" fmla="*/ 57 h 62"/>
                <a:gd name="T12" fmla="*/ 0 w 83"/>
                <a:gd name="T13" fmla="*/ 34 h 62"/>
                <a:gd name="T14" fmla="*/ 7 w 83"/>
                <a:gd name="T15" fmla="*/ 28 h 62"/>
                <a:gd name="T16" fmla="*/ 7 w 83"/>
                <a:gd name="T17" fmla="*/ 17 h 62"/>
                <a:gd name="T18" fmla="*/ 15 w 83"/>
                <a:gd name="T19" fmla="*/ 11 h 62"/>
                <a:gd name="T20" fmla="*/ 22 w 83"/>
                <a:gd name="T21" fmla="*/ 0 h 62"/>
                <a:gd name="T22" fmla="*/ 30 w 83"/>
                <a:gd name="T23" fmla="*/ 0 h 62"/>
                <a:gd name="T24" fmla="*/ 45 w 83"/>
                <a:gd name="T25" fmla="*/ 6 h 62"/>
                <a:gd name="T26" fmla="*/ 60 w 83"/>
                <a:gd name="T27" fmla="*/ 6 h 62"/>
                <a:gd name="T28" fmla="*/ 67 w 83"/>
                <a:gd name="T29" fmla="*/ 11 h 62"/>
                <a:gd name="T30" fmla="*/ 67 w 83"/>
                <a:gd name="T31" fmla="*/ 17 h 62"/>
                <a:gd name="T32" fmla="*/ 75 w 83"/>
                <a:gd name="T33" fmla="*/ 17 h 62"/>
                <a:gd name="T34" fmla="*/ 83 w 83"/>
                <a:gd name="T35" fmla="*/ 23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62">
                  <a:moveTo>
                    <a:pt x="83" y="23"/>
                  </a:moveTo>
                  <a:lnTo>
                    <a:pt x="83" y="45"/>
                  </a:lnTo>
                  <a:lnTo>
                    <a:pt x="75" y="51"/>
                  </a:lnTo>
                  <a:lnTo>
                    <a:pt x="67" y="62"/>
                  </a:lnTo>
                  <a:lnTo>
                    <a:pt x="45" y="62"/>
                  </a:lnTo>
                  <a:lnTo>
                    <a:pt x="30" y="57"/>
                  </a:lnTo>
                  <a:lnTo>
                    <a:pt x="0" y="34"/>
                  </a:lnTo>
                  <a:lnTo>
                    <a:pt x="7" y="28"/>
                  </a:lnTo>
                  <a:lnTo>
                    <a:pt x="7" y="17"/>
                  </a:lnTo>
                  <a:lnTo>
                    <a:pt x="15" y="11"/>
                  </a:lnTo>
                  <a:lnTo>
                    <a:pt x="22" y="0"/>
                  </a:lnTo>
                  <a:lnTo>
                    <a:pt x="30" y="0"/>
                  </a:lnTo>
                  <a:lnTo>
                    <a:pt x="45" y="6"/>
                  </a:lnTo>
                  <a:lnTo>
                    <a:pt x="60" y="6"/>
                  </a:lnTo>
                  <a:lnTo>
                    <a:pt x="67" y="11"/>
                  </a:lnTo>
                  <a:lnTo>
                    <a:pt x="67" y="17"/>
                  </a:lnTo>
                  <a:lnTo>
                    <a:pt x="75" y="17"/>
                  </a:lnTo>
                  <a:lnTo>
                    <a:pt x="83" y="23"/>
                  </a:lnTo>
                  <a:close/>
                </a:path>
              </a:pathLst>
            </a:custGeom>
            <a:solidFill>
              <a:srgbClr val="FF0000"/>
            </a:solidFill>
            <a:ln w="9525">
              <a:noFill/>
              <a:round/>
              <a:headEnd/>
              <a:tailEnd/>
            </a:ln>
          </p:spPr>
          <p:txBody>
            <a:bodyPr/>
            <a:lstStyle/>
            <a:p>
              <a:endParaRPr lang="en-US"/>
            </a:p>
          </p:txBody>
        </p:sp>
        <p:sp>
          <p:nvSpPr>
            <p:cNvPr id="53335" name="Freeform 84"/>
            <p:cNvSpPr>
              <a:spLocks/>
            </p:cNvSpPr>
            <p:nvPr/>
          </p:nvSpPr>
          <p:spPr bwMode="auto">
            <a:xfrm>
              <a:off x="4467" y="1077"/>
              <a:ext cx="225" cy="237"/>
            </a:xfrm>
            <a:custGeom>
              <a:avLst/>
              <a:gdLst>
                <a:gd name="T0" fmla="*/ 188 w 225"/>
                <a:gd name="T1" fmla="*/ 79 h 237"/>
                <a:gd name="T2" fmla="*/ 195 w 225"/>
                <a:gd name="T3" fmla="*/ 96 h 237"/>
                <a:gd name="T4" fmla="*/ 203 w 225"/>
                <a:gd name="T5" fmla="*/ 113 h 237"/>
                <a:gd name="T6" fmla="*/ 210 w 225"/>
                <a:gd name="T7" fmla="*/ 130 h 237"/>
                <a:gd name="T8" fmla="*/ 218 w 225"/>
                <a:gd name="T9" fmla="*/ 152 h 237"/>
                <a:gd name="T10" fmla="*/ 218 w 225"/>
                <a:gd name="T11" fmla="*/ 164 h 237"/>
                <a:gd name="T12" fmla="*/ 225 w 225"/>
                <a:gd name="T13" fmla="*/ 186 h 237"/>
                <a:gd name="T14" fmla="*/ 218 w 225"/>
                <a:gd name="T15" fmla="*/ 203 h 237"/>
                <a:gd name="T16" fmla="*/ 203 w 225"/>
                <a:gd name="T17" fmla="*/ 220 h 237"/>
                <a:gd name="T18" fmla="*/ 188 w 225"/>
                <a:gd name="T19" fmla="*/ 231 h 237"/>
                <a:gd name="T20" fmla="*/ 173 w 225"/>
                <a:gd name="T21" fmla="*/ 231 h 237"/>
                <a:gd name="T22" fmla="*/ 165 w 225"/>
                <a:gd name="T23" fmla="*/ 237 h 237"/>
                <a:gd name="T24" fmla="*/ 165 w 225"/>
                <a:gd name="T25" fmla="*/ 231 h 237"/>
                <a:gd name="T26" fmla="*/ 158 w 225"/>
                <a:gd name="T27" fmla="*/ 231 h 237"/>
                <a:gd name="T28" fmla="*/ 143 w 225"/>
                <a:gd name="T29" fmla="*/ 198 h 237"/>
                <a:gd name="T30" fmla="*/ 135 w 225"/>
                <a:gd name="T31" fmla="*/ 169 h 237"/>
                <a:gd name="T32" fmla="*/ 120 w 225"/>
                <a:gd name="T33" fmla="*/ 141 h 237"/>
                <a:gd name="T34" fmla="*/ 105 w 225"/>
                <a:gd name="T35" fmla="*/ 107 h 237"/>
                <a:gd name="T36" fmla="*/ 82 w 225"/>
                <a:gd name="T37" fmla="*/ 85 h 237"/>
                <a:gd name="T38" fmla="*/ 60 w 225"/>
                <a:gd name="T39" fmla="*/ 57 h 237"/>
                <a:gd name="T40" fmla="*/ 30 w 225"/>
                <a:gd name="T41" fmla="*/ 34 h 237"/>
                <a:gd name="T42" fmla="*/ 0 w 225"/>
                <a:gd name="T43" fmla="*/ 17 h 237"/>
                <a:gd name="T44" fmla="*/ 0 w 225"/>
                <a:gd name="T45" fmla="*/ 6 h 237"/>
                <a:gd name="T46" fmla="*/ 7 w 225"/>
                <a:gd name="T47" fmla="*/ 0 h 237"/>
                <a:gd name="T48" fmla="*/ 60 w 225"/>
                <a:gd name="T49" fmla="*/ 0 h 237"/>
                <a:gd name="T50" fmla="*/ 82 w 225"/>
                <a:gd name="T51" fmla="*/ 6 h 237"/>
                <a:gd name="T52" fmla="*/ 112 w 225"/>
                <a:gd name="T53" fmla="*/ 17 h 237"/>
                <a:gd name="T54" fmla="*/ 127 w 225"/>
                <a:gd name="T55" fmla="*/ 34 h 237"/>
                <a:gd name="T56" fmla="*/ 188 w 225"/>
                <a:gd name="T57" fmla="*/ 79 h 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5" h="237">
                  <a:moveTo>
                    <a:pt x="188" y="79"/>
                  </a:moveTo>
                  <a:lnTo>
                    <a:pt x="195" y="96"/>
                  </a:lnTo>
                  <a:lnTo>
                    <a:pt x="203" y="113"/>
                  </a:lnTo>
                  <a:lnTo>
                    <a:pt x="210" y="130"/>
                  </a:lnTo>
                  <a:lnTo>
                    <a:pt x="218" y="152"/>
                  </a:lnTo>
                  <a:lnTo>
                    <a:pt x="218" y="164"/>
                  </a:lnTo>
                  <a:lnTo>
                    <a:pt x="225" y="186"/>
                  </a:lnTo>
                  <a:lnTo>
                    <a:pt x="218" y="203"/>
                  </a:lnTo>
                  <a:lnTo>
                    <a:pt x="203" y="220"/>
                  </a:lnTo>
                  <a:lnTo>
                    <a:pt x="188" y="231"/>
                  </a:lnTo>
                  <a:lnTo>
                    <a:pt x="173" y="231"/>
                  </a:lnTo>
                  <a:lnTo>
                    <a:pt x="165" y="237"/>
                  </a:lnTo>
                  <a:lnTo>
                    <a:pt x="165" y="231"/>
                  </a:lnTo>
                  <a:lnTo>
                    <a:pt x="158" y="231"/>
                  </a:lnTo>
                  <a:lnTo>
                    <a:pt x="143" y="198"/>
                  </a:lnTo>
                  <a:lnTo>
                    <a:pt x="135" y="169"/>
                  </a:lnTo>
                  <a:lnTo>
                    <a:pt x="120" y="141"/>
                  </a:lnTo>
                  <a:lnTo>
                    <a:pt x="105" y="107"/>
                  </a:lnTo>
                  <a:lnTo>
                    <a:pt x="82" y="85"/>
                  </a:lnTo>
                  <a:lnTo>
                    <a:pt x="60" y="57"/>
                  </a:lnTo>
                  <a:lnTo>
                    <a:pt x="30" y="34"/>
                  </a:lnTo>
                  <a:lnTo>
                    <a:pt x="0" y="17"/>
                  </a:lnTo>
                  <a:lnTo>
                    <a:pt x="0" y="6"/>
                  </a:lnTo>
                  <a:lnTo>
                    <a:pt x="7" y="0"/>
                  </a:lnTo>
                  <a:lnTo>
                    <a:pt x="60" y="0"/>
                  </a:lnTo>
                  <a:lnTo>
                    <a:pt x="82" y="6"/>
                  </a:lnTo>
                  <a:lnTo>
                    <a:pt x="112" y="17"/>
                  </a:lnTo>
                  <a:lnTo>
                    <a:pt x="127" y="34"/>
                  </a:lnTo>
                  <a:lnTo>
                    <a:pt x="188" y="79"/>
                  </a:lnTo>
                  <a:close/>
                </a:path>
              </a:pathLst>
            </a:custGeom>
            <a:solidFill>
              <a:srgbClr val="FF3FFF"/>
            </a:solidFill>
            <a:ln w="9525">
              <a:noFill/>
              <a:round/>
              <a:headEnd/>
              <a:tailEnd/>
            </a:ln>
          </p:spPr>
          <p:txBody>
            <a:bodyPr/>
            <a:lstStyle/>
            <a:p>
              <a:endParaRPr lang="en-US"/>
            </a:p>
          </p:txBody>
        </p:sp>
        <p:sp>
          <p:nvSpPr>
            <p:cNvPr id="53336" name="Freeform 85"/>
            <p:cNvSpPr>
              <a:spLocks/>
            </p:cNvSpPr>
            <p:nvPr/>
          </p:nvSpPr>
          <p:spPr bwMode="auto">
            <a:xfrm>
              <a:off x="985" y="1088"/>
              <a:ext cx="511" cy="51"/>
            </a:xfrm>
            <a:custGeom>
              <a:avLst/>
              <a:gdLst>
                <a:gd name="T0" fmla="*/ 511 w 511"/>
                <a:gd name="T1" fmla="*/ 0 h 51"/>
                <a:gd name="T2" fmla="*/ 511 w 511"/>
                <a:gd name="T3" fmla="*/ 23 h 51"/>
                <a:gd name="T4" fmla="*/ 504 w 511"/>
                <a:gd name="T5" fmla="*/ 29 h 51"/>
                <a:gd name="T6" fmla="*/ 489 w 511"/>
                <a:gd name="T7" fmla="*/ 34 h 51"/>
                <a:gd name="T8" fmla="*/ 226 w 511"/>
                <a:gd name="T9" fmla="*/ 34 h 51"/>
                <a:gd name="T10" fmla="*/ 203 w 511"/>
                <a:gd name="T11" fmla="*/ 40 h 51"/>
                <a:gd name="T12" fmla="*/ 165 w 511"/>
                <a:gd name="T13" fmla="*/ 40 h 51"/>
                <a:gd name="T14" fmla="*/ 23 w 511"/>
                <a:gd name="T15" fmla="*/ 51 h 51"/>
                <a:gd name="T16" fmla="*/ 15 w 511"/>
                <a:gd name="T17" fmla="*/ 51 h 51"/>
                <a:gd name="T18" fmla="*/ 0 w 511"/>
                <a:gd name="T19" fmla="*/ 40 h 51"/>
                <a:gd name="T20" fmla="*/ 0 w 511"/>
                <a:gd name="T21" fmla="*/ 12 h 51"/>
                <a:gd name="T22" fmla="*/ 30 w 511"/>
                <a:gd name="T23" fmla="*/ 12 h 51"/>
                <a:gd name="T24" fmla="*/ 60 w 511"/>
                <a:gd name="T25" fmla="*/ 6 h 51"/>
                <a:gd name="T26" fmla="*/ 120 w 511"/>
                <a:gd name="T27" fmla="*/ 6 h 51"/>
                <a:gd name="T28" fmla="*/ 158 w 511"/>
                <a:gd name="T29" fmla="*/ 0 h 51"/>
                <a:gd name="T30" fmla="*/ 511 w 511"/>
                <a:gd name="T31" fmla="*/ 0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11" h="51">
                  <a:moveTo>
                    <a:pt x="511" y="0"/>
                  </a:moveTo>
                  <a:lnTo>
                    <a:pt x="511" y="23"/>
                  </a:lnTo>
                  <a:lnTo>
                    <a:pt x="504" y="29"/>
                  </a:lnTo>
                  <a:lnTo>
                    <a:pt x="489" y="34"/>
                  </a:lnTo>
                  <a:lnTo>
                    <a:pt x="226" y="34"/>
                  </a:lnTo>
                  <a:lnTo>
                    <a:pt x="203" y="40"/>
                  </a:lnTo>
                  <a:lnTo>
                    <a:pt x="165" y="40"/>
                  </a:lnTo>
                  <a:lnTo>
                    <a:pt x="23" y="51"/>
                  </a:lnTo>
                  <a:lnTo>
                    <a:pt x="15" y="51"/>
                  </a:lnTo>
                  <a:lnTo>
                    <a:pt x="0" y="40"/>
                  </a:lnTo>
                  <a:lnTo>
                    <a:pt x="0" y="12"/>
                  </a:lnTo>
                  <a:lnTo>
                    <a:pt x="30" y="12"/>
                  </a:lnTo>
                  <a:lnTo>
                    <a:pt x="60" y="6"/>
                  </a:lnTo>
                  <a:lnTo>
                    <a:pt x="120" y="6"/>
                  </a:lnTo>
                  <a:lnTo>
                    <a:pt x="158" y="0"/>
                  </a:lnTo>
                  <a:lnTo>
                    <a:pt x="511" y="0"/>
                  </a:lnTo>
                  <a:close/>
                </a:path>
              </a:pathLst>
            </a:custGeom>
            <a:solidFill>
              <a:srgbClr val="FF0000"/>
            </a:solidFill>
            <a:ln w="9525">
              <a:noFill/>
              <a:round/>
              <a:headEnd/>
              <a:tailEnd/>
            </a:ln>
          </p:spPr>
          <p:txBody>
            <a:bodyPr/>
            <a:lstStyle/>
            <a:p>
              <a:endParaRPr lang="en-US"/>
            </a:p>
          </p:txBody>
        </p:sp>
        <p:sp>
          <p:nvSpPr>
            <p:cNvPr id="53337" name="Freeform 86"/>
            <p:cNvSpPr>
              <a:spLocks/>
            </p:cNvSpPr>
            <p:nvPr/>
          </p:nvSpPr>
          <p:spPr bwMode="auto">
            <a:xfrm>
              <a:off x="1850" y="1083"/>
              <a:ext cx="534" cy="45"/>
            </a:xfrm>
            <a:custGeom>
              <a:avLst/>
              <a:gdLst>
                <a:gd name="T0" fmla="*/ 526 w 534"/>
                <a:gd name="T1" fmla="*/ 11 h 45"/>
                <a:gd name="T2" fmla="*/ 534 w 534"/>
                <a:gd name="T3" fmla="*/ 17 h 45"/>
                <a:gd name="T4" fmla="*/ 534 w 534"/>
                <a:gd name="T5" fmla="*/ 39 h 45"/>
                <a:gd name="T6" fmla="*/ 511 w 534"/>
                <a:gd name="T7" fmla="*/ 45 h 45"/>
                <a:gd name="T8" fmla="*/ 406 w 534"/>
                <a:gd name="T9" fmla="*/ 45 h 45"/>
                <a:gd name="T10" fmla="*/ 383 w 534"/>
                <a:gd name="T11" fmla="*/ 39 h 45"/>
                <a:gd name="T12" fmla="*/ 75 w 534"/>
                <a:gd name="T13" fmla="*/ 39 h 45"/>
                <a:gd name="T14" fmla="*/ 52 w 534"/>
                <a:gd name="T15" fmla="*/ 45 h 45"/>
                <a:gd name="T16" fmla="*/ 0 w 534"/>
                <a:gd name="T17" fmla="*/ 45 h 45"/>
                <a:gd name="T18" fmla="*/ 0 w 534"/>
                <a:gd name="T19" fmla="*/ 11 h 45"/>
                <a:gd name="T20" fmla="*/ 22 w 534"/>
                <a:gd name="T21" fmla="*/ 5 h 45"/>
                <a:gd name="T22" fmla="*/ 83 w 534"/>
                <a:gd name="T23" fmla="*/ 5 h 45"/>
                <a:gd name="T24" fmla="*/ 120 w 534"/>
                <a:gd name="T25" fmla="*/ 0 h 45"/>
                <a:gd name="T26" fmla="*/ 150 w 534"/>
                <a:gd name="T27" fmla="*/ 5 h 45"/>
                <a:gd name="T28" fmla="*/ 406 w 534"/>
                <a:gd name="T29" fmla="*/ 5 h 45"/>
                <a:gd name="T30" fmla="*/ 436 w 534"/>
                <a:gd name="T31" fmla="*/ 11 h 45"/>
                <a:gd name="T32" fmla="*/ 526 w 534"/>
                <a:gd name="T33" fmla="*/ 11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4" h="45">
                  <a:moveTo>
                    <a:pt x="526" y="11"/>
                  </a:moveTo>
                  <a:lnTo>
                    <a:pt x="534" y="17"/>
                  </a:lnTo>
                  <a:lnTo>
                    <a:pt x="534" y="39"/>
                  </a:lnTo>
                  <a:lnTo>
                    <a:pt x="511" y="45"/>
                  </a:lnTo>
                  <a:lnTo>
                    <a:pt x="406" y="45"/>
                  </a:lnTo>
                  <a:lnTo>
                    <a:pt x="383" y="39"/>
                  </a:lnTo>
                  <a:lnTo>
                    <a:pt x="75" y="39"/>
                  </a:lnTo>
                  <a:lnTo>
                    <a:pt x="52" y="45"/>
                  </a:lnTo>
                  <a:lnTo>
                    <a:pt x="0" y="45"/>
                  </a:lnTo>
                  <a:lnTo>
                    <a:pt x="0" y="11"/>
                  </a:lnTo>
                  <a:lnTo>
                    <a:pt x="22" y="5"/>
                  </a:lnTo>
                  <a:lnTo>
                    <a:pt x="83" y="5"/>
                  </a:lnTo>
                  <a:lnTo>
                    <a:pt x="120" y="0"/>
                  </a:lnTo>
                  <a:lnTo>
                    <a:pt x="150" y="5"/>
                  </a:lnTo>
                  <a:lnTo>
                    <a:pt x="406" y="5"/>
                  </a:lnTo>
                  <a:lnTo>
                    <a:pt x="436" y="11"/>
                  </a:lnTo>
                  <a:lnTo>
                    <a:pt x="526" y="11"/>
                  </a:lnTo>
                  <a:close/>
                </a:path>
              </a:pathLst>
            </a:custGeom>
            <a:solidFill>
              <a:srgbClr val="FF0000"/>
            </a:solidFill>
            <a:ln w="9525">
              <a:noFill/>
              <a:round/>
              <a:headEnd/>
              <a:tailEnd/>
            </a:ln>
          </p:spPr>
          <p:txBody>
            <a:bodyPr/>
            <a:lstStyle/>
            <a:p>
              <a:endParaRPr lang="en-US"/>
            </a:p>
          </p:txBody>
        </p:sp>
        <p:sp>
          <p:nvSpPr>
            <p:cNvPr id="53338" name="Freeform 87"/>
            <p:cNvSpPr>
              <a:spLocks/>
            </p:cNvSpPr>
            <p:nvPr/>
          </p:nvSpPr>
          <p:spPr bwMode="auto">
            <a:xfrm>
              <a:off x="2421" y="1088"/>
              <a:ext cx="83" cy="57"/>
            </a:xfrm>
            <a:custGeom>
              <a:avLst/>
              <a:gdLst>
                <a:gd name="T0" fmla="*/ 83 w 83"/>
                <a:gd name="T1" fmla="*/ 29 h 57"/>
                <a:gd name="T2" fmla="*/ 83 w 83"/>
                <a:gd name="T3" fmla="*/ 46 h 57"/>
                <a:gd name="T4" fmla="*/ 68 w 83"/>
                <a:gd name="T5" fmla="*/ 51 h 57"/>
                <a:gd name="T6" fmla="*/ 60 w 83"/>
                <a:gd name="T7" fmla="*/ 57 h 57"/>
                <a:gd name="T8" fmla="*/ 45 w 83"/>
                <a:gd name="T9" fmla="*/ 57 h 57"/>
                <a:gd name="T10" fmla="*/ 38 w 83"/>
                <a:gd name="T11" fmla="*/ 51 h 57"/>
                <a:gd name="T12" fmla="*/ 23 w 83"/>
                <a:gd name="T13" fmla="*/ 51 h 57"/>
                <a:gd name="T14" fmla="*/ 23 w 83"/>
                <a:gd name="T15" fmla="*/ 46 h 57"/>
                <a:gd name="T16" fmla="*/ 8 w 83"/>
                <a:gd name="T17" fmla="*/ 46 h 57"/>
                <a:gd name="T18" fmla="*/ 0 w 83"/>
                <a:gd name="T19" fmla="*/ 34 h 57"/>
                <a:gd name="T20" fmla="*/ 8 w 83"/>
                <a:gd name="T21" fmla="*/ 23 h 57"/>
                <a:gd name="T22" fmla="*/ 8 w 83"/>
                <a:gd name="T23" fmla="*/ 17 h 57"/>
                <a:gd name="T24" fmla="*/ 15 w 83"/>
                <a:gd name="T25" fmla="*/ 12 h 57"/>
                <a:gd name="T26" fmla="*/ 23 w 83"/>
                <a:gd name="T27" fmla="*/ 0 h 57"/>
                <a:gd name="T28" fmla="*/ 53 w 83"/>
                <a:gd name="T29" fmla="*/ 0 h 57"/>
                <a:gd name="T30" fmla="*/ 83 w 83"/>
                <a:gd name="T31" fmla="*/ 23 h 57"/>
                <a:gd name="T32" fmla="*/ 83 w 83"/>
                <a:gd name="T33" fmla="*/ 29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57">
                  <a:moveTo>
                    <a:pt x="83" y="29"/>
                  </a:moveTo>
                  <a:lnTo>
                    <a:pt x="83" y="46"/>
                  </a:lnTo>
                  <a:lnTo>
                    <a:pt x="68" y="51"/>
                  </a:lnTo>
                  <a:lnTo>
                    <a:pt x="60" y="57"/>
                  </a:lnTo>
                  <a:lnTo>
                    <a:pt x="45" y="57"/>
                  </a:lnTo>
                  <a:lnTo>
                    <a:pt x="38" y="51"/>
                  </a:lnTo>
                  <a:lnTo>
                    <a:pt x="23" y="51"/>
                  </a:lnTo>
                  <a:lnTo>
                    <a:pt x="23" y="46"/>
                  </a:lnTo>
                  <a:lnTo>
                    <a:pt x="8" y="46"/>
                  </a:lnTo>
                  <a:lnTo>
                    <a:pt x="0" y="34"/>
                  </a:lnTo>
                  <a:lnTo>
                    <a:pt x="8" y="23"/>
                  </a:lnTo>
                  <a:lnTo>
                    <a:pt x="8" y="17"/>
                  </a:lnTo>
                  <a:lnTo>
                    <a:pt x="15" y="12"/>
                  </a:lnTo>
                  <a:lnTo>
                    <a:pt x="23" y="0"/>
                  </a:lnTo>
                  <a:lnTo>
                    <a:pt x="53" y="0"/>
                  </a:lnTo>
                  <a:lnTo>
                    <a:pt x="83" y="23"/>
                  </a:lnTo>
                  <a:lnTo>
                    <a:pt x="83" y="29"/>
                  </a:lnTo>
                  <a:close/>
                </a:path>
              </a:pathLst>
            </a:custGeom>
            <a:solidFill>
              <a:srgbClr val="FF0000"/>
            </a:solidFill>
            <a:ln w="9525">
              <a:noFill/>
              <a:round/>
              <a:headEnd/>
              <a:tailEnd/>
            </a:ln>
          </p:spPr>
          <p:txBody>
            <a:bodyPr/>
            <a:lstStyle/>
            <a:p>
              <a:endParaRPr lang="en-US"/>
            </a:p>
          </p:txBody>
        </p:sp>
        <p:sp>
          <p:nvSpPr>
            <p:cNvPr id="53339" name="Freeform 88"/>
            <p:cNvSpPr>
              <a:spLocks/>
            </p:cNvSpPr>
            <p:nvPr/>
          </p:nvSpPr>
          <p:spPr bwMode="auto">
            <a:xfrm>
              <a:off x="173" y="1088"/>
              <a:ext cx="83" cy="62"/>
            </a:xfrm>
            <a:custGeom>
              <a:avLst/>
              <a:gdLst>
                <a:gd name="T0" fmla="*/ 83 w 83"/>
                <a:gd name="T1" fmla="*/ 17 h 62"/>
                <a:gd name="T2" fmla="*/ 83 w 83"/>
                <a:gd name="T3" fmla="*/ 29 h 62"/>
                <a:gd name="T4" fmla="*/ 75 w 83"/>
                <a:gd name="T5" fmla="*/ 40 h 62"/>
                <a:gd name="T6" fmla="*/ 75 w 83"/>
                <a:gd name="T7" fmla="*/ 46 h 62"/>
                <a:gd name="T8" fmla="*/ 68 w 83"/>
                <a:gd name="T9" fmla="*/ 51 h 62"/>
                <a:gd name="T10" fmla="*/ 60 w 83"/>
                <a:gd name="T11" fmla="*/ 51 h 62"/>
                <a:gd name="T12" fmla="*/ 45 w 83"/>
                <a:gd name="T13" fmla="*/ 62 h 62"/>
                <a:gd name="T14" fmla="*/ 38 w 83"/>
                <a:gd name="T15" fmla="*/ 62 h 62"/>
                <a:gd name="T16" fmla="*/ 30 w 83"/>
                <a:gd name="T17" fmla="*/ 57 h 62"/>
                <a:gd name="T18" fmla="*/ 15 w 83"/>
                <a:gd name="T19" fmla="*/ 57 h 62"/>
                <a:gd name="T20" fmla="*/ 0 w 83"/>
                <a:gd name="T21" fmla="*/ 46 h 62"/>
                <a:gd name="T22" fmla="*/ 0 w 83"/>
                <a:gd name="T23" fmla="*/ 12 h 62"/>
                <a:gd name="T24" fmla="*/ 7 w 83"/>
                <a:gd name="T25" fmla="*/ 6 h 62"/>
                <a:gd name="T26" fmla="*/ 23 w 83"/>
                <a:gd name="T27" fmla="*/ 0 h 62"/>
                <a:gd name="T28" fmla="*/ 60 w 83"/>
                <a:gd name="T29" fmla="*/ 0 h 62"/>
                <a:gd name="T30" fmla="*/ 60 w 83"/>
                <a:gd name="T31" fmla="*/ 6 h 62"/>
                <a:gd name="T32" fmla="*/ 68 w 83"/>
                <a:gd name="T33" fmla="*/ 6 h 62"/>
                <a:gd name="T34" fmla="*/ 83 w 83"/>
                <a:gd name="T35" fmla="*/ 17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62">
                  <a:moveTo>
                    <a:pt x="83" y="17"/>
                  </a:moveTo>
                  <a:lnTo>
                    <a:pt x="83" y="29"/>
                  </a:lnTo>
                  <a:lnTo>
                    <a:pt x="75" y="40"/>
                  </a:lnTo>
                  <a:lnTo>
                    <a:pt x="75" y="46"/>
                  </a:lnTo>
                  <a:lnTo>
                    <a:pt x="68" y="51"/>
                  </a:lnTo>
                  <a:lnTo>
                    <a:pt x="60" y="51"/>
                  </a:lnTo>
                  <a:lnTo>
                    <a:pt x="45" y="62"/>
                  </a:lnTo>
                  <a:lnTo>
                    <a:pt x="38" y="62"/>
                  </a:lnTo>
                  <a:lnTo>
                    <a:pt x="30" y="57"/>
                  </a:lnTo>
                  <a:lnTo>
                    <a:pt x="15" y="57"/>
                  </a:lnTo>
                  <a:lnTo>
                    <a:pt x="0" y="46"/>
                  </a:lnTo>
                  <a:lnTo>
                    <a:pt x="0" y="12"/>
                  </a:lnTo>
                  <a:lnTo>
                    <a:pt x="7" y="6"/>
                  </a:lnTo>
                  <a:lnTo>
                    <a:pt x="23" y="0"/>
                  </a:lnTo>
                  <a:lnTo>
                    <a:pt x="60" y="0"/>
                  </a:lnTo>
                  <a:lnTo>
                    <a:pt x="60" y="6"/>
                  </a:lnTo>
                  <a:lnTo>
                    <a:pt x="68" y="6"/>
                  </a:lnTo>
                  <a:lnTo>
                    <a:pt x="83" y="17"/>
                  </a:lnTo>
                  <a:close/>
                </a:path>
              </a:pathLst>
            </a:custGeom>
            <a:solidFill>
              <a:srgbClr val="3FFF3F"/>
            </a:solidFill>
            <a:ln w="9525">
              <a:noFill/>
              <a:round/>
              <a:headEnd/>
              <a:tailEnd/>
            </a:ln>
          </p:spPr>
          <p:txBody>
            <a:bodyPr/>
            <a:lstStyle/>
            <a:p>
              <a:endParaRPr lang="en-US"/>
            </a:p>
          </p:txBody>
        </p:sp>
        <p:sp>
          <p:nvSpPr>
            <p:cNvPr id="53340" name="Freeform 89"/>
            <p:cNvSpPr>
              <a:spLocks/>
            </p:cNvSpPr>
            <p:nvPr/>
          </p:nvSpPr>
          <p:spPr bwMode="auto">
            <a:xfrm>
              <a:off x="301" y="1094"/>
              <a:ext cx="451" cy="40"/>
            </a:xfrm>
            <a:custGeom>
              <a:avLst/>
              <a:gdLst>
                <a:gd name="T0" fmla="*/ 436 w 451"/>
                <a:gd name="T1" fmla="*/ 0 h 40"/>
                <a:gd name="T2" fmla="*/ 443 w 451"/>
                <a:gd name="T3" fmla="*/ 6 h 40"/>
                <a:gd name="T4" fmla="*/ 443 w 451"/>
                <a:gd name="T5" fmla="*/ 17 h 40"/>
                <a:gd name="T6" fmla="*/ 451 w 451"/>
                <a:gd name="T7" fmla="*/ 17 h 40"/>
                <a:gd name="T8" fmla="*/ 451 w 451"/>
                <a:gd name="T9" fmla="*/ 28 h 40"/>
                <a:gd name="T10" fmla="*/ 436 w 451"/>
                <a:gd name="T11" fmla="*/ 40 h 40"/>
                <a:gd name="T12" fmla="*/ 15 w 451"/>
                <a:gd name="T13" fmla="*/ 40 h 40"/>
                <a:gd name="T14" fmla="*/ 15 w 451"/>
                <a:gd name="T15" fmla="*/ 34 h 40"/>
                <a:gd name="T16" fmla="*/ 0 w 451"/>
                <a:gd name="T17" fmla="*/ 23 h 40"/>
                <a:gd name="T18" fmla="*/ 15 w 451"/>
                <a:gd name="T19" fmla="*/ 11 h 40"/>
                <a:gd name="T20" fmla="*/ 30 w 451"/>
                <a:gd name="T21" fmla="*/ 6 h 40"/>
                <a:gd name="T22" fmla="*/ 45 w 451"/>
                <a:gd name="T23" fmla="*/ 6 h 40"/>
                <a:gd name="T24" fmla="*/ 52 w 451"/>
                <a:gd name="T25" fmla="*/ 0 h 40"/>
                <a:gd name="T26" fmla="*/ 120 w 451"/>
                <a:gd name="T27" fmla="*/ 0 h 40"/>
                <a:gd name="T28" fmla="*/ 135 w 451"/>
                <a:gd name="T29" fmla="*/ 6 h 40"/>
                <a:gd name="T30" fmla="*/ 188 w 451"/>
                <a:gd name="T31" fmla="*/ 6 h 40"/>
                <a:gd name="T32" fmla="*/ 203 w 451"/>
                <a:gd name="T33" fmla="*/ 0 h 40"/>
                <a:gd name="T34" fmla="*/ 436 w 451"/>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51" h="40">
                  <a:moveTo>
                    <a:pt x="436" y="0"/>
                  </a:moveTo>
                  <a:lnTo>
                    <a:pt x="443" y="6"/>
                  </a:lnTo>
                  <a:lnTo>
                    <a:pt x="443" y="17"/>
                  </a:lnTo>
                  <a:lnTo>
                    <a:pt x="451" y="17"/>
                  </a:lnTo>
                  <a:lnTo>
                    <a:pt x="451" y="28"/>
                  </a:lnTo>
                  <a:lnTo>
                    <a:pt x="436" y="40"/>
                  </a:lnTo>
                  <a:lnTo>
                    <a:pt x="15" y="40"/>
                  </a:lnTo>
                  <a:lnTo>
                    <a:pt x="15" y="34"/>
                  </a:lnTo>
                  <a:lnTo>
                    <a:pt x="0" y="23"/>
                  </a:lnTo>
                  <a:lnTo>
                    <a:pt x="15" y="11"/>
                  </a:lnTo>
                  <a:lnTo>
                    <a:pt x="30" y="6"/>
                  </a:lnTo>
                  <a:lnTo>
                    <a:pt x="45" y="6"/>
                  </a:lnTo>
                  <a:lnTo>
                    <a:pt x="52" y="0"/>
                  </a:lnTo>
                  <a:lnTo>
                    <a:pt x="120" y="0"/>
                  </a:lnTo>
                  <a:lnTo>
                    <a:pt x="135" y="6"/>
                  </a:lnTo>
                  <a:lnTo>
                    <a:pt x="188" y="6"/>
                  </a:lnTo>
                  <a:lnTo>
                    <a:pt x="203" y="0"/>
                  </a:lnTo>
                  <a:lnTo>
                    <a:pt x="436" y="0"/>
                  </a:lnTo>
                  <a:close/>
                </a:path>
              </a:pathLst>
            </a:custGeom>
            <a:solidFill>
              <a:srgbClr val="FF3F3F"/>
            </a:solidFill>
            <a:ln w="9525">
              <a:noFill/>
              <a:round/>
              <a:headEnd/>
              <a:tailEnd/>
            </a:ln>
          </p:spPr>
          <p:txBody>
            <a:bodyPr/>
            <a:lstStyle/>
            <a:p>
              <a:endParaRPr lang="en-US"/>
            </a:p>
          </p:txBody>
        </p:sp>
        <p:sp>
          <p:nvSpPr>
            <p:cNvPr id="53341" name="Freeform 90"/>
            <p:cNvSpPr>
              <a:spLocks/>
            </p:cNvSpPr>
            <p:nvPr/>
          </p:nvSpPr>
          <p:spPr bwMode="auto">
            <a:xfrm>
              <a:off x="2602" y="1105"/>
              <a:ext cx="451" cy="45"/>
            </a:xfrm>
            <a:custGeom>
              <a:avLst/>
              <a:gdLst>
                <a:gd name="T0" fmla="*/ 436 w 451"/>
                <a:gd name="T1" fmla="*/ 6 h 45"/>
                <a:gd name="T2" fmla="*/ 451 w 451"/>
                <a:gd name="T3" fmla="*/ 17 h 45"/>
                <a:gd name="T4" fmla="*/ 451 w 451"/>
                <a:gd name="T5" fmla="*/ 34 h 45"/>
                <a:gd name="T6" fmla="*/ 428 w 451"/>
                <a:gd name="T7" fmla="*/ 45 h 45"/>
                <a:gd name="T8" fmla="*/ 15 w 451"/>
                <a:gd name="T9" fmla="*/ 45 h 45"/>
                <a:gd name="T10" fmla="*/ 0 w 451"/>
                <a:gd name="T11" fmla="*/ 40 h 45"/>
                <a:gd name="T12" fmla="*/ 0 w 451"/>
                <a:gd name="T13" fmla="*/ 6 h 45"/>
                <a:gd name="T14" fmla="*/ 7 w 451"/>
                <a:gd name="T15" fmla="*/ 0 h 45"/>
                <a:gd name="T16" fmla="*/ 37 w 451"/>
                <a:gd name="T17" fmla="*/ 6 h 45"/>
                <a:gd name="T18" fmla="*/ 436 w 451"/>
                <a:gd name="T19" fmla="*/ 6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1" h="45">
                  <a:moveTo>
                    <a:pt x="436" y="6"/>
                  </a:moveTo>
                  <a:lnTo>
                    <a:pt x="451" y="17"/>
                  </a:lnTo>
                  <a:lnTo>
                    <a:pt x="451" y="34"/>
                  </a:lnTo>
                  <a:lnTo>
                    <a:pt x="428" y="45"/>
                  </a:lnTo>
                  <a:lnTo>
                    <a:pt x="15" y="45"/>
                  </a:lnTo>
                  <a:lnTo>
                    <a:pt x="0" y="40"/>
                  </a:lnTo>
                  <a:lnTo>
                    <a:pt x="0" y="6"/>
                  </a:lnTo>
                  <a:lnTo>
                    <a:pt x="7" y="0"/>
                  </a:lnTo>
                  <a:lnTo>
                    <a:pt x="37" y="6"/>
                  </a:lnTo>
                  <a:lnTo>
                    <a:pt x="436" y="6"/>
                  </a:lnTo>
                  <a:close/>
                </a:path>
              </a:pathLst>
            </a:custGeom>
            <a:solidFill>
              <a:srgbClr val="FF3F3F"/>
            </a:solidFill>
            <a:ln w="9525">
              <a:noFill/>
              <a:round/>
              <a:headEnd/>
              <a:tailEnd/>
            </a:ln>
          </p:spPr>
          <p:txBody>
            <a:bodyPr/>
            <a:lstStyle/>
            <a:p>
              <a:endParaRPr lang="en-US"/>
            </a:p>
          </p:txBody>
        </p:sp>
        <p:sp>
          <p:nvSpPr>
            <p:cNvPr id="53342" name="Freeform 91"/>
            <p:cNvSpPr>
              <a:spLocks/>
            </p:cNvSpPr>
            <p:nvPr/>
          </p:nvSpPr>
          <p:spPr bwMode="auto">
            <a:xfrm>
              <a:off x="4331" y="1105"/>
              <a:ext cx="91" cy="322"/>
            </a:xfrm>
            <a:custGeom>
              <a:avLst/>
              <a:gdLst>
                <a:gd name="T0" fmla="*/ 53 w 91"/>
                <a:gd name="T1" fmla="*/ 12 h 322"/>
                <a:gd name="T2" fmla="*/ 60 w 91"/>
                <a:gd name="T3" fmla="*/ 23 h 322"/>
                <a:gd name="T4" fmla="*/ 68 w 91"/>
                <a:gd name="T5" fmla="*/ 40 h 322"/>
                <a:gd name="T6" fmla="*/ 75 w 91"/>
                <a:gd name="T7" fmla="*/ 51 h 322"/>
                <a:gd name="T8" fmla="*/ 83 w 91"/>
                <a:gd name="T9" fmla="*/ 68 h 322"/>
                <a:gd name="T10" fmla="*/ 83 w 91"/>
                <a:gd name="T11" fmla="*/ 102 h 322"/>
                <a:gd name="T12" fmla="*/ 91 w 91"/>
                <a:gd name="T13" fmla="*/ 130 h 322"/>
                <a:gd name="T14" fmla="*/ 91 w 91"/>
                <a:gd name="T15" fmla="*/ 192 h 322"/>
                <a:gd name="T16" fmla="*/ 83 w 91"/>
                <a:gd name="T17" fmla="*/ 209 h 322"/>
                <a:gd name="T18" fmla="*/ 83 w 91"/>
                <a:gd name="T19" fmla="*/ 226 h 322"/>
                <a:gd name="T20" fmla="*/ 91 w 91"/>
                <a:gd name="T21" fmla="*/ 249 h 322"/>
                <a:gd name="T22" fmla="*/ 91 w 91"/>
                <a:gd name="T23" fmla="*/ 265 h 322"/>
                <a:gd name="T24" fmla="*/ 83 w 91"/>
                <a:gd name="T25" fmla="*/ 282 h 322"/>
                <a:gd name="T26" fmla="*/ 83 w 91"/>
                <a:gd name="T27" fmla="*/ 299 h 322"/>
                <a:gd name="T28" fmla="*/ 68 w 91"/>
                <a:gd name="T29" fmla="*/ 311 h 322"/>
                <a:gd name="T30" fmla="*/ 45 w 91"/>
                <a:gd name="T31" fmla="*/ 322 h 322"/>
                <a:gd name="T32" fmla="*/ 30 w 91"/>
                <a:gd name="T33" fmla="*/ 322 h 322"/>
                <a:gd name="T34" fmla="*/ 23 w 91"/>
                <a:gd name="T35" fmla="*/ 316 h 322"/>
                <a:gd name="T36" fmla="*/ 15 w 91"/>
                <a:gd name="T37" fmla="*/ 316 h 322"/>
                <a:gd name="T38" fmla="*/ 8 w 91"/>
                <a:gd name="T39" fmla="*/ 311 h 322"/>
                <a:gd name="T40" fmla="*/ 8 w 91"/>
                <a:gd name="T41" fmla="*/ 305 h 322"/>
                <a:gd name="T42" fmla="*/ 0 w 91"/>
                <a:gd name="T43" fmla="*/ 299 h 322"/>
                <a:gd name="T44" fmla="*/ 0 w 91"/>
                <a:gd name="T45" fmla="*/ 164 h 322"/>
                <a:gd name="T46" fmla="*/ 8 w 91"/>
                <a:gd name="T47" fmla="*/ 96 h 322"/>
                <a:gd name="T48" fmla="*/ 23 w 91"/>
                <a:gd name="T49" fmla="*/ 29 h 322"/>
                <a:gd name="T50" fmla="*/ 23 w 91"/>
                <a:gd name="T51" fmla="*/ 12 h 322"/>
                <a:gd name="T52" fmla="*/ 30 w 91"/>
                <a:gd name="T53" fmla="*/ 6 h 322"/>
                <a:gd name="T54" fmla="*/ 38 w 91"/>
                <a:gd name="T55" fmla="*/ 6 h 322"/>
                <a:gd name="T56" fmla="*/ 45 w 91"/>
                <a:gd name="T57" fmla="*/ 0 h 322"/>
                <a:gd name="T58" fmla="*/ 53 w 91"/>
                <a:gd name="T59" fmla="*/ 6 h 322"/>
                <a:gd name="T60" fmla="*/ 53 w 91"/>
                <a:gd name="T61" fmla="*/ 12 h 3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1" h="322">
                  <a:moveTo>
                    <a:pt x="53" y="12"/>
                  </a:moveTo>
                  <a:lnTo>
                    <a:pt x="60" y="23"/>
                  </a:lnTo>
                  <a:lnTo>
                    <a:pt x="68" y="40"/>
                  </a:lnTo>
                  <a:lnTo>
                    <a:pt x="75" y="51"/>
                  </a:lnTo>
                  <a:lnTo>
                    <a:pt x="83" y="68"/>
                  </a:lnTo>
                  <a:lnTo>
                    <a:pt x="83" y="102"/>
                  </a:lnTo>
                  <a:lnTo>
                    <a:pt x="91" y="130"/>
                  </a:lnTo>
                  <a:lnTo>
                    <a:pt x="91" y="192"/>
                  </a:lnTo>
                  <a:lnTo>
                    <a:pt x="83" y="209"/>
                  </a:lnTo>
                  <a:lnTo>
                    <a:pt x="83" y="226"/>
                  </a:lnTo>
                  <a:lnTo>
                    <a:pt x="91" y="249"/>
                  </a:lnTo>
                  <a:lnTo>
                    <a:pt x="91" y="265"/>
                  </a:lnTo>
                  <a:lnTo>
                    <a:pt x="83" y="282"/>
                  </a:lnTo>
                  <a:lnTo>
                    <a:pt x="83" y="299"/>
                  </a:lnTo>
                  <a:lnTo>
                    <a:pt x="68" y="311"/>
                  </a:lnTo>
                  <a:lnTo>
                    <a:pt x="45" y="322"/>
                  </a:lnTo>
                  <a:lnTo>
                    <a:pt x="30" y="322"/>
                  </a:lnTo>
                  <a:lnTo>
                    <a:pt x="23" y="316"/>
                  </a:lnTo>
                  <a:lnTo>
                    <a:pt x="15" y="316"/>
                  </a:lnTo>
                  <a:lnTo>
                    <a:pt x="8" y="311"/>
                  </a:lnTo>
                  <a:lnTo>
                    <a:pt x="8" y="305"/>
                  </a:lnTo>
                  <a:lnTo>
                    <a:pt x="0" y="299"/>
                  </a:lnTo>
                  <a:lnTo>
                    <a:pt x="0" y="164"/>
                  </a:lnTo>
                  <a:lnTo>
                    <a:pt x="8" y="96"/>
                  </a:lnTo>
                  <a:lnTo>
                    <a:pt x="23" y="29"/>
                  </a:lnTo>
                  <a:lnTo>
                    <a:pt x="23" y="12"/>
                  </a:lnTo>
                  <a:lnTo>
                    <a:pt x="30" y="6"/>
                  </a:lnTo>
                  <a:lnTo>
                    <a:pt x="38" y="6"/>
                  </a:lnTo>
                  <a:lnTo>
                    <a:pt x="45" y="0"/>
                  </a:lnTo>
                  <a:lnTo>
                    <a:pt x="53" y="6"/>
                  </a:lnTo>
                  <a:lnTo>
                    <a:pt x="53" y="12"/>
                  </a:lnTo>
                  <a:close/>
                </a:path>
              </a:pathLst>
            </a:custGeom>
            <a:solidFill>
              <a:srgbClr val="FF3FFF"/>
            </a:solidFill>
            <a:ln w="9525">
              <a:noFill/>
              <a:round/>
              <a:headEnd/>
              <a:tailEnd/>
            </a:ln>
          </p:spPr>
          <p:txBody>
            <a:bodyPr/>
            <a:lstStyle/>
            <a:p>
              <a:endParaRPr lang="en-US"/>
            </a:p>
          </p:txBody>
        </p:sp>
        <p:sp>
          <p:nvSpPr>
            <p:cNvPr id="53343" name="Freeform 92"/>
            <p:cNvSpPr>
              <a:spLocks/>
            </p:cNvSpPr>
            <p:nvPr/>
          </p:nvSpPr>
          <p:spPr bwMode="auto">
            <a:xfrm>
              <a:off x="3128" y="1111"/>
              <a:ext cx="75" cy="56"/>
            </a:xfrm>
            <a:custGeom>
              <a:avLst/>
              <a:gdLst>
                <a:gd name="T0" fmla="*/ 68 w 75"/>
                <a:gd name="T1" fmla="*/ 6 h 56"/>
                <a:gd name="T2" fmla="*/ 68 w 75"/>
                <a:gd name="T3" fmla="*/ 17 h 56"/>
                <a:gd name="T4" fmla="*/ 75 w 75"/>
                <a:gd name="T5" fmla="*/ 28 h 56"/>
                <a:gd name="T6" fmla="*/ 75 w 75"/>
                <a:gd name="T7" fmla="*/ 39 h 56"/>
                <a:gd name="T8" fmla="*/ 53 w 75"/>
                <a:gd name="T9" fmla="*/ 56 h 56"/>
                <a:gd name="T10" fmla="*/ 38 w 75"/>
                <a:gd name="T11" fmla="*/ 56 h 56"/>
                <a:gd name="T12" fmla="*/ 38 w 75"/>
                <a:gd name="T13" fmla="*/ 51 h 56"/>
                <a:gd name="T14" fmla="*/ 23 w 75"/>
                <a:gd name="T15" fmla="*/ 51 h 56"/>
                <a:gd name="T16" fmla="*/ 8 w 75"/>
                <a:gd name="T17" fmla="*/ 45 h 56"/>
                <a:gd name="T18" fmla="*/ 0 w 75"/>
                <a:gd name="T19" fmla="*/ 34 h 56"/>
                <a:gd name="T20" fmla="*/ 0 w 75"/>
                <a:gd name="T21" fmla="*/ 11 h 56"/>
                <a:gd name="T22" fmla="*/ 8 w 75"/>
                <a:gd name="T23" fmla="*/ 11 h 56"/>
                <a:gd name="T24" fmla="*/ 23 w 75"/>
                <a:gd name="T25" fmla="*/ 0 h 56"/>
                <a:gd name="T26" fmla="*/ 53 w 75"/>
                <a:gd name="T27" fmla="*/ 0 h 56"/>
                <a:gd name="T28" fmla="*/ 60 w 75"/>
                <a:gd name="T29" fmla="*/ 6 h 56"/>
                <a:gd name="T30" fmla="*/ 68 w 75"/>
                <a:gd name="T31" fmla="*/ 6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5" h="56">
                  <a:moveTo>
                    <a:pt x="68" y="6"/>
                  </a:moveTo>
                  <a:lnTo>
                    <a:pt x="68" y="17"/>
                  </a:lnTo>
                  <a:lnTo>
                    <a:pt x="75" y="28"/>
                  </a:lnTo>
                  <a:lnTo>
                    <a:pt x="75" y="39"/>
                  </a:lnTo>
                  <a:lnTo>
                    <a:pt x="53" y="56"/>
                  </a:lnTo>
                  <a:lnTo>
                    <a:pt x="38" y="56"/>
                  </a:lnTo>
                  <a:lnTo>
                    <a:pt x="38" y="51"/>
                  </a:lnTo>
                  <a:lnTo>
                    <a:pt x="23" y="51"/>
                  </a:lnTo>
                  <a:lnTo>
                    <a:pt x="8" y="45"/>
                  </a:lnTo>
                  <a:lnTo>
                    <a:pt x="0" y="34"/>
                  </a:lnTo>
                  <a:lnTo>
                    <a:pt x="0" y="11"/>
                  </a:lnTo>
                  <a:lnTo>
                    <a:pt x="8" y="11"/>
                  </a:lnTo>
                  <a:lnTo>
                    <a:pt x="23" y="0"/>
                  </a:lnTo>
                  <a:lnTo>
                    <a:pt x="53" y="0"/>
                  </a:lnTo>
                  <a:lnTo>
                    <a:pt x="60" y="6"/>
                  </a:lnTo>
                  <a:lnTo>
                    <a:pt x="68" y="6"/>
                  </a:lnTo>
                  <a:close/>
                </a:path>
              </a:pathLst>
            </a:custGeom>
            <a:solidFill>
              <a:srgbClr val="3FFF3F"/>
            </a:solidFill>
            <a:ln w="9525">
              <a:noFill/>
              <a:round/>
              <a:headEnd/>
              <a:tailEnd/>
            </a:ln>
          </p:spPr>
          <p:txBody>
            <a:bodyPr/>
            <a:lstStyle/>
            <a:p>
              <a:endParaRPr lang="en-US"/>
            </a:p>
          </p:txBody>
        </p:sp>
        <p:sp>
          <p:nvSpPr>
            <p:cNvPr id="53344" name="Freeform 93"/>
            <p:cNvSpPr>
              <a:spLocks/>
            </p:cNvSpPr>
            <p:nvPr/>
          </p:nvSpPr>
          <p:spPr bwMode="auto">
            <a:xfrm>
              <a:off x="3647" y="1117"/>
              <a:ext cx="293" cy="490"/>
            </a:xfrm>
            <a:custGeom>
              <a:avLst/>
              <a:gdLst>
                <a:gd name="T0" fmla="*/ 293 w 293"/>
                <a:gd name="T1" fmla="*/ 0 h 490"/>
                <a:gd name="T2" fmla="*/ 293 w 293"/>
                <a:gd name="T3" fmla="*/ 17 h 490"/>
                <a:gd name="T4" fmla="*/ 278 w 293"/>
                <a:gd name="T5" fmla="*/ 33 h 490"/>
                <a:gd name="T6" fmla="*/ 271 w 293"/>
                <a:gd name="T7" fmla="*/ 45 h 490"/>
                <a:gd name="T8" fmla="*/ 256 w 293"/>
                <a:gd name="T9" fmla="*/ 62 h 490"/>
                <a:gd name="T10" fmla="*/ 233 w 293"/>
                <a:gd name="T11" fmla="*/ 73 h 490"/>
                <a:gd name="T12" fmla="*/ 218 w 293"/>
                <a:gd name="T13" fmla="*/ 90 h 490"/>
                <a:gd name="T14" fmla="*/ 203 w 293"/>
                <a:gd name="T15" fmla="*/ 101 h 490"/>
                <a:gd name="T16" fmla="*/ 196 w 293"/>
                <a:gd name="T17" fmla="*/ 118 h 490"/>
                <a:gd name="T18" fmla="*/ 173 w 293"/>
                <a:gd name="T19" fmla="*/ 158 h 490"/>
                <a:gd name="T20" fmla="*/ 158 w 293"/>
                <a:gd name="T21" fmla="*/ 203 h 490"/>
                <a:gd name="T22" fmla="*/ 143 w 293"/>
                <a:gd name="T23" fmla="*/ 242 h 490"/>
                <a:gd name="T24" fmla="*/ 128 w 293"/>
                <a:gd name="T25" fmla="*/ 287 h 490"/>
                <a:gd name="T26" fmla="*/ 113 w 293"/>
                <a:gd name="T27" fmla="*/ 332 h 490"/>
                <a:gd name="T28" fmla="*/ 113 w 293"/>
                <a:gd name="T29" fmla="*/ 372 h 490"/>
                <a:gd name="T30" fmla="*/ 105 w 293"/>
                <a:gd name="T31" fmla="*/ 417 h 490"/>
                <a:gd name="T32" fmla="*/ 105 w 293"/>
                <a:gd name="T33" fmla="*/ 479 h 490"/>
                <a:gd name="T34" fmla="*/ 83 w 293"/>
                <a:gd name="T35" fmla="*/ 479 h 490"/>
                <a:gd name="T36" fmla="*/ 68 w 293"/>
                <a:gd name="T37" fmla="*/ 490 h 490"/>
                <a:gd name="T38" fmla="*/ 45 w 293"/>
                <a:gd name="T39" fmla="*/ 490 h 490"/>
                <a:gd name="T40" fmla="*/ 45 w 293"/>
                <a:gd name="T41" fmla="*/ 485 h 490"/>
                <a:gd name="T42" fmla="*/ 30 w 293"/>
                <a:gd name="T43" fmla="*/ 485 h 490"/>
                <a:gd name="T44" fmla="*/ 30 w 293"/>
                <a:gd name="T45" fmla="*/ 479 h 490"/>
                <a:gd name="T46" fmla="*/ 15 w 293"/>
                <a:gd name="T47" fmla="*/ 468 h 490"/>
                <a:gd name="T48" fmla="*/ 8 w 293"/>
                <a:gd name="T49" fmla="*/ 456 h 490"/>
                <a:gd name="T50" fmla="*/ 8 w 293"/>
                <a:gd name="T51" fmla="*/ 440 h 490"/>
                <a:gd name="T52" fmla="*/ 0 w 293"/>
                <a:gd name="T53" fmla="*/ 428 h 490"/>
                <a:gd name="T54" fmla="*/ 8 w 293"/>
                <a:gd name="T55" fmla="*/ 389 h 490"/>
                <a:gd name="T56" fmla="*/ 15 w 293"/>
                <a:gd name="T57" fmla="*/ 349 h 490"/>
                <a:gd name="T58" fmla="*/ 15 w 293"/>
                <a:gd name="T59" fmla="*/ 315 h 490"/>
                <a:gd name="T60" fmla="*/ 30 w 293"/>
                <a:gd name="T61" fmla="*/ 276 h 490"/>
                <a:gd name="T62" fmla="*/ 30 w 293"/>
                <a:gd name="T63" fmla="*/ 253 h 490"/>
                <a:gd name="T64" fmla="*/ 38 w 293"/>
                <a:gd name="T65" fmla="*/ 231 h 490"/>
                <a:gd name="T66" fmla="*/ 45 w 293"/>
                <a:gd name="T67" fmla="*/ 208 h 490"/>
                <a:gd name="T68" fmla="*/ 60 w 293"/>
                <a:gd name="T69" fmla="*/ 191 h 490"/>
                <a:gd name="T70" fmla="*/ 68 w 293"/>
                <a:gd name="T71" fmla="*/ 169 h 490"/>
                <a:gd name="T72" fmla="*/ 75 w 293"/>
                <a:gd name="T73" fmla="*/ 146 h 490"/>
                <a:gd name="T74" fmla="*/ 90 w 293"/>
                <a:gd name="T75" fmla="*/ 129 h 490"/>
                <a:gd name="T76" fmla="*/ 105 w 293"/>
                <a:gd name="T77" fmla="*/ 107 h 490"/>
                <a:gd name="T78" fmla="*/ 128 w 293"/>
                <a:gd name="T79" fmla="*/ 90 h 490"/>
                <a:gd name="T80" fmla="*/ 143 w 293"/>
                <a:gd name="T81" fmla="*/ 73 h 490"/>
                <a:gd name="T82" fmla="*/ 188 w 293"/>
                <a:gd name="T83" fmla="*/ 39 h 490"/>
                <a:gd name="T84" fmla="*/ 211 w 293"/>
                <a:gd name="T85" fmla="*/ 28 h 490"/>
                <a:gd name="T86" fmla="*/ 233 w 293"/>
                <a:gd name="T87" fmla="*/ 17 h 490"/>
                <a:gd name="T88" fmla="*/ 263 w 293"/>
                <a:gd name="T89" fmla="*/ 5 h 490"/>
                <a:gd name="T90" fmla="*/ 293 w 293"/>
                <a:gd name="T91" fmla="*/ 0 h 4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93" h="490">
                  <a:moveTo>
                    <a:pt x="293" y="0"/>
                  </a:moveTo>
                  <a:lnTo>
                    <a:pt x="293" y="17"/>
                  </a:lnTo>
                  <a:lnTo>
                    <a:pt x="278" y="33"/>
                  </a:lnTo>
                  <a:lnTo>
                    <a:pt x="271" y="45"/>
                  </a:lnTo>
                  <a:lnTo>
                    <a:pt x="256" y="62"/>
                  </a:lnTo>
                  <a:lnTo>
                    <a:pt x="233" y="73"/>
                  </a:lnTo>
                  <a:lnTo>
                    <a:pt x="218" y="90"/>
                  </a:lnTo>
                  <a:lnTo>
                    <a:pt x="203" y="101"/>
                  </a:lnTo>
                  <a:lnTo>
                    <a:pt x="196" y="118"/>
                  </a:lnTo>
                  <a:lnTo>
                    <a:pt x="173" y="158"/>
                  </a:lnTo>
                  <a:lnTo>
                    <a:pt x="158" y="203"/>
                  </a:lnTo>
                  <a:lnTo>
                    <a:pt x="143" y="242"/>
                  </a:lnTo>
                  <a:lnTo>
                    <a:pt x="128" y="287"/>
                  </a:lnTo>
                  <a:lnTo>
                    <a:pt x="113" y="332"/>
                  </a:lnTo>
                  <a:lnTo>
                    <a:pt x="113" y="372"/>
                  </a:lnTo>
                  <a:lnTo>
                    <a:pt x="105" y="417"/>
                  </a:lnTo>
                  <a:lnTo>
                    <a:pt x="105" y="479"/>
                  </a:lnTo>
                  <a:lnTo>
                    <a:pt x="83" y="479"/>
                  </a:lnTo>
                  <a:lnTo>
                    <a:pt x="68" y="490"/>
                  </a:lnTo>
                  <a:lnTo>
                    <a:pt x="45" y="490"/>
                  </a:lnTo>
                  <a:lnTo>
                    <a:pt x="45" y="485"/>
                  </a:lnTo>
                  <a:lnTo>
                    <a:pt x="30" y="485"/>
                  </a:lnTo>
                  <a:lnTo>
                    <a:pt x="30" y="479"/>
                  </a:lnTo>
                  <a:lnTo>
                    <a:pt x="15" y="468"/>
                  </a:lnTo>
                  <a:lnTo>
                    <a:pt x="8" y="456"/>
                  </a:lnTo>
                  <a:lnTo>
                    <a:pt x="8" y="440"/>
                  </a:lnTo>
                  <a:lnTo>
                    <a:pt x="0" y="428"/>
                  </a:lnTo>
                  <a:lnTo>
                    <a:pt x="8" y="389"/>
                  </a:lnTo>
                  <a:lnTo>
                    <a:pt x="15" y="349"/>
                  </a:lnTo>
                  <a:lnTo>
                    <a:pt x="15" y="315"/>
                  </a:lnTo>
                  <a:lnTo>
                    <a:pt x="30" y="276"/>
                  </a:lnTo>
                  <a:lnTo>
                    <a:pt x="30" y="253"/>
                  </a:lnTo>
                  <a:lnTo>
                    <a:pt x="38" y="231"/>
                  </a:lnTo>
                  <a:lnTo>
                    <a:pt x="45" y="208"/>
                  </a:lnTo>
                  <a:lnTo>
                    <a:pt x="60" y="191"/>
                  </a:lnTo>
                  <a:lnTo>
                    <a:pt x="68" y="169"/>
                  </a:lnTo>
                  <a:lnTo>
                    <a:pt x="75" y="146"/>
                  </a:lnTo>
                  <a:lnTo>
                    <a:pt x="90" y="129"/>
                  </a:lnTo>
                  <a:lnTo>
                    <a:pt x="105" y="107"/>
                  </a:lnTo>
                  <a:lnTo>
                    <a:pt x="128" y="90"/>
                  </a:lnTo>
                  <a:lnTo>
                    <a:pt x="143" y="73"/>
                  </a:lnTo>
                  <a:lnTo>
                    <a:pt x="188" y="39"/>
                  </a:lnTo>
                  <a:lnTo>
                    <a:pt x="211" y="28"/>
                  </a:lnTo>
                  <a:lnTo>
                    <a:pt x="233" y="17"/>
                  </a:lnTo>
                  <a:lnTo>
                    <a:pt x="263" y="5"/>
                  </a:lnTo>
                  <a:lnTo>
                    <a:pt x="293" y="0"/>
                  </a:lnTo>
                  <a:close/>
                </a:path>
              </a:pathLst>
            </a:custGeom>
            <a:solidFill>
              <a:srgbClr val="FFBC00"/>
            </a:solidFill>
            <a:ln w="9525">
              <a:noFill/>
              <a:round/>
              <a:headEnd/>
              <a:tailEnd/>
            </a:ln>
          </p:spPr>
          <p:txBody>
            <a:bodyPr/>
            <a:lstStyle/>
            <a:p>
              <a:endParaRPr lang="en-US"/>
            </a:p>
          </p:txBody>
        </p:sp>
        <p:sp>
          <p:nvSpPr>
            <p:cNvPr id="53345" name="Freeform 94"/>
            <p:cNvSpPr>
              <a:spLocks/>
            </p:cNvSpPr>
            <p:nvPr/>
          </p:nvSpPr>
          <p:spPr bwMode="auto">
            <a:xfrm>
              <a:off x="4940" y="1134"/>
              <a:ext cx="309" cy="456"/>
            </a:xfrm>
            <a:custGeom>
              <a:avLst/>
              <a:gdLst>
                <a:gd name="T0" fmla="*/ 256 w 309"/>
                <a:gd name="T1" fmla="*/ 101 h 456"/>
                <a:gd name="T2" fmla="*/ 271 w 309"/>
                <a:gd name="T3" fmla="*/ 124 h 456"/>
                <a:gd name="T4" fmla="*/ 279 w 309"/>
                <a:gd name="T5" fmla="*/ 141 h 456"/>
                <a:gd name="T6" fmla="*/ 286 w 309"/>
                <a:gd name="T7" fmla="*/ 157 h 456"/>
                <a:gd name="T8" fmla="*/ 294 w 309"/>
                <a:gd name="T9" fmla="*/ 180 h 456"/>
                <a:gd name="T10" fmla="*/ 301 w 309"/>
                <a:gd name="T11" fmla="*/ 197 h 456"/>
                <a:gd name="T12" fmla="*/ 301 w 309"/>
                <a:gd name="T13" fmla="*/ 242 h 456"/>
                <a:gd name="T14" fmla="*/ 309 w 309"/>
                <a:gd name="T15" fmla="*/ 259 h 456"/>
                <a:gd name="T16" fmla="*/ 301 w 309"/>
                <a:gd name="T17" fmla="*/ 287 h 456"/>
                <a:gd name="T18" fmla="*/ 301 w 309"/>
                <a:gd name="T19" fmla="*/ 332 h 456"/>
                <a:gd name="T20" fmla="*/ 294 w 309"/>
                <a:gd name="T21" fmla="*/ 355 h 456"/>
                <a:gd name="T22" fmla="*/ 286 w 309"/>
                <a:gd name="T23" fmla="*/ 377 h 456"/>
                <a:gd name="T24" fmla="*/ 271 w 309"/>
                <a:gd name="T25" fmla="*/ 406 h 456"/>
                <a:gd name="T26" fmla="*/ 264 w 309"/>
                <a:gd name="T27" fmla="*/ 428 h 456"/>
                <a:gd name="T28" fmla="*/ 249 w 309"/>
                <a:gd name="T29" fmla="*/ 451 h 456"/>
                <a:gd name="T30" fmla="*/ 241 w 309"/>
                <a:gd name="T31" fmla="*/ 451 h 456"/>
                <a:gd name="T32" fmla="*/ 226 w 309"/>
                <a:gd name="T33" fmla="*/ 456 h 456"/>
                <a:gd name="T34" fmla="*/ 181 w 309"/>
                <a:gd name="T35" fmla="*/ 456 h 456"/>
                <a:gd name="T36" fmla="*/ 166 w 309"/>
                <a:gd name="T37" fmla="*/ 445 h 456"/>
                <a:gd name="T38" fmla="*/ 173 w 309"/>
                <a:gd name="T39" fmla="*/ 411 h 456"/>
                <a:gd name="T40" fmla="*/ 181 w 309"/>
                <a:gd name="T41" fmla="*/ 377 h 456"/>
                <a:gd name="T42" fmla="*/ 188 w 309"/>
                <a:gd name="T43" fmla="*/ 344 h 456"/>
                <a:gd name="T44" fmla="*/ 196 w 309"/>
                <a:gd name="T45" fmla="*/ 304 h 456"/>
                <a:gd name="T46" fmla="*/ 203 w 309"/>
                <a:gd name="T47" fmla="*/ 270 h 456"/>
                <a:gd name="T48" fmla="*/ 203 w 309"/>
                <a:gd name="T49" fmla="*/ 236 h 456"/>
                <a:gd name="T50" fmla="*/ 196 w 309"/>
                <a:gd name="T51" fmla="*/ 197 h 456"/>
                <a:gd name="T52" fmla="*/ 181 w 309"/>
                <a:gd name="T53" fmla="*/ 163 h 456"/>
                <a:gd name="T54" fmla="*/ 158 w 309"/>
                <a:gd name="T55" fmla="*/ 146 h 456"/>
                <a:gd name="T56" fmla="*/ 143 w 309"/>
                <a:gd name="T57" fmla="*/ 129 h 456"/>
                <a:gd name="T58" fmla="*/ 121 w 309"/>
                <a:gd name="T59" fmla="*/ 107 h 456"/>
                <a:gd name="T60" fmla="*/ 98 w 309"/>
                <a:gd name="T61" fmla="*/ 90 h 456"/>
                <a:gd name="T62" fmla="*/ 76 w 309"/>
                <a:gd name="T63" fmla="*/ 67 h 456"/>
                <a:gd name="T64" fmla="*/ 53 w 309"/>
                <a:gd name="T65" fmla="*/ 56 h 456"/>
                <a:gd name="T66" fmla="*/ 30 w 309"/>
                <a:gd name="T67" fmla="*/ 39 h 456"/>
                <a:gd name="T68" fmla="*/ 0 w 309"/>
                <a:gd name="T69" fmla="*/ 28 h 456"/>
                <a:gd name="T70" fmla="*/ 0 w 309"/>
                <a:gd name="T71" fmla="*/ 16 h 456"/>
                <a:gd name="T72" fmla="*/ 15 w 309"/>
                <a:gd name="T73" fmla="*/ 11 h 456"/>
                <a:gd name="T74" fmla="*/ 38 w 309"/>
                <a:gd name="T75" fmla="*/ 5 h 456"/>
                <a:gd name="T76" fmla="*/ 61 w 309"/>
                <a:gd name="T77" fmla="*/ 5 h 456"/>
                <a:gd name="T78" fmla="*/ 76 w 309"/>
                <a:gd name="T79" fmla="*/ 0 h 456"/>
                <a:gd name="T80" fmla="*/ 98 w 309"/>
                <a:gd name="T81" fmla="*/ 0 h 456"/>
                <a:gd name="T82" fmla="*/ 121 w 309"/>
                <a:gd name="T83" fmla="*/ 5 h 456"/>
                <a:gd name="T84" fmla="*/ 143 w 309"/>
                <a:gd name="T85" fmla="*/ 5 h 456"/>
                <a:gd name="T86" fmla="*/ 173 w 309"/>
                <a:gd name="T87" fmla="*/ 28 h 456"/>
                <a:gd name="T88" fmla="*/ 188 w 309"/>
                <a:gd name="T89" fmla="*/ 33 h 456"/>
                <a:gd name="T90" fmla="*/ 249 w 309"/>
                <a:gd name="T91" fmla="*/ 79 h 456"/>
                <a:gd name="T92" fmla="*/ 256 w 309"/>
                <a:gd name="T93" fmla="*/ 90 h 456"/>
                <a:gd name="T94" fmla="*/ 256 w 309"/>
                <a:gd name="T95" fmla="*/ 101 h 4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9" h="456">
                  <a:moveTo>
                    <a:pt x="256" y="101"/>
                  </a:moveTo>
                  <a:lnTo>
                    <a:pt x="271" y="124"/>
                  </a:lnTo>
                  <a:lnTo>
                    <a:pt x="279" y="141"/>
                  </a:lnTo>
                  <a:lnTo>
                    <a:pt x="286" y="157"/>
                  </a:lnTo>
                  <a:lnTo>
                    <a:pt x="294" y="180"/>
                  </a:lnTo>
                  <a:lnTo>
                    <a:pt x="301" y="197"/>
                  </a:lnTo>
                  <a:lnTo>
                    <a:pt x="301" y="242"/>
                  </a:lnTo>
                  <a:lnTo>
                    <a:pt x="309" y="259"/>
                  </a:lnTo>
                  <a:lnTo>
                    <a:pt x="301" y="287"/>
                  </a:lnTo>
                  <a:lnTo>
                    <a:pt x="301" y="332"/>
                  </a:lnTo>
                  <a:lnTo>
                    <a:pt x="294" y="355"/>
                  </a:lnTo>
                  <a:lnTo>
                    <a:pt x="286" y="377"/>
                  </a:lnTo>
                  <a:lnTo>
                    <a:pt x="271" y="406"/>
                  </a:lnTo>
                  <a:lnTo>
                    <a:pt x="264" y="428"/>
                  </a:lnTo>
                  <a:lnTo>
                    <a:pt x="249" y="451"/>
                  </a:lnTo>
                  <a:lnTo>
                    <a:pt x="241" y="451"/>
                  </a:lnTo>
                  <a:lnTo>
                    <a:pt x="226" y="456"/>
                  </a:lnTo>
                  <a:lnTo>
                    <a:pt x="181" y="456"/>
                  </a:lnTo>
                  <a:lnTo>
                    <a:pt x="166" y="445"/>
                  </a:lnTo>
                  <a:lnTo>
                    <a:pt x="173" y="411"/>
                  </a:lnTo>
                  <a:lnTo>
                    <a:pt x="181" y="377"/>
                  </a:lnTo>
                  <a:lnTo>
                    <a:pt x="188" y="344"/>
                  </a:lnTo>
                  <a:lnTo>
                    <a:pt x="196" y="304"/>
                  </a:lnTo>
                  <a:lnTo>
                    <a:pt x="203" y="270"/>
                  </a:lnTo>
                  <a:lnTo>
                    <a:pt x="203" y="236"/>
                  </a:lnTo>
                  <a:lnTo>
                    <a:pt x="196" y="197"/>
                  </a:lnTo>
                  <a:lnTo>
                    <a:pt x="181" y="163"/>
                  </a:lnTo>
                  <a:lnTo>
                    <a:pt x="158" y="146"/>
                  </a:lnTo>
                  <a:lnTo>
                    <a:pt x="143" y="129"/>
                  </a:lnTo>
                  <a:lnTo>
                    <a:pt x="121" y="107"/>
                  </a:lnTo>
                  <a:lnTo>
                    <a:pt x="98" y="90"/>
                  </a:lnTo>
                  <a:lnTo>
                    <a:pt x="76" y="67"/>
                  </a:lnTo>
                  <a:lnTo>
                    <a:pt x="53" y="56"/>
                  </a:lnTo>
                  <a:lnTo>
                    <a:pt x="30" y="39"/>
                  </a:lnTo>
                  <a:lnTo>
                    <a:pt x="0" y="28"/>
                  </a:lnTo>
                  <a:lnTo>
                    <a:pt x="0" y="16"/>
                  </a:lnTo>
                  <a:lnTo>
                    <a:pt x="15" y="11"/>
                  </a:lnTo>
                  <a:lnTo>
                    <a:pt x="38" y="5"/>
                  </a:lnTo>
                  <a:lnTo>
                    <a:pt x="61" y="5"/>
                  </a:lnTo>
                  <a:lnTo>
                    <a:pt x="76" y="0"/>
                  </a:lnTo>
                  <a:lnTo>
                    <a:pt x="98" y="0"/>
                  </a:lnTo>
                  <a:lnTo>
                    <a:pt x="121" y="5"/>
                  </a:lnTo>
                  <a:lnTo>
                    <a:pt x="143" y="5"/>
                  </a:lnTo>
                  <a:lnTo>
                    <a:pt x="173" y="28"/>
                  </a:lnTo>
                  <a:lnTo>
                    <a:pt x="188" y="33"/>
                  </a:lnTo>
                  <a:lnTo>
                    <a:pt x="249" y="79"/>
                  </a:lnTo>
                  <a:lnTo>
                    <a:pt x="256" y="90"/>
                  </a:lnTo>
                  <a:lnTo>
                    <a:pt x="256" y="101"/>
                  </a:lnTo>
                  <a:close/>
                </a:path>
              </a:pathLst>
            </a:custGeom>
            <a:solidFill>
              <a:srgbClr val="FFBC00"/>
            </a:solidFill>
            <a:ln w="9525">
              <a:noFill/>
              <a:round/>
              <a:headEnd/>
              <a:tailEnd/>
            </a:ln>
          </p:spPr>
          <p:txBody>
            <a:bodyPr/>
            <a:lstStyle/>
            <a:p>
              <a:endParaRPr lang="en-US"/>
            </a:p>
          </p:txBody>
        </p:sp>
        <p:sp>
          <p:nvSpPr>
            <p:cNvPr id="53346" name="Freeform 95"/>
            <p:cNvSpPr>
              <a:spLocks/>
            </p:cNvSpPr>
            <p:nvPr/>
          </p:nvSpPr>
          <p:spPr bwMode="auto">
            <a:xfrm>
              <a:off x="932" y="1139"/>
              <a:ext cx="587" cy="226"/>
            </a:xfrm>
            <a:custGeom>
              <a:avLst/>
              <a:gdLst>
                <a:gd name="T0" fmla="*/ 564 w 587"/>
                <a:gd name="T1" fmla="*/ 40 h 226"/>
                <a:gd name="T2" fmla="*/ 527 w 587"/>
                <a:gd name="T3" fmla="*/ 57 h 226"/>
                <a:gd name="T4" fmla="*/ 482 w 587"/>
                <a:gd name="T5" fmla="*/ 74 h 226"/>
                <a:gd name="T6" fmla="*/ 437 w 587"/>
                <a:gd name="T7" fmla="*/ 85 h 226"/>
                <a:gd name="T8" fmla="*/ 391 w 587"/>
                <a:gd name="T9" fmla="*/ 96 h 226"/>
                <a:gd name="T10" fmla="*/ 346 w 587"/>
                <a:gd name="T11" fmla="*/ 107 h 226"/>
                <a:gd name="T12" fmla="*/ 301 w 587"/>
                <a:gd name="T13" fmla="*/ 124 h 226"/>
                <a:gd name="T14" fmla="*/ 256 w 587"/>
                <a:gd name="T15" fmla="*/ 141 h 226"/>
                <a:gd name="T16" fmla="*/ 218 w 587"/>
                <a:gd name="T17" fmla="*/ 158 h 226"/>
                <a:gd name="T18" fmla="*/ 188 w 587"/>
                <a:gd name="T19" fmla="*/ 164 h 226"/>
                <a:gd name="T20" fmla="*/ 166 w 587"/>
                <a:gd name="T21" fmla="*/ 175 h 226"/>
                <a:gd name="T22" fmla="*/ 136 w 587"/>
                <a:gd name="T23" fmla="*/ 186 h 226"/>
                <a:gd name="T24" fmla="*/ 113 w 587"/>
                <a:gd name="T25" fmla="*/ 192 h 226"/>
                <a:gd name="T26" fmla="*/ 98 w 587"/>
                <a:gd name="T27" fmla="*/ 186 h 226"/>
                <a:gd name="T28" fmla="*/ 91 w 587"/>
                <a:gd name="T29" fmla="*/ 192 h 226"/>
                <a:gd name="T30" fmla="*/ 76 w 587"/>
                <a:gd name="T31" fmla="*/ 220 h 226"/>
                <a:gd name="T32" fmla="*/ 53 w 587"/>
                <a:gd name="T33" fmla="*/ 226 h 226"/>
                <a:gd name="T34" fmla="*/ 31 w 587"/>
                <a:gd name="T35" fmla="*/ 220 h 226"/>
                <a:gd name="T36" fmla="*/ 8 w 587"/>
                <a:gd name="T37" fmla="*/ 209 h 226"/>
                <a:gd name="T38" fmla="*/ 0 w 587"/>
                <a:gd name="T39" fmla="*/ 198 h 226"/>
                <a:gd name="T40" fmla="*/ 8 w 587"/>
                <a:gd name="T41" fmla="*/ 169 h 226"/>
                <a:gd name="T42" fmla="*/ 31 w 587"/>
                <a:gd name="T43" fmla="*/ 158 h 226"/>
                <a:gd name="T44" fmla="*/ 53 w 587"/>
                <a:gd name="T45" fmla="*/ 164 h 226"/>
                <a:gd name="T46" fmla="*/ 68 w 587"/>
                <a:gd name="T47" fmla="*/ 169 h 226"/>
                <a:gd name="T48" fmla="*/ 83 w 587"/>
                <a:gd name="T49" fmla="*/ 175 h 226"/>
                <a:gd name="T50" fmla="*/ 121 w 587"/>
                <a:gd name="T51" fmla="*/ 147 h 226"/>
                <a:gd name="T52" fmla="*/ 166 w 587"/>
                <a:gd name="T53" fmla="*/ 130 h 226"/>
                <a:gd name="T54" fmla="*/ 211 w 587"/>
                <a:gd name="T55" fmla="*/ 119 h 226"/>
                <a:gd name="T56" fmla="*/ 256 w 587"/>
                <a:gd name="T57" fmla="*/ 96 h 226"/>
                <a:gd name="T58" fmla="*/ 294 w 587"/>
                <a:gd name="T59" fmla="*/ 85 h 226"/>
                <a:gd name="T60" fmla="*/ 324 w 587"/>
                <a:gd name="T61" fmla="*/ 74 h 226"/>
                <a:gd name="T62" fmla="*/ 361 w 587"/>
                <a:gd name="T63" fmla="*/ 62 h 226"/>
                <a:gd name="T64" fmla="*/ 399 w 587"/>
                <a:gd name="T65" fmla="*/ 57 h 226"/>
                <a:gd name="T66" fmla="*/ 429 w 587"/>
                <a:gd name="T67" fmla="*/ 45 h 226"/>
                <a:gd name="T68" fmla="*/ 467 w 587"/>
                <a:gd name="T69" fmla="*/ 34 h 226"/>
                <a:gd name="T70" fmla="*/ 504 w 587"/>
                <a:gd name="T71" fmla="*/ 17 h 226"/>
                <a:gd name="T72" fmla="*/ 534 w 587"/>
                <a:gd name="T73" fmla="*/ 6 h 226"/>
                <a:gd name="T74" fmla="*/ 549 w 587"/>
                <a:gd name="T75" fmla="*/ 0 h 226"/>
                <a:gd name="T76" fmla="*/ 572 w 587"/>
                <a:gd name="T77" fmla="*/ 6 h 226"/>
                <a:gd name="T78" fmla="*/ 579 w 587"/>
                <a:gd name="T79" fmla="*/ 23 h 2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87" h="226">
                  <a:moveTo>
                    <a:pt x="587" y="34"/>
                  </a:moveTo>
                  <a:lnTo>
                    <a:pt x="564" y="40"/>
                  </a:lnTo>
                  <a:lnTo>
                    <a:pt x="549" y="51"/>
                  </a:lnTo>
                  <a:lnTo>
                    <a:pt x="527" y="57"/>
                  </a:lnTo>
                  <a:lnTo>
                    <a:pt x="504" y="62"/>
                  </a:lnTo>
                  <a:lnTo>
                    <a:pt x="482" y="74"/>
                  </a:lnTo>
                  <a:lnTo>
                    <a:pt x="459" y="79"/>
                  </a:lnTo>
                  <a:lnTo>
                    <a:pt x="437" y="85"/>
                  </a:lnTo>
                  <a:lnTo>
                    <a:pt x="414" y="90"/>
                  </a:lnTo>
                  <a:lnTo>
                    <a:pt x="391" y="96"/>
                  </a:lnTo>
                  <a:lnTo>
                    <a:pt x="369" y="102"/>
                  </a:lnTo>
                  <a:lnTo>
                    <a:pt x="346" y="107"/>
                  </a:lnTo>
                  <a:lnTo>
                    <a:pt x="324" y="119"/>
                  </a:lnTo>
                  <a:lnTo>
                    <a:pt x="301" y="124"/>
                  </a:lnTo>
                  <a:lnTo>
                    <a:pt x="279" y="130"/>
                  </a:lnTo>
                  <a:lnTo>
                    <a:pt x="256" y="141"/>
                  </a:lnTo>
                  <a:lnTo>
                    <a:pt x="234" y="152"/>
                  </a:lnTo>
                  <a:lnTo>
                    <a:pt x="218" y="158"/>
                  </a:lnTo>
                  <a:lnTo>
                    <a:pt x="203" y="158"/>
                  </a:lnTo>
                  <a:lnTo>
                    <a:pt x="188" y="164"/>
                  </a:lnTo>
                  <a:lnTo>
                    <a:pt x="173" y="169"/>
                  </a:lnTo>
                  <a:lnTo>
                    <a:pt x="166" y="175"/>
                  </a:lnTo>
                  <a:lnTo>
                    <a:pt x="151" y="181"/>
                  </a:lnTo>
                  <a:lnTo>
                    <a:pt x="136" y="186"/>
                  </a:lnTo>
                  <a:lnTo>
                    <a:pt x="121" y="192"/>
                  </a:lnTo>
                  <a:lnTo>
                    <a:pt x="113" y="192"/>
                  </a:lnTo>
                  <a:lnTo>
                    <a:pt x="106" y="186"/>
                  </a:lnTo>
                  <a:lnTo>
                    <a:pt x="98" y="186"/>
                  </a:lnTo>
                  <a:lnTo>
                    <a:pt x="91" y="181"/>
                  </a:lnTo>
                  <a:lnTo>
                    <a:pt x="91" y="192"/>
                  </a:lnTo>
                  <a:lnTo>
                    <a:pt x="83" y="203"/>
                  </a:lnTo>
                  <a:lnTo>
                    <a:pt x="76" y="220"/>
                  </a:lnTo>
                  <a:lnTo>
                    <a:pt x="61" y="226"/>
                  </a:lnTo>
                  <a:lnTo>
                    <a:pt x="53" y="226"/>
                  </a:lnTo>
                  <a:lnTo>
                    <a:pt x="46" y="220"/>
                  </a:lnTo>
                  <a:lnTo>
                    <a:pt x="31" y="220"/>
                  </a:lnTo>
                  <a:lnTo>
                    <a:pt x="15" y="209"/>
                  </a:lnTo>
                  <a:lnTo>
                    <a:pt x="8" y="209"/>
                  </a:lnTo>
                  <a:lnTo>
                    <a:pt x="8" y="203"/>
                  </a:lnTo>
                  <a:lnTo>
                    <a:pt x="0" y="198"/>
                  </a:lnTo>
                  <a:lnTo>
                    <a:pt x="0" y="181"/>
                  </a:lnTo>
                  <a:lnTo>
                    <a:pt x="8" y="169"/>
                  </a:lnTo>
                  <a:lnTo>
                    <a:pt x="23" y="164"/>
                  </a:lnTo>
                  <a:lnTo>
                    <a:pt x="31" y="158"/>
                  </a:lnTo>
                  <a:lnTo>
                    <a:pt x="46" y="158"/>
                  </a:lnTo>
                  <a:lnTo>
                    <a:pt x="53" y="164"/>
                  </a:lnTo>
                  <a:lnTo>
                    <a:pt x="61" y="164"/>
                  </a:lnTo>
                  <a:lnTo>
                    <a:pt x="68" y="169"/>
                  </a:lnTo>
                  <a:lnTo>
                    <a:pt x="76" y="169"/>
                  </a:lnTo>
                  <a:lnTo>
                    <a:pt x="83" y="175"/>
                  </a:lnTo>
                  <a:lnTo>
                    <a:pt x="98" y="158"/>
                  </a:lnTo>
                  <a:lnTo>
                    <a:pt x="121" y="147"/>
                  </a:lnTo>
                  <a:lnTo>
                    <a:pt x="143" y="141"/>
                  </a:lnTo>
                  <a:lnTo>
                    <a:pt x="166" y="130"/>
                  </a:lnTo>
                  <a:lnTo>
                    <a:pt x="188" y="124"/>
                  </a:lnTo>
                  <a:lnTo>
                    <a:pt x="211" y="119"/>
                  </a:lnTo>
                  <a:lnTo>
                    <a:pt x="234" y="107"/>
                  </a:lnTo>
                  <a:lnTo>
                    <a:pt x="256" y="96"/>
                  </a:lnTo>
                  <a:lnTo>
                    <a:pt x="271" y="90"/>
                  </a:lnTo>
                  <a:lnTo>
                    <a:pt x="294" y="85"/>
                  </a:lnTo>
                  <a:lnTo>
                    <a:pt x="309" y="79"/>
                  </a:lnTo>
                  <a:lnTo>
                    <a:pt x="324" y="74"/>
                  </a:lnTo>
                  <a:lnTo>
                    <a:pt x="346" y="68"/>
                  </a:lnTo>
                  <a:lnTo>
                    <a:pt x="361" y="62"/>
                  </a:lnTo>
                  <a:lnTo>
                    <a:pt x="384" y="62"/>
                  </a:lnTo>
                  <a:lnTo>
                    <a:pt x="399" y="57"/>
                  </a:lnTo>
                  <a:lnTo>
                    <a:pt x="414" y="51"/>
                  </a:lnTo>
                  <a:lnTo>
                    <a:pt x="429" y="45"/>
                  </a:lnTo>
                  <a:lnTo>
                    <a:pt x="452" y="40"/>
                  </a:lnTo>
                  <a:lnTo>
                    <a:pt x="467" y="34"/>
                  </a:lnTo>
                  <a:lnTo>
                    <a:pt x="482" y="28"/>
                  </a:lnTo>
                  <a:lnTo>
                    <a:pt x="504" y="17"/>
                  </a:lnTo>
                  <a:lnTo>
                    <a:pt x="519" y="11"/>
                  </a:lnTo>
                  <a:lnTo>
                    <a:pt x="534" y="6"/>
                  </a:lnTo>
                  <a:lnTo>
                    <a:pt x="542" y="6"/>
                  </a:lnTo>
                  <a:lnTo>
                    <a:pt x="549" y="0"/>
                  </a:lnTo>
                  <a:lnTo>
                    <a:pt x="572" y="0"/>
                  </a:lnTo>
                  <a:lnTo>
                    <a:pt x="572" y="6"/>
                  </a:lnTo>
                  <a:lnTo>
                    <a:pt x="579" y="17"/>
                  </a:lnTo>
                  <a:lnTo>
                    <a:pt x="579" y="23"/>
                  </a:lnTo>
                  <a:lnTo>
                    <a:pt x="587" y="34"/>
                  </a:lnTo>
                  <a:close/>
                </a:path>
              </a:pathLst>
            </a:custGeom>
            <a:solidFill>
              <a:srgbClr val="FF0000"/>
            </a:solidFill>
            <a:ln w="9525">
              <a:noFill/>
              <a:round/>
              <a:headEnd/>
              <a:tailEnd/>
            </a:ln>
          </p:spPr>
          <p:txBody>
            <a:bodyPr/>
            <a:lstStyle/>
            <a:p>
              <a:endParaRPr lang="en-US"/>
            </a:p>
          </p:txBody>
        </p:sp>
        <p:sp>
          <p:nvSpPr>
            <p:cNvPr id="53347" name="Freeform 96"/>
            <p:cNvSpPr>
              <a:spLocks/>
            </p:cNvSpPr>
            <p:nvPr/>
          </p:nvSpPr>
          <p:spPr bwMode="auto">
            <a:xfrm>
              <a:off x="1812" y="1139"/>
              <a:ext cx="489" cy="181"/>
            </a:xfrm>
            <a:custGeom>
              <a:avLst/>
              <a:gdLst>
                <a:gd name="T0" fmla="*/ 143 w 489"/>
                <a:gd name="T1" fmla="*/ 40 h 181"/>
                <a:gd name="T2" fmla="*/ 188 w 489"/>
                <a:gd name="T3" fmla="*/ 51 h 181"/>
                <a:gd name="T4" fmla="*/ 233 w 489"/>
                <a:gd name="T5" fmla="*/ 62 h 181"/>
                <a:gd name="T6" fmla="*/ 278 w 489"/>
                <a:gd name="T7" fmla="*/ 79 h 181"/>
                <a:gd name="T8" fmla="*/ 331 w 489"/>
                <a:gd name="T9" fmla="*/ 96 h 181"/>
                <a:gd name="T10" fmla="*/ 376 w 489"/>
                <a:gd name="T11" fmla="*/ 107 h 181"/>
                <a:gd name="T12" fmla="*/ 421 w 489"/>
                <a:gd name="T13" fmla="*/ 124 h 181"/>
                <a:gd name="T14" fmla="*/ 466 w 489"/>
                <a:gd name="T15" fmla="*/ 141 h 181"/>
                <a:gd name="T16" fmla="*/ 489 w 489"/>
                <a:gd name="T17" fmla="*/ 158 h 181"/>
                <a:gd name="T18" fmla="*/ 474 w 489"/>
                <a:gd name="T19" fmla="*/ 175 h 181"/>
                <a:gd name="T20" fmla="*/ 451 w 489"/>
                <a:gd name="T21" fmla="*/ 175 h 181"/>
                <a:gd name="T22" fmla="*/ 421 w 489"/>
                <a:gd name="T23" fmla="*/ 169 h 181"/>
                <a:gd name="T24" fmla="*/ 399 w 489"/>
                <a:gd name="T25" fmla="*/ 158 h 181"/>
                <a:gd name="T26" fmla="*/ 369 w 489"/>
                <a:gd name="T27" fmla="*/ 152 h 181"/>
                <a:gd name="T28" fmla="*/ 346 w 489"/>
                <a:gd name="T29" fmla="*/ 141 h 181"/>
                <a:gd name="T30" fmla="*/ 316 w 489"/>
                <a:gd name="T31" fmla="*/ 130 h 181"/>
                <a:gd name="T32" fmla="*/ 286 w 489"/>
                <a:gd name="T33" fmla="*/ 119 h 181"/>
                <a:gd name="T34" fmla="*/ 263 w 489"/>
                <a:gd name="T35" fmla="*/ 113 h 181"/>
                <a:gd name="T36" fmla="*/ 233 w 489"/>
                <a:gd name="T37" fmla="*/ 102 h 181"/>
                <a:gd name="T38" fmla="*/ 203 w 489"/>
                <a:gd name="T39" fmla="*/ 96 h 181"/>
                <a:gd name="T40" fmla="*/ 166 w 489"/>
                <a:gd name="T41" fmla="*/ 85 h 181"/>
                <a:gd name="T42" fmla="*/ 136 w 489"/>
                <a:gd name="T43" fmla="*/ 74 h 181"/>
                <a:gd name="T44" fmla="*/ 105 w 489"/>
                <a:gd name="T45" fmla="*/ 62 h 181"/>
                <a:gd name="T46" fmla="*/ 75 w 489"/>
                <a:gd name="T47" fmla="*/ 57 h 181"/>
                <a:gd name="T48" fmla="*/ 45 w 489"/>
                <a:gd name="T49" fmla="*/ 45 h 181"/>
                <a:gd name="T50" fmla="*/ 15 w 489"/>
                <a:gd name="T51" fmla="*/ 28 h 181"/>
                <a:gd name="T52" fmla="*/ 0 w 489"/>
                <a:gd name="T53" fmla="*/ 6 h 181"/>
                <a:gd name="T54" fmla="*/ 23 w 489"/>
                <a:gd name="T55" fmla="*/ 0 h 181"/>
                <a:gd name="T56" fmla="*/ 60 w 489"/>
                <a:gd name="T57" fmla="*/ 6 h 181"/>
                <a:gd name="T58" fmla="*/ 75 w 489"/>
                <a:gd name="T59" fmla="*/ 11 h 181"/>
                <a:gd name="T60" fmla="*/ 98 w 489"/>
                <a:gd name="T61" fmla="*/ 23 h 181"/>
                <a:gd name="T62" fmla="*/ 121 w 489"/>
                <a:gd name="T63" fmla="*/ 34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9" h="181">
                  <a:moveTo>
                    <a:pt x="121" y="34"/>
                  </a:moveTo>
                  <a:lnTo>
                    <a:pt x="143" y="40"/>
                  </a:lnTo>
                  <a:lnTo>
                    <a:pt x="166" y="45"/>
                  </a:lnTo>
                  <a:lnTo>
                    <a:pt x="188" y="51"/>
                  </a:lnTo>
                  <a:lnTo>
                    <a:pt x="211" y="57"/>
                  </a:lnTo>
                  <a:lnTo>
                    <a:pt x="233" y="62"/>
                  </a:lnTo>
                  <a:lnTo>
                    <a:pt x="256" y="74"/>
                  </a:lnTo>
                  <a:lnTo>
                    <a:pt x="278" y="79"/>
                  </a:lnTo>
                  <a:lnTo>
                    <a:pt x="301" y="85"/>
                  </a:lnTo>
                  <a:lnTo>
                    <a:pt x="331" y="96"/>
                  </a:lnTo>
                  <a:lnTo>
                    <a:pt x="354" y="102"/>
                  </a:lnTo>
                  <a:lnTo>
                    <a:pt x="376" y="107"/>
                  </a:lnTo>
                  <a:lnTo>
                    <a:pt x="399" y="119"/>
                  </a:lnTo>
                  <a:lnTo>
                    <a:pt x="421" y="124"/>
                  </a:lnTo>
                  <a:lnTo>
                    <a:pt x="444" y="136"/>
                  </a:lnTo>
                  <a:lnTo>
                    <a:pt x="466" y="141"/>
                  </a:lnTo>
                  <a:lnTo>
                    <a:pt x="489" y="152"/>
                  </a:lnTo>
                  <a:lnTo>
                    <a:pt x="489" y="158"/>
                  </a:lnTo>
                  <a:lnTo>
                    <a:pt x="481" y="164"/>
                  </a:lnTo>
                  <a:lnTo>
                    <a:pt x="474" y="175"/>
                  </a:lnTo>
                  <a:lnTo>
                    <a:pt x="466" y="181"/>
                  </a:lnTo>
                  <a:lnTo>
                    <a:pt x="451" y="175"/>
                  </a:lnTo>
                  <a:lnTo>
                    <a:pt x="436" y="175"/>
                  </a:lnTo>
                  <a:lnTo>
                    <a:pt x="421" y="169"/>
                  </a:lnTo>
                  <a:lnTo>
                    <a:pt x="414" y="164"/>
                  </a:lnTo>
                  <a:lnTo>
                    <a:pt x="399" y="158"/>
                  </a:lnTo>
                  <a:lnTo>
                    <a:pt x="384" y="158"/>
                  </a:lnTo>
                  <a:lnTo>
                    <a:pt x="369" y="152"/>
                  </a:lnTo>
                  <a:lnTo>
                    <a:pt x="354" y="147"/>
                  </a:lnTo>
                  <a:lnTo>
                    <a:pt x="346" y="141"/>
                  </a:lnTo>
                  <a:lnTo>
                    <a:pt x="331" y="136"/>
                  </a:lnTo>
                  <a:lnTo>
                    <a:pt x="316" y="130"/>
                  </a:lnTo>
                  <a:lnTo>
                    <a:pt x="301" y="124"/>
                  </a:lnTo>
                  <a:lnTo>
                    <a:pt x="286" y="119"/>
                  </a:lnTo>
                  <a:lnTo>
                    <a:pt x="278" y="119"/>
                  </a:lnTo>
                  <a:lnTo>
                    <a:pt x="263" y="113"/>
                  </a:lnTo>
                  <a:lnTo>
                    <a:pt x="248" y="107"/>
                  </a:lnTo>
                  <a:lnTo>
                    <a:pt x="233" y="102"/>
                  </a:lnTo>
                  <a:lnTo>
                    <a:pt x="218" y="96"/>
                  </a:lnTo>
                  <a:lnTo>
                    <a:pt x="203" y="96"/>
                  </a:lnTo>
                  <a:lnTo>
                    <a:pt x="188" y="90"/>
                  </a:lnTo>
                  <a:lnTo>
                    <a:pt x="166" y="85"/>
                  </a:lnTo>
                  <a:lnTo>
                    <a:pt x="151" y="79"/>
                  </a:lnTo>
                  <a:lnTo>
                    <a:pt x="136" y="74"/>
                  </a:lnTo>
                  <a:lnTo>
                    <a:pt x="121" y="68"/>
                  </a:lnTo>
                  <a:lnTo>
                    <a:pt x="105" y="62"/>
                  </a:lnTo>
                  <a:lnTo>
                    <a:pt x="90" y="62"/>
                  </a:lnTo>
                  <a:lnTo>
                    <a:pt x="75" y="57"/>
                  </a:lnTo>
                  <a:lnTo>
                    <a:pt x="60" y="51"/>
                  </a:lnTo>
                  <a:lnTo>
                    <a:pt x="45" y="45"/>
                  </a:lnTo>
                  <a:lnTo>
                    <a:pt x="30" y="34"/>
                  </a:lnTo>
                  <a:lnTo>
                    <a:pt x="15" y="28"/>
                  </a:lnTo>
                  <a:lnTo>
                    <a:pt x="0" y="23"/>
                  </a:lnTo>
                  <a:lnTo>
                    <a:pt x="0" y="6"/>
                  </a:lnTo>
                  <a:lnTo>
                    <a:pt x="15" y="6"/>
                  </a:lnTo>
                  <a:lnTo>
                    <a:pt x="23" y="0"/>
                  </a:lnTo>
                  <a:lnTo>
                    <a:pt x="45" y="0"/>
                  </a:lnTo>
                  <a:lnTo>
                    <a:pt x="60" y="6"/>
                  </a:lnTo>
                  <a:lnTo>
                    <a:pt x="68" y="11"/>
                  </a:lnTo>
                  <a:lnTo>
                    <a:pt x="75" y="11"/>
                  </a:lnTo>
                  <a:lnTo>
                    <a:pt x="83" y="17"/>
                  </a:lnTo>
                  <a:lnTo>
                    <a:pt x="98" y="23"/>
                  </a:lnTo>
                  <a:lnTo>
                    <a:pt x="105" y="28"/>
                  </a:lnTo>
                  <a:lnTo>
                    <a:pt x="121" y="34"/>
                  </a:lnTo>
                  <a:close/>
                </a:path>
              </a:pathLst>
            </a:custGeom>
            <a:solidFill>
              <a:srgbClr val="FF0000"/>
            </a:solidFill>
            <a:ln w="9525">
              <a:noFill/>
              <a:round/>
              <a:headEnd/>
              <a:tailEnd/>
            </a:ln>
          </p:spPr>
          <p:txBody>
            <a:bodyPr/>
            <a:lstStyle/>
            <a:p>
              <a:endParaRPr lang="en-US"/>
            </a:p>
          </p:txBody>
        </p:sp>
        <p:sp>
          <p:nvSpPr>
            <p:cNvPr id="53348" name="Freeform 97"/>
            <p:cNvSpPr>
              <a:spLocks/>
            </p:cNvSpPr>
            <p:nvPr/>
          </p:nvSpPr>
          <p:spPr bwMode="auto">
            <a:xfrm>
              <a:off x="1023" y="1173"/>
              <a:ext cx="60" cy="34"/>
            </a:xfrm>
            <a:custGeom>
              <a:avLst/>
              <a:gdLst>
                <a:gd name="T0" fmla="*/ 60 w 60"/>
                <a:gd name="T1" fmla="*/ 6 h 34"/>
                <a:gd name="T2" fmla="*/ 60 w 60"/>
                <a:gd name="T3" fmla="*/ 28 h 34"/>
                <a:gd name="T4" fmla="*/ 52 w 60"/>
                <a:gd name="T5" fmla="*/ 34 h 34"/>
                <a:gd name="T6" fmla="*/ 7 w 60"/>
                <a:gd name="T7" fmla="*/ 34 h 34"/>
                <a:gd name="T8" fmla="*/ 7 w 60"/>
                <a:gd name="T9" fmla="*/ 28 h 34"/>
                <a:gd name="T10" fmla="*/ 0 w 60"/>
                <a:gd name="T11" fmla="*/ 23 h 34"/>
                <a:gd name="T12" fmla="*/ 0 w 60"/>
                <a:gd name="T13" fmla="*/ 11 h 34"/>
                <a:gd name="T14" fmla="*/ 15 w 60"/>
                <a:gd name="T15" fmla="*/ 0 h 34"/>
                <a:gd name="T16" fmla="*/ 45 w 60"/>
                <a:gd name="T17" fmla="*/ 0 h 34"/>
                <a:gd name="T18" fmla="*/ 52 w 60"/>
                <a:gd name="T19" fmla="*/ 6 h 34"/>
                <a:gd name="T20" fmla="*/ 60 w 60"/>
                <a:gd name="T21" fmla="*/ 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34">
                  <a:moveTo>
                    <a:pt x="60" y="6"/>
                  </a:moveTo>
                  <a:lnTo>
                    <a:pt x="60" y="28"/>
                  </a:lnTo>
                  <a:lnTo>
                    <a:pt x="52" y="34"/>
                  </a:lnTo>
                  <a:lnTo>
                    <a:pt x="7" y="34"/>
                  </a:lnTo>
                  <a:lnTo>
                    <a:pt x="7" y="28"/>
                  </a:lnTo>
                  <a:lnTo>
                    <a:pt x="0" y="23"/>
                  </a:lnTo>
                  <a:lnTo>
                    <a:pt x="0" y="11"/>
                  </a:lnTo>
                  <a:lnTo>
                    <a:pt x="15" y="0"/>
                  </a:lnTo>
                  <a:lnTo>
                    <a:pt x="45" y="0"/>
                  </a:lnTo>
                  <a:lnTo>
                    <a:pt x="52" y="6"/>
                  </a:lnTo>
                  <a:lnTo>
                    <a:pt x="60" y="6"/>
                  </a:lnTo>
                  <a:close/>
                </a:path>
              </a:pathLst>
            </a:custGeom>
            <a:solidFill>
              <a:srgbClr val="3FFFFF"/>
            </a:solidFill>
            <a:ln w="9525">
              <a:noFill/>
              <a:round/>
              <a:headEnd/>
              <a:tailEnd/>
            </a:ln>
          </p:spPr>
          <p:txBody>
            <a:bodyPr/>
            <a:lstStyle/>
            <a:p>
              <a:endParaRPr lang="en-US"/>
            </a:p>
          </p:txBody>
        </p:sp>
        <p:sp>
          <p:nvSpPr>
            <p:cNvPr id="53349" name="Freeform 98"/>
            <p:cNvSpPr>
              <a:spLocks/>
            </p:cNvSpPr>
            <p:nvPr/>
          </p:nvSpPr>
          <p:spPr bwMode="auto">
            <a:xfrm>
              <a:off x="1767" y="1173"/>
              <a:ext cx="376" cy="276"/>
            </a:xfrm>
            <a:custGeom>
              <a:avLst/>
              <a:gdLst>
                <a:gd name="T0" fmla="*/ 369 w 376"/>
                <a:gd name="T1" fmla="*/ 248 h 276"/>
                <a:gd name="T2" fmla="*/ 369 w 376"/>
                <a:gd name="T3" fmla="*/ 259 h 276"/>
                <a:gd name="T4" fmla="*/ 376 w 376"/>
                <a:gd name="T5" fmla="*/ 259 h 276"/>
                <a:gd name="T6" fmla="*/ 354 w 376"/>
                <a:gd name="T7" fmla="*/ 276 h 276"/>
                <a:gd name="T8" fmla="*/ 323 w 376"/>
                <a:gd name="T9" fmla="*/ 276 h 276"/>
                <a:gd name="T10" fmla="*/ 301 w 376"/>
                <a:gd name="T11" fmla="*/ 259 h 276"/>
                <a:gd name="T12" fmla="*/ 286 w 376"/>
                <a:gd name="T13" fmla="*/ 243 h 276"/>
                <a:gd name="T14" fmla="*/ 15 w 376"/>
                <a:gd name="T15" fmla="*/ 40 h 276"/>
                <a:gd name="T16" fmla="*/ 0 w 376"/>
                <a:gd name="T17" fmla="*/ 23 h 276"/>
                <a:gd name="T18" fmla="*/ 38 w 376"/>
                <a:gd name="T19" fmla="*/ 0 h 276"/>
                <a:gd name="T20" fmla="*/ 60 w 376"/>
                <a:gd name="T21" fmla="*/ 11 h 276"/>
                <a:gd name="T22" fmla="*/ 75 w 376"/>
                <a:gd name="T23" fmla="*/ 28 h 276"/>
                <a:gd name="T24" fmla="*/ 98 w 376"/>
                <a:gd name="T25" fmla="*/ 45 h 276"/>
                <a:gd name="T26" fmla="*/ 120 w 376"/>
                <a:gd name="T27" fmla="*/ 56 h 276"/>
                <a:gd name="T28" fmla="*/ 135 w 376"/>
                <a:gd name="T29" fmla="*/ 73 h 276"/>
                <a:gd name="T30" fmla="*/ 218 w 376"/>
                <a:gd name="T31" fmla="*/ 135 h 276"/>
                <a:gd name="T32" fmla="*/ 248 w 376"/>
                <a:gd name="T33" fmla="*/ 152 h 276"/>
                <a:gd name="T34" fmla="*/ 263 w 376"/>
                <a:gd name="T35" fmla="*/ 169 h 276"/>
                <a:gd name="T36" fmla="*/ 308 w 376"/>
                <a:gd name="T37" fmla="*/ 203 h 276"/>
                <a:gd name="T38" fmla="*/ 331 w 376"/>
                <a:gd name="T39" fmla="*/ 214 h 276"/>
                <a:gd name="T40" fmla="*/ 354 w 376"/>
                <a:gd name="T41" fmla="*/ 231 h 276"/>
                <a:gd name="T42" fmla="*/ 369 w 376"/>
                <a:gd name="T43" fmla="*/ 248 h 2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6" h="276">
                  <a:moveTo>
                    <a:pt x="369" y="248"/>
                  </a:moveTo>
                  <a:lnTo>
                    <a:pt x="369" y="259"/>
                  </a:lnTo>
                  <a:lnTo>
                    <a:pt x="376" y="259"/>
                  </a:lnTo>
                  <a:lnTo>
                    <a:pt x="354" y="276"/>
                  </a:lnTo>
                  <a:lnTo>
                    <a:pt x="323" y="276"/>
                  </a:lnTo>
                  <a:lnTo>
                    <a:pt x="301" y="259"/>
                  </a:lnTo>
                  <a:lnTo>
                    <a:pt x="286" y="243"/>
                  </a:lnTo>
                  <a:lnTo>
                    <a:pt x="15" y="40"/>
                  </a:lnTo>
                  <a:lnTo>
                    <a:pt x="0" y="23"/>
                  </a:lnTo>
                  <a:lnTo>
                    <a:pt x="38" y="0"/>
                  </a:lnTo>
                  <a:lnTo>
                    <a:pt x="60" y="11"/>
                  </a:lnTo>
                  <a:lnTo>
                    <a:pt x="75" y="28"/>
                  </a:lnTo>
                  <a:lnTo>
                    <a:pt x="98" y="45"/>
                  </a:lnTo>
                  <a:lnTo>
                    <a:pt x="120" y="56"/>
                  </a:lnTo>
                  <a:lnTo>
                    <a:pt x="135" y="73"/>
                  </a:lnTo>
                  <a:lnTo>
                    <a:pt x="218" y="135"/>
                  </a:lnTo>
                  <a:lnTo>
                    <a:pt x="248" y="152"/>
                  </a:lnTo>
                  <a:lnTo>
                    <a:pt x="263" y="169"/>
                  </a:lnTo>
                  <a:lnTo>
                    <a:pt x="308" y="203"/>
                  </a:lnTo>
                  <a:lnTo>
                    <a:pt x="331" y="214"/>
                  </a:lnTo>
                  <a:lnTo>
                    <a:pt x="354" y="231"/>
                  </a:lnTo>
                  <a:lnTo>
                    <a:pt x="369" y="248"/>
                  </a:lnTo>
                  <a:close/>
                </a:path>
              </a:pathLst>
            </a:custGeom>
            <a:solidFill>
              <a:srgbClr val="FF0000"/>
            </a:solidFill>
            <a:ln w="9525">
              <a:noFill/>
              <a:round/>
              <a:headEnd/>
              <a:tailEnd/>
            </a:ln>
          </p:spPr>
          <p:txBody>
            <a:bodyPr/>
            <a:lstStyle/>
            <a:p>
              <a:endParaRPr lang="en-US"/>
            </a:p>
          </p:txBody>
        </p:sp>
        <p:sp>
          <p:nvSpPr>
            <p:cNvPr id="53350" name="Freeform 99"/>
            <p:cNvSpPr>
              <a:spLocks/>
            </p:cNvSpPr>
            <p:nvPr/>
          </p:nvSpPr>
          <p:spPr bwMode="auto">
            <a:xfrm>
              <a:off x="2256" y="1173"/>
              <a:ext cx="60" cy="45"/>
            </a:xfrm>
            <a:custGeom>
              <a:avLst/>
              <a:gdLst>
                <a:gd name="T0" fmla="*/ 60 w 60"/>
                <a:gd name="T1" fmla="*/ 11 h 45"/>
                <a:gd name="T2" fmla="*/ 60 w 60"/>
                <a:gd name="T3" fmla="*/ 23 h 45"/>
                <a:gd name="T4" fmla="*/ 53 w 60"/>
                <a:gd name="T5" fmla="*/ 28 h 45"/>
                <a:gd name="T6" fmla="*/ 53 w 60"/>
                <a:gd name="T7" fmla="*/ 40 h 45"/>
                <a:gd name="T8" fmla="*/ 45 w 60"/>
                <a:gd name="T9" fmla="*/ 45 h 45"/>
                <a:gd name="T10" fmla="*/ 7 w 60"/>
                <a:gd name="T11" fmla="*/ 45 h 45"/>
                <a:gd name="T12" fmla="*/ 7 w 60"/>
                <a:gd name="T13" fmla="*/ 40 h 45"/>
                <a:gd name="T14" fmla="*/ 0 w 60"/>
                <a:gd name="T15" fmla="*/ 40 h 45"/>
                <a:gd name="T16" fmla="*/ 0 w 60"/>
                <a:gd name="T17" fmla="*/ 17 h 45"/>
                <a:gd name="T18" fmla="*/ 7 w 60"/>
                <a:gd name="T19" fmla="*/ 6 h 45"/>
                <a:gd name="T20" fmla="*/ 7 w 60"/>
                <a:gd name="T21" fmla="*/ 0 h 45"/>
                <a:gd name="T22" fmla="*/ 37 w 60"/>
                <a:gd name="T23" fmla="*/ 0 h 45"/>
                <a:gd name="T24" fmla="*/ 45 w 60"/>
                <a:gd name="T25" fmla="*/ 6 h 45"/>
                <a:gd name="T26" fmla="*/ 53 w 60"/>
                <a:gd name="T27" fmla="*/ 6 h 45"/>
                <a:gd name="T28" fmla="*/ 60 w 60"/>
                <a:gd name="T29" fmla="*/ 11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0" h="45">
                  <a:moveTo>
                    <a:pt x="60" y="11"/>
                  </a:moveTo>
                  <a:lnTo>
                    <a:pt x="60" y="23"/>
                  </a:lnTo>
                  <a:lnTo>
                    <a:pt x="53" y="28"/>
                  </a:lnTo>
                  <a:lnTo>
                    <a:pt x="53" y="40"/>
                  </a:lnTo>
                  <a:lnTo>
                    <a:pt x="45" y="45"/>
                  </a:lnTo>
                  <a:lnTo>
                    <a:pt x="7" y="45"/>
                  </a:lnTo>
                  <a:lnTo>
                    <a:pt x="7" y="40"/>
                  </a:lnTo>
                  <a:lnTo>
                    <a:pt x="0" y="40"/>
                  </a:lnTo>
                  <a:lnTo>
                    <a:pt x="0" y="17"/>
                  </a:lnTo>
                  <a:lnTo>
                    <a:pt x="7" y="6"/>
                  </a:lnTo>
                  <a:lnTo>
                    <a:pt x="7" y="0"/>
                  </a:lnTo>
                  <a:lnTo>
                    <a:pt x="37" y="0"/>
                  </a:lnTo>
                  <a:lnTo>
                    <a:pt x="45" y="6"/>
                  </a:lnTo>
                  <a:lnTo>
                    <a:pt x="53" y="6"/>
                  </a:lnTo>
                  <a:lnTo>
                    <a:pt x="60" y="11"/>
                  </a:lnTo>
                  <a:close/>
                </a:path>
              </a:pathLst>
            </a:custGeom>
            <a:solidFill>
              <a:srgbClr val="3FFFFF"/>
            </a:solidFill>
            <a:ln w="9525">
              <a:noFill/>
              <a:round/>
              <a:headEnd/>
              <a:tailEnd/>
            </a:ln>
          </p:spPr>
          <p:txBody>
            <a:bodyPr/>
            <a:lstStyle/>
            <a:p>
              <a:endParaRPr lang="en-US"/>
            </a:p>
          </p:txBody>
        </p:sp>
        <p:sp>
          <p:nvSpPr>
            <p:cNvPr id="53351" name="Freeform 100"/>
            <p:cNvSpPr>
              <a:spLocks/>
            </p:cNvSpPr>
            <p:nvPr/>
          </p:nvSpPr>
          <p:spPr bwMode="auto">
            <a:xfrm>
              <a:off x="1203" y="1179"/>
              <a:ext cx="436" cy="366"/>
            </a:xfrm>
            <a:custGeom>
              <a:avLst/>
              <a:gdLst>
                <a:gd name="T0" fmla="*/ 436 w 436"/>
                <a:gd name="T1" fmla="*/ 34 h 366"/>
                <a:gd name="T2" fmla="*/ 414 w 436"/>
                <a:gd name="T3" fmla="*/ 79 h 366"/>
                <a:gd name="T4" fmla="*/ 391 w 436"/>
                <a:gd name="T5" fmla="*/ 118 h 366"/>
                <a:gd name="T6" fmla="*/ 369 w 436"/>
                <a:gd name="T7" fmla="*/ 163 h 366"/>
                <a:gd name="T8" fmla="*/ 346 w 436"/>
                <a:gd name="T9" fmla="*/ 203 h 366"/>
                <a:gd name="T10" fmla="*/ 316 w 436"/>
                <a:gd name="T11" fmla="*/ 242 h 366"/>
                <a:gd name="T12" fmla="*/ 293 w 436"/>
                <a:gd name="T13" fmla="*/ 287 h 366"/>
                <a:gd name="T14" fmla="*/ 271 w 436"/>
                <a:gd name="T15" fmla="*/ 327 h 366"/>
                <a:gd name="T16" fmla="*/ 248 w 436"/>
                <a:gd name="T17" fmla="*/ 366 h 366"/>
                <a:gd name="T18" fmla="*/ 211 w 436"/>
                <a:gd name="T19" fmla="*/ 366 h 366"/>
                <a:gd name="T20" fmla="*/ 211 w 436"/>
                <a:gd name="T21" fmla="*/ 361 h 366"/>
                <a:gd name="T22" fmla="*/ 203 w 436"/>
                <a:gd name="T23" fmla="*/ 361 h 366"/>
                <a:gd name="T24" fmla="*/ 203 w 436"/>
                <a:gd name="T25" fmla="*/ 349 h 366"/>
                <a:gd name="T26" fmla="*/ 211 w 436"/>
                <a:gd name="T27" fmla="*/ 344 h 366"/>
                <a:gd name="T28" fmla="*/ 211 w 436"/>
                <a:gd name="T29" fmla="*/ 332 h 366"/>
                <a:gd name="T30" fmla="*/ 218 w 436"/>
                <a:gd name="T31" fmla="*/ 327 h 366"/>
                <a:gd name="T32" fmla="*/ 233 w 436"/>
                <a:gd name="T33" fmla="*/ 287 h 366"/>
                <a:gd name="T34" fmla="*/ 256 w 436"/>
                <a:gd name="T35" fmla="*/ 248 h 366"/>
                <a:gd name="T36" fmla="*/ 278 w 436"/>
                <a:gd name="T37" fmla="*/ 214 h 366"/>
                <a:gd name="T38" fmla="*/ 301 w 436"/>
                <a:gd name="T39" fmla="*/ 180 h 366"/>
                <a:gd name="T40" fmla="*/ 323 w 436"/>
                <a:gd name="T41" fmla="*/ 141 h 366"/>
                <a:gd name="T42" fmla="*/ 346 w 436"/>
                <a:gd name="T43" fmla="*/ 101 h 366"/>
                <a:gd name="T44" fmla="*/ 369 w 436"/>
                <a:gd name="T45" fmla="*/ 67 h 366"/>
                <a:gd name="T46" fmla="*/ 376 w 436"/>
                <a:gd name="T47" fmla="*/ 28 h 366"/>
                <a:gd name="T48" fmla="*/ 331 w 436"/>
                <a:gd name="T49" fmla="*/ 62 h 366"/>
                <a:gd name="T50" fmla="*/ 316 w 436"/>
                <a:gd name="T51" fmla="*/ 79 h 366"/>
                <a:gd name="T52" fmla="*/ 248 w 436"/>
                <a:gd name="T53" fmla="*/ 129 h 366"/>
                <a:gd name="T54" fmla="*/ 233 w 436"/>
                <a:gd name="T55" fmla="*/ 146 h 366"/>
                <a:gd name="T56" fmla="*/ 211 w 436"/>
                <a:gd name="T57" fmla="*/ 169 h 366"/>
                <a:gd name="T58" fmla="*/ 196 w 436"/>
                <a:gd name="T59" fmla="*/ 186 h 366"/>
                <a:gd name="T60" fmla="*/ 151 w 436"/>
                <a:gd name="T61" fmla="*/ 220 h 366"/>
                <a:gd name="T62" fmla="*/ 135 w 436"/>
                <a:gd name="T63" fmla="*/ 237 h 366"/>
                <a:gd name="T64" fmla="*/ 68 w 436"/>
                <a:gd name="T65" fmla="*/ 287 h 366"/>
                <a:gd name="T66" fmla="*/ 53 w 436"/>
                <a:gd name="T67" fmla="*/ 304 h 366"/>
                <a:gd name="T68" fmla="*/ 8 w 436"/>
                <a:gd name="T69" fmla="*/ 304 h 366"/>
                <a:gd name="T70" fmla="*/ 8 w 436"/>
                <a:gd name="T71" fmla="*/ 299 h 366"/>
                <a:gd name="T72" fmla="*/ 0 w 436"/>
                <a:gd name="T73" fmla="*/ 293 h 366"/>
                <a:gd name="T74" fmla="*/ 23 w 436"/>
                <a:gd name="T75" fmla="*/ 270 h 366"/>
                <a:gd name="T76" fmla="*/ 45 w 436"/>
                <a:gd name="T77" fmla="*/ 253 h 366"/>
                <a:gd name="T78" fmla="*/ 68 w 436"/>
                <a:gd name="T79" fmla="*/ 242 h 366"/>
                <a:gd name="T80" fmla="*/ 83 w 436"/>
                <a:gd name="T81" fmla="*/ 220 h 366"/>
                <a:gd name="T82" fmla="*/ 128 w 436"/>
                <a:gd name="T83" fmla="*/ 186 h 366"/>
                <a:gd name="T84" fmla="*/ 143 w 436"/>
                <a:gd name="T85" fmla="*/ 169 h 366"/>
                <a:gd name="T86" fmla="*/ 158 w 436"/>
                <a:gd name="T87" fmla="*/ 146 h 366"/>
                <a:gd name="T88" fmla="*/ 331 w 436"/>
                <a:gd name="T89" fmla="*/ 0 h 366"/>
                <a:gd name="T90" fmla="*/ 354 w 436"/>
                <a:gd name="T91" fmla="*/ 17 h 366"/>
                <a:gd name="T92" fmla="*/ 369 w 436"/>
                <a:gd name="T93" fmla="*/ 22 h 366"/>
                <a:gd name="T94" fmla="*/ 384 w 436"/>
                <a:gd name="T95" fmla="*/ 22 h 366"/>
                <a:gd name="T96" fmla="*/ 391 w 436"/>
                <a:gd name="T97" fmla="*/ 28 h 366"/>
                <a:gd name="T98" fmla="*/ 406 w 436"/>
                <a:gd name="T99" fmla="*/ 34 h 366"/>
                <a:gd name="T100" fmla="*/ 436 w 436"/>
                <a:gd name="T101" fmla="*/ 34 h 3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6" h="366">
                  <a:moveTo>
                    <a:pt x="436" y="34"/>
                  </a:moveTo>
                  <a:lnTo>
                    <a:pt x="414" y="79"/>
                  </a:lnTo>
                  <a:lnTo>
                    <a:pt x="391" y="118"/>
                  </a:lnTo>
                  <a:lnTo>
                    <a:pt x="369" y="163"/>
                  </a:lnTo>
                  <a:lnTo>
                    <a:pt x="346" y="203"/>
                  </a:lnTo>
                  <a:lnTo>
                    <a:pt x="316" y="242"/>
                  </a:lnTo>
                  <a:lnTo>
                    <a:pt x="293" y="287"/>
                  </a:lnTo>
                  <a:lnTo>
                    <a:pt x="271" y="327"/>
                  </a:lnTo>
                  <a:lnTo>
                    <a:pt x="248" y="366"/>
                  </a:lnTo>
                  <a:lnTo>
                    <a:pt x="211" y="366"/>
                  </a:lnTo>
                  <a:lnTo>
                    <a:pt x="211" y="361"/>
                  </a:lnTo>
                  <a:lnTo>
                    <a:pt x="203" y="361"/>
                  </a:lnTo>
                  <a:lnTo>
                    <a:pt x="203" y="349"/>
                  </a:lnTo>
                  <a:lnTo>
                    <a:pt x="211" y="344"/>
                  </a:lnTo>
                  <a:lnTo>
                    <a:pt x="211" y="332"/>
                  </a:lnTo>
                  <a:lnTo>
                    <a:pt x="218" y="327"/>
                  </a:lnTo>
                  <a:lnTo>
                    <a:pt x="233" y="287"/>
                  </a:lnTo>
                  <a:lnTo>
                    <a:pt x="256" y="248"/>
                  </a:lnTo>
                  <a:lnTo>
                    <a:pt x="278" y="214"/>
                  </a:lnTo>
                  <a:lnTo>
                    <a:pt x="301" y="180"/>
                  </a:lnTo>
                  <a:lnTo>
                    <a:pt x="323" y="141"/>
                  </a:lnTo>
                  <a:lnTo>
                    <a:pt x="346" y="101"/>
                  </a:lnTo>
                  <a:lnTo>
                    <a:pt x="369" y="67"/>
                  </a:lnTo>
                  <a:lnTo>
                    <a:pt x="376" y="28"/>
                  </a:lnTo>
                  <a:lnTo>
                    <a:pt x="331" y="62"/>
                  </a:lnTo>
                  <a:lnTo>
                    <a:pt x="316" y="79"/>
                  </a:lnTo>
                  <a:lnTo>
                    <a:pt x="248" y="129"/>
                  </a:lnTo>
                  <a:lnTo>
                    <a:pt x="233" y="146"/>
                  </a:lnTo>
                  <a:lnTo>
                    <a:pt x="211" y="169"/>
                  </a:lnTo>
                  <a:lnTo>
                    <a:pt x="196" y="186"/>
                  </a:lnTo>
                  <a:lnTo>
                    <a:pt x="151" y="220"/>
                  </a:lnTo>
                  <a:lnTo>
                    <a:pt x="135" y="237"/>
                  </a:lnTo>
                  <a:lnTo>
                    <a:pt x="68" y="287"/>
                  </a:lnTo>
                  <a:lnTo>
                    <a:pt x="53" y="304"/>
                  </a:lnTo>
                  <a:lnTo>
                    <a:pt x="8" y="304"/>
                  </a:lnTo>
                  <a:lnTo>
                    <a:pt x="8" y="299"/>
                  </a:lnTo>
                  <a:lnTo>
                    <a:pt x="0" y="293"/>
                  </a:lnTo>
                  <a:lnTo>
                    <a:pt x="23" y="270"/>
                  </a:lnTo>
                  <a:lnTo>
                    <a:pt x="45" y="253"/>
                  </a:lnTo>
                  <a:lnTo>
                    <a:pt x="68" y="242"/>
                  </a:lnTo>
                  <a:lnTo>
                    <a:pt x="83" y="220"/>
                  </a:lnTo>
                  <a:lnTo>
                    <a:pt x="128" y="186"/>
                  </a:lnTo>
                  <a:lnTo>
                    <a:pt x="143" y="169"/>
                  </a:lnTo>
                  <a:lnTo>
                    <a:pt x="158" y="146"/>
                  </a:lnTo>
                  <a:lnTo>
                    <a:pt x="331" y="0"/>
                  </a:lnTo>
                  <a:lnTo>
                    <a:pt x="354" y="17"/>
                  </a:lnTo>
                  <a:lnTo>
                    <a:pt x="369" y="22"/>
                  </a:lnTo>
                  <a:lnTo>
                    <a:pt x="384" y="22"/>
                  </a:lnTo>
                  <a:lnTo>
                    <a:pt x="391" y="28"/>
                  </a:lnTo>
                  <a:lnTo>
                    <a:pt x="406" y="34"/>
                  </a:lnTo>
                  <a:lnTo>
                    <a:pt x="436" y="34"/>
                  </a:lnTo>
                  <a:close/>
                </a:path>
              </a:pathLst>
            </a:custGeom>
            <a:solidFill>
              <a:srgbClr val="FF0000"/>
            </a:solidFill>
            <a:ln w="9525">
              <a:noFill/>
              <a:round/>
              <a:headEnd/>
              <a:tailEnd/>
            </a:ln>
          </p:spPr>
          <p:txBody>
            <a:bodyPr/>
            <a:lstStyle/>
            <a:p>
              <a:endParaRPr lang="en-US"/>
            </a:p>
          </p:txBody>
        </p:sp>
        <p:sp>
          <p:nvSpPr>
            <p:cNvPr id="53352" name="Freeform 101"/>
            <p:cNvSpPr>
              <a:spLocks/>
            </p:cNvSpPr>
            <p:nvPr/>
          </p:nvSpPr>
          <p:spPr bwMode="auto">
            <a:xfrm>
              <a:off x="338" y="1190"/>
              <a:ext cx="647" cy="124"/>
            </a:xfrm>
            <a:custGeom>
              <a:avLst/>
              <a:gdLst>
                <a:gd name="T0" fmla="*/ 647 w 647"/>
                <a:gd name="T1" fmla="*/ 11 h 124"/>
                <a:gd name="T2" fmla="*/ 647 w 647"/>
                <a:gd name="T3" fmla="*/ 17 h 124"/>
                <a:gd name="T4" fmla="*/ 625 w 647"/>
                <a:gd name="T5" fmla="*/ 34 h 124"/>
                <a:gd name="T6" fmla="*/ 587 w 647"/>
                <a:gd name="T7" fmla="*/ 39 h 124"/>
                <a:gd name="T8" fmla="*/ 549 w 647"/>
                <a:gd name="T9" fmla="*/ 39 h 124"/>
                <a:gd name="T10" fmla="*/ 512 w 647"/>
                <a:gd name="T11" fmla="*/ 45 h 124"/>
                <a:gd name="T12" fmla="*/ 474 w 647"/>
                <a:gd name="T13" fmla="*/ 51 h 124"/>
                <a:gd name="T14" fmla="*/ 437 w 647"/>
                <a:gd name="T15" fmla="*/ 56 h 124"/>
                <a:gd name="T16" fmla="*/ 399 w 647"/>
                <a:gd name="T17" fmla="*/ 62 h 124"/>
                <a:gd name="T18" fmla="*/ 361 w 647"/>
                <a:gd name="T19" fmla="*/ 68 h 124"/>
                <a:gd name="T20" fmla="*/ 324 w 647"/>
                <a:gd name="T21" fmla="*/ 73 h 124"/>
                <a:gd name="T22" fmla="*/ 286 w 647"/>
                <a:gd name="T23" fmla="*/ 79 h 124"/>
                <a:gd name="T24" fmla="*/ 249 w 647"/>
                <a:gd name="T25" fmla="*/ 85 h 124"/>
                <a:gd name="T26" fmla="*/ 211 w 647"/>
                <a:gd name="T27" fmla="*/ 96 h 124"/>
                <a:gd name="T28" fmla="*/ 173 w 647"/>
                <a:gd name="T29" fmla="*/ 101 h 124"/>
                <a:gd name="T30" fmla="*/ 136 w 647"/>
                <a:gd name="T31" fmla="*/ 107 h 124"/>
                <a:gd name="T32" fmla="*/ 98 w 647"/>
                <a:gd name="T33" fmla="*/ 113 h 124"/>
                <a:gd name="T34" fmla="*/ 61 w 647"/>
                <a:gd name="T35" fmla="*/ 118 h 124"/>
                <a:gd name="T36" fmla="*/ 23 w 647"/>
                <a:gd name="T37" fmla="*/ 124 h 124"/>
                <a:gd name="T38" fmla="*/ 8 w 647"/>
                <a:gd name="T39" fmla="*/ 118 h 124"/>
                <a:gd name="T40" fmla="*/ 0 w 647"/>
                <a:gd name="T41" fmla="*/ 107 h 124"/>
                <a:gd name="T42" fmla="*/ 0 w 647"/>
                <a:gd name="T43" fmla="*/ 90 h 124"/>
                <a:gd name="T44" fmla="*/ 15 w 647"/>
                <a:gd name="T45" fmla="*/ 85 h 124"/>
                <a:gd name="T46" fmla="*/ 30 w 647"/>
                <a:gd name="T47" fmla="*/ 79 h 124"/>
                <a:gd name="T48" fmla="*/ 45 w 647"/>
                <a:gd name="T49" fmla="*/ 79 h 124"/>
                <a:gd name="T50" fmla="*/ 61 w 647"/>
                <a:gd name="T51" fmla="*/ 73 h 124"/>
                <a:gd name="T52" fmla="*/ 91 w 647"/>
                <a:gd name="T53" fmla="*/ 73 h 124"/>
                <a:gd name="T54" fmla="*/ 106 w 647"/>
                <a:gd name="T55" fmla="*/ 68 h 124"/>
                <a:gd name="T56" fmla="*/ 121 w 647"/>
                <a:gd name="T57" fmla="*/ 68 h 124"/>
                <a:gd name="T58" fmla="*/ 136 w 647"/>
                <a:gd name="T59" fmla="*/ 62 h 124"/>
                <a:gd name="T60" fmla="*/ 173 w 647"/>
                <a:gd name="T61" fmla="*/ 62 h 124"/>
                <a:gd name="T62" fmla="*/ 188 w 647"/>
                <a:gd name="T63" fmla="*/ 56 h 124"/>
                <a:gd name="T64" fmla="*/ 203 w 647"/>
                <a:gd name="T65" fmla="*/ 51 h 124"/>
                <a:gd name="T66" fmla="*/ 218 w 647"/>
                <a:gd name="T67" fmla="*/ 51 h 124"/>
                <a:gd name="T68" fmla="*/ 233 w 647"/>
                <a:gd name="T69" fmla="*/ 45 h 124"/>
                <a:gd name="T70" fmla="*/ 249 w 647"/>
                <a:gd name="T71" fmla="*/ 45 h 124"/>
                <a:gd name="T72" fmla="*/ 271 w 647"/>
                <a:gd name="T73" fmla="*/ 39 h 124"/>
                <a:gd name="T74" fmla="*/ 294 w 647"/>
                <a:gd name="T75" fmla="*/ 39 h 124"/>
                <a:gd name="T76" fmla="*/ 316 w 647"/>
                <a:gd name="T77" fmla="*/ 34 h 124"/>
                <a:gd name="T78" fmla="*/ 339 w 647"/>
                <a:gd name="T79" fmla="*/ 28 h 124"/>
                <a:gd name="T80" fmla="*/ 369 w 647"/>
                <a:gd name="T81" fmla="*/ 28 h 124"/>
                <a:gd name="T82" fmla="*/ 391 w 647"/>
                <a:gd name="T83" fmla="*/ 23 h 124"/>
                <a:gd name="T84" fmla="*/ 414 w 647"/>
                <a:gd name="T85" fmla="*/ 17 h 124"/>
                <a:gd name="T86" fmla="*/ 437 w 647"/>
                <a:gd name="T87" fmla="*/ 17 h 124"/>
                <a:gd name="T88" fmla="*/ 459 w 647"/>
                <a:gd name="T89" fmla="*/ 11 h 124"/>
                <a:gd name="T90" fmla="*/ 482 w 647"/>
                <a:gd name="T91" fmla="*/ 11 h 124"/>
                <a:gd name="T92" fmla="*/ 512 w 647"/>
                <a:gd name="T93" fmla="*/ 6 h 124"/>
                <a:gd name="T94" fmla="*/ 534 w 647"/>
                <a:gd name="T95" fmla="*/ 6 h 124"/>
                <a:gd name="T96" fmla="*/ 557 w 647"/>
                <a:gd name="T97" fmla="*/ 0 h 124"/>
                <a:gd name="T98" fmla="*/ 625 w 647"/>
                <a:gd name="T99" fmla="*/ 0 h 124"/>
                <a:gd name="T100" fmla="*/ 647 w 647"/>
                <a:gd name="T101" fmla="*/ 11 h 1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47" h="124">
                  <a:moveTo>
                    <a:pt x="647" y="11"/>
                  </a:moveTo>
                  <a:lnTo>
                    <a:pt x="647" y="17"/>
                  </a:lnTo>
                  <a:lnTo>
                    <a:pt x="625" y="34"/>
                  </a:lnTo>
                  <a:lnTo>
                    <a:pt x="587" y="39"/>
                  </a:lnTo>
                  <a:lnTo>
                    <a:pt x="549" y="39"/>
                  </a:lnTo>
                  <a:lnTo>
                    <a:pt x="512" y="45"/>
                  </a:lnTo>
                  <a:lnTo>
                    <a:pt x="474" y="51"/>
                  </a:lnTo>
                  <a:lnTo>
                    <a:pt x="437" y="56"/>
                  </a:lnTo>
                  <a:lnTo>
                    <a:pt x="399" y="62"/>
                  </a:lnTo>
                  <a:lnTo>
                    <a:pt x="361" y="68"/>
                  </a:lnTo>
                  <a:lnTo>
                    <a:pt x="324" y="73"/>
                  </a:lnTo>
                  <a:lnTo>
                    <a:pt x="286" y="79"/>
                  </a:lnTo>
                  <a:lnTo>
                    <a:pt x="249" y="85"/>
                  </a:lnTo>
                  <a:lnTo>
                    <a:pt x="211" y="96"/>
                  </a:lnTo>
                  <a:lnTo>
                    <a:pt x="173" y="101"/>
                  </a:lnTo>
                  <a:lnTo>
                    <a:pt x="136" y="107"/>
                  </a:lnTo>
                  <a:lnTo>
                    <a:pt x="98" y="113"/>
                  </a:lnTo>
                  <a:lnTo>
                    <a:pt x="61" y="118"/>
                  </a:lnTo>
                  <a:lnTo>
                    <a:pt x="23" y="124"/>
                  </a:lnTo>
                  <a:lnTo>
                    <a:pt x="8" y="118"/>
                  </a:lnTo>
                  <a:lnTo>
                    <a:pt x="0" y="107"/>
                  </a:lnTo>
                  <a:lnTo>
                    <a:pt x="0" y="90"/>
                  </a:lnTo>
                  <a:lnTo>
                    <a:pt x="15" y="85"/>
                  </a:lnTo>
                  <a:lnTo>
                    <a:pt x="30" y="79"/>
                  </a:lnTo>
                  <a:lnTo>
                    <a:pt x="45" y="79"/>
                  </a:lnTo>
                  <a:lnTo>
                    <a:pt x="61" y="73"/>
                  </a:lnTo>
                  <a:lnTo>
                    <a:pt x="91" y="73"/>
                  </a:lnTo>
                  <a:lnTo>
                    <a:pt x="106" y="68"/>
                  </a:lnTo>
                  <a:lnTo>
                    <a:pt x="121" y="68"/>
                  </a:lnTo>
                  <a:lnTo>
                    <a:pt x="136" y="62"/>
                  </a:lnTo>
                  <a:lnTo>
                    <a:pt x="173" y="62"/>
                  </a:lnTo>
                  <a:lnTo>
                    <a:pt x="188" y="56"/>
                  </a:lnTo>
                  <a:lnTo>
                    <a:pt x="203" y="51"/>
                  </a:lnTo>
                  <a:lnTo>
                    <a:pt x="218" y="51"/>
                  </a:lnTo>
                  <a:lnTo>
                    <a:pt x="233" y="45"/>
                  </a:lnTo>
                  <a:lnTo>
                    <a:pt x="249" y="45"/>
                  </a:lnTo>
                  <a:lnTo>
                    <a:pt x="271" y="39"/>
                  </a:lnTo>
                  <a:lnTo>
                    <a:pt x="294" y="39"/>
                  </a:lnTo>
                  <a:lnTo>
                    <a:pt x="316" y="34"/>
                  </a:lnTo>
                  <a:lnTo>
                    <a:pt x="339" y="28"/>
                  </a:lnTo>
                  <a:lnTo>
                    <a:pt x="369" y="28"/>
                  </a:lnTo>
                  <a:lnTo>
                    <a:pt x="391" y="23"/>
                  </a:lnTo>
                  <a:lnTo>
                    <a:pt x="414" y="17"/>
                  </a:lnTo>
                  <a:lnTo>
                    <a:pt x="437" y="17"/>
                  </a:lnTo>
                  <a:lnTo>
                    <a:pt x="459" y="11"/>
                  </a:lnTo>
                  <a:lnTo>
                    <a:pt x="482" y="11"/>
                  </a:lnTo>
                  <a:lnTo>
                    <a:pt x="512" y="6"/>
                  </a:lnTo>
                  <a:lnTo>
                    <a:pt x="534" y="6"/>
                  </a:lnTo>
                  <a:lnTo>
                    <a:pt x="557" y="0"/>
                  </a:lnTo>
                  <a:lnTo>
                    <a:pt x="625" y="0"/>
                  </a:lnTo>
                  <a:lnTo>
                    <a:pt x="647" y="11"/>
                  </a:lnTo>
                  <a:close/>
                </a:path>
              </a:pathLst>
            </a:custGeom>
            <a:solidFill>
              <a:srgbClr val="FF00FF"/>
            </a:solidFill>
            <a:ln w="9525">
              <a:noFill/>
              <a:round/>
              <a:headEnd/>
              <a:tailEnd/>
            </a:ln>
          </p:spPr>
          <p:txBody>
            <a:bodyPr/>
            <a:lstStyle/>
            <a:p>
              <a:endParaRPr lang="en-US"/>
            </a:p>
          </p:txBody>
        </p:sp>
        <p:sp>
          <p:nvSpPr>
            <p:cNvPr id="53353" name="Freeform 102"/>
            <p:cNvSpPr>
              <a:spLocks/>
            </p:cNvSpPr>
            <p:nvPr/>
          </p:nvSpPr>
          <p:spPr bwMode="auto">
            <a:xfrm>
              <a:off x="2376" y="1207"/>
              <a:ext cx="594" cy="135"/>
            </a:xfrm>
            <a:custGeom>
              <a:avLst/>
              <a:gdLst>
                <a:gd name="T0" fmla="*/ 376 w 594"/>
                <a:gd name="T1" fmla="*/ 62 h 135"/>
                <a:gd name="T2" fmla="*/ 391 w 594"/>
                <a:gd name="T3" fmla="*/ 62 h 135"/>
                <a:gd name="T4" fmla="*/ 406 w 594"/>
                <a:gd name="T5" fmla="*/ 68 h 135"/>
                <a:gd name="T6" fmla="*/ 414 w 594"/>
                <a:gd name="T7" fmla="*/ 68 h 135"/>
                <a:gd name="T8" fmla="*/ 429 w 594"/>
                <a:gd name="T9" fmla="*/ 73 h 135"/>
                <a:gd name="T10" fmla="*/ 444 w 594"/>
                <a:gd name="T11" fmla="*/ 73 h 135"/>
                <a:gd name="T12" fmla="*/ 451 w 594"/>
                <a:gd name="T13" fmla="*/ 79 h 135"/>
                <a:gd name="T14" fmla="*/ 481 w 594"/>
                <a:gd name="T15" fmla="*/ 79 h 135"/>
                <a:gd name="T16" fmla="*/ 489 w 594"/>
                <a:gd name="T17" fmla="*/ 84 h 135"/>
                <a:gd name="T18" fmla="*/ 504 w 594"/>
                <a:gd name="T19" fmla="*/ 84 h 135"/>
                <a:gd name="T20" fmla="*/ 512 w 594"/>
                <a:gd name="T21" fmla="*/ 90 h 135"/>
                <a:gd name="T22" fmla="*/ 557 w 594"/>
                <a:gd name="T23" fmla="*/ 90 h 135"/>
                <a:gd name="T24" fmla="*/ 572 w 594"/>
                <a:gd name="T25" fmla="*/ 96 h 135"/>
                <a:gd name="T26" fmla="*/ 579 w 594"/>
                <a:gd name="T27" fmla="*/ 96 h 135"/>
                <a:gd name="T28" fmla="*/ 594 w 594"/>
                <a:gd name="T29" fmla="*/ 101 h 135"/>
                <a:gd name="T30" fmla="*/ 594 w 594"/>
                <a:gd name="T31" fmla="*/ 130 h 135"/>
                <a:gd name="T32" fmla="*/ 587 w 594"/>
                <a:gd name="T33" fmla="*/ 135 h 135"/>
                <a:gd name="T34" fmla="*/ 557 w 594"/>
                <a:gd name="T35" fmla="*/ 135 h 135"/>
                <a:gd name="T36" fmla="*/ 542 w 594"/>
                <a:gd name="T37" fmla="*/ 130 h 135"/>
                <a:gd name="T38" fmla="*/ 519 w 594"/>
                <a:gd name="T39" fmla="*/ 130 h 135"/>
                <a:gd name="T40" fmla="*/ 512 w 594"/>
                <a:gd name="T41" fmla="*/ 124 h 135"/>
                <a:gd name="T42" fmla="*/ 496 w 594"/>
                <a:gd name="T43" fmla="*/ 118 h 135"/>
                <a:gd name="T44" fmla="*/ 474 w 594"/>
                <a:gd name="T45" fmla="*/ 118 h 135"/>
                <a:gd name="T46" fmla="*/ 451 w 594"/>
                <a:gd name="T47" fmla="*/ 113 h 135"/>
                <a:gd name="T48" fmla="*/ 429 w 594"/>
                <a:gd name="T49" fmla="*/ 113 h 135"/>
                <a:gd name="T50" fmla="*/ 399 w 594"/>
                <a:gd name="T51" fmla="*/ 107 h 135"/>
                <a:gd name="T52" fmla="*/ 376 w 594"/>
                <a:gd name="T53" fmla="*/ 101 h 135"/>
                <a:gd name="T54" fmla="*/ 346 w 594"/>
                <a:gd name="T55" fmla="*/ 96 h 135"/>
                <a:gd name="T56" fmla="*/ 324 w 594"/>
                <a:gd name="T57" fmla="*/ 90 h 135"/>
                <a:gd name="T58" fmla="*/ 293 w 594"/>
                <a:gd name="T59" fmla="*/ 90 h 135"/>
                <a:gd name="T60" fmla="*/ 263 w 594"/>
                <a:gd name="T61" fmla="*/ 84 h 135"/>
                <a:gd name="T62" fmla="*/ 241 w 594"/>
                <a:gd name="T63" fmla="*/ 79 h 135"/>
                <a:gd name="T64" fmla="*/ 218 w 594"/>
                <a:gd name="T65" fmla="*/ 79 h 135"/>
                <a:gd name="T66" fmla="*/ 188 w 594"/>
                <a:gd name="T67" fmla="*/ 73 h 135"/>
                <a:gd name="T68" fmla="*/ 166 w 594"/>
                <a:gd name="T69" fmla="*/ 68 h 135"/>
                <a:gd name="T70" fmla="*/ 136 w 594"/>
                <a:gd name="T71" fmla="*/ 62 h 135"/>
                <a:gd name="T72" fmla="*/ 113 w 594"/>
                <a:gd name="T73" fmla="*/ 56 h 135"/>
                <a:gd name="T74" fmla="*/ 90 w 594"/>
                <a:gd name="T75" fmla="*/ 51 h 135"/>
                <a:gd name="T76" fmla="*/ 60 w 594"/>
                <a:gd name="T77" fmla="*/ 45 h 135"/>
                <a:gd name="T78" fmla="*/ 23 w 594"/>
                <a:gd name="T79" fmla="*/ 45 h 135"/>
                <a:gd name="T80" fmla="*/ 15 w 594"/>
                <a:gd name="T81" fmla="*/ 39 h 135"/>
                <a:gd name="T82" fmla="*/ 8 w 594"/>
                <a:gd name="T83" fmla="*/ 39 h 135"/>
                <a:gd name="T84" fmla="*/ 8 w 594"/>
                <a:gd name="T85" fmla="*/ 34 h 135"/>
                <a:gd name="T86" fmla="*/ 0 w 594"/>
                <a:gd name="T87" fmla="*/ 28 h 135"/>
                <a:gd name="T88" fmla="*/ 0 w 594"/>
                <a:gd name="T89" fmla="*/ 11 h 135"/>
                <a:gd name="T90" fmla="*/ 15 w 594"/>
                <a:gd name="T91" fmla="*/ 0 h 135"/>
                <a:gd name="T92" fmla="*/ 38 w 594"/>
                <a:gd name="T93" fmla="*/ 6 h 135"/>
                <a:gd name="T94" fmla="*/ 60 w 594"/>
                <a:gd name="T95" fmla="*/ 6 h 135"/>
                <a:gd name="T96" fmla="*/ 83 w 594"/>
                <a:gd name="T97" fmla="*/ 11 h 135"/>
                <a:gd name="T98" fmla="*/ 105 w 594"/>
                <a:gd name="T99" fmla="*/ 17 h 135"/>
                <a:gd name="T100" fmla="*/ 128 w 594"/>
                <a:gd name="T101" fmla="*/ 17 h 135"/>
                <a:gd name="T102" fmla="*/ 151 w 594"/>
                <a:gd name="T103" fmla="*/ 22 h 135"/>
                <a:gd name="T104" fmla="*/ 173 w 594"/>
                <a:gd name="T105" fmla="*/ 28 h 135"/>
                <a:gd name="T106" fmla="*/ 196 w 594"/>
                <a:gd name="T107" fmla="*/ 28 h 135"/>
                <a:gd name="T108" fmla="*/ 218 w 594"/>
                <a:gd name="T109" fmla="*/ 34 h 135"/>
                <a:gd name="T110" fmla="*/ 241 w 594"/>
                <a:gd name="T111" fmla="*/ 39 h 135"/>
                <a:gd name="T112" fmla="*/ 263 w 594"/>
                <a:gd name="T113" fmla="*/ 45 h 135"/>
                <a:gd name="T114" fmla="*/ 286 w 594"/>
                <a:gd name="T115" fmla="*/ 45 h 135"/>
                <a:gd name="T116" fmla="*/ 308 w 594"/>
                <a:gd name="T117" fmla="*/ 51 h 135"/>
                <a:gd name="T118" fmla="*/ 331 w 594"/>
                <a:gd name="T119" fmla="*/ 56 h 135"/>
                <a:gd name="T120" fmla="*/ 354 w 594"/>
                <a:gd name="T121" fmla="*/ 56 h 135"/>
                <a:gd name="T122" fmla="*/ 376 w 594"/>
                <a:gd name="T123" fmla="*/ 62 h 1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94" h="135">
                  <a:moveTo>
                    <a:pt x="376" y="62"/>
                  </a:moveTo>
                  <a:lnTo>
                    <a:pt x="391" y="62"/>
                  </a:lnTo>
                  <a:lnTo>
                    <a:pt x="406" y="68"/>
                  </a:lnTo>
                  <a:lnTo>
                    <a:pt x="414" y="68"/>
                  </a:lnTo>
                  <a:lnTo>
                    <a:pt x="429" y="73"/>
                  </a:lnTo>
                  <a:lnTo>
                    <a:pt x="444" y="73"/>
                  </a:lnTo>
                  <a:lnTo>
                    <a:pt x="451" y="79"/>
                  </a:lnTo>
                  <a:lnTo>
                    <a:pt x="481" y="79"/>
                  </a:lnTo>
                  <a:lnTo>
                    <a:pt x="489" y="84"/>
                  </a:lnTo>
                  <a:lnTo>
                    <a:pt x="504" y="84"/>
                  </a:lnTo>
                  <a:lnTo>
                    <a:pt x="512" y="90"/>
                  </a:lnTo>
                  <a:lnTo>
                    <a:pt x="557" y="90"/>
                  </a:lnTo>
                  <a:lnTo>
                    <a:pt x="572" y="96"/>
                  </a:lnTo>
                  <a:lnTo>
                    <a:pt x="579" y="96"/>
                  </a:lnTo>
                  <a:lnTo>
                    <a:pt x="594" y="101"/>
                  </a:lnTo>
                  <a:lnTo>
                    <a:pt x="594" y="130"/>
                  </a:lnTo>
                  <a:lnTo>
                    <a:pt x="587" y="135"/>
                  </a:lnTo>
                  <a:lnTo>
                    <a:pt x="557" y="135"/>
                  </a:lnTo>
                  <a:lnTo>
                    <a:pt x="542" y="130"/>
                  </a:lnTo>
                  <a:lnTo>
                    <a:pt x="519" y="130"/>
                  </a:lnTo>
                  <a:lnTo>
                    <a:pt x="512" y="124"/>
                  </a:lnTo>
                  <a:lnTo>
                    <a:pt x="496" y="118"/>
                  </a:lnTo>
                  <a:lnTo>
                    <a:pt x="474" y="118"/>
                  </a:lnTo>
                  <a:lnTo>
                    <a:pt x="451" y="113"/>
                  </a:lnTo>
                  <a:lnTo>
                    <a:pt x="429" y="113"/>
                  </a:lnTo>
                  <a:lnTo>
                    <a:pt x="399" y="107"/>
                  </a:lnTo>
                  <a:lnTo>
                    <a:pt x="376" y="101"/>
                  </a:lnTo>
                  <a:lnTo>
                    <a:pt x="346" y="96"/>
                  </a:lnTo>
                  <a:lnTo>
                    <a:pt x="324" y="90"/>
                  </a:lnTo>
                  <a:lnTo>
                    <a:pt x="293" y="90"/>
                  </a:lnTo>
                  <a:lnTo>
                    <a:pt x="263" y="84"/>
                  </a:lnTo>
                  <a:lnTo>
                    <a:pt x="241" y="79"/>
                  </a:lnTo>
                  <a:lnTo>
                    <a:pt x="218" y="79"/>
                  </a:lnTo>
                  <a:lnTo>
                    <a:pt x="188" y="73"/>
                  </a:lnTo>
                  <a:lnTo>
                    <a:pt x="166" y="68"/>
                  </a:lnTo>
                  <a:lnTo>
                    <a:pt x="136" y="62"/>
                  </a:lnTo>
                  <a:lnTo>
                    <a:pt x="113" y="56"/>
                  </a:lnTo>
                  <a:lnTo>
                    <a:pt x="90" y="51"/>
                  </a:lnTo>
                  <a:lnTo>
                    <a:pt x="60" y="45"/>
                  </a:lnTo>
                  <a:lnTo>
                    <a:pt x="23" y="45"/>
                  </a:lnTo>
                  <a:lnTo>
                    <a:pt x="15" y="39"/>
                  </a:lnTo>
                  <a:lnTo>
                    <a:pt x="8" y="39"/>
                  </a:lnTo>
                  <a:lnTo>
                    <a:pt x="8" y="34"/>
                  </a:lnTo>
                  <a:lnTo>
                    <a:pt x="0" y="28"/>
                  </a:lnTo>
                  <a:lnTo>
                    <a:pt x="0" y="11"/>
                  </a:lnTo>
                  <a:lnTo>
                    <a:pt x="15" y="0"/>
                  </a:lnTo>
                  <a:lnTo>
                    <a:pt x="38" y="6"/>
                  </a:lnTo>
                  <a:lnTo>
                    <a:pt x="60" y="6"/>
                  </a:lnTo>
                  <a:lnTo>
                    <a:pt x="83" y="11"/>
                  </a:lnTo>
                  <a:lnTo>
                    <a:pt x="105" y="17"/>
                  </a:lnTo>
                  <a:lnTo>
                    <a:pt x="128" y="17"/>
                  </a:lnTo>
                  <a:lnTo>
                    <a:pt x="151" y="22"/>
                  </a:lnTo>
                  <a:lnTo>
                    <a:pt x="173" y="28"/>
                  </a:lnTo>
                  <a:lnTo>
                    <a:pt x="196" y="28"/>
                  </a:lnTo>
                  <a:lnTo>
                    <a:pt x="218" y="34"/>
                  </a:lnTo>
                  <a:lnTo>
                    <a:pt x="241" y="39"/>
                  </a:lnTo>
                  <a:lnTo>
                    <a:pt x="263" y="45"/>
                  </a:lnTo>
                  <a:lnTo>
                    <a:pt x="286" y="45"/>
                  </a:lnTo>
                  <a:lnTo>
                    <a:pt x="308" y="51"/>
                  </a:lnTo>
                  <a:lnTo>
                    <a:pt x="331" y="56"/>
                  </a:lnTo>
                  <a:lnTo>
                    <a:pt x="354" y="56"/>
                  </a:lnTo>
                  <a:lnTo>
                    <a:pt x="376" y="62"/>
                  </a:lnTo>
                  <a:close/>
                </a:path>
              </a:pathLst>
            </a:custGeom>
            <a:solidFill>
              <a:srgbClr val="FF00FF"/>
            </a:solidFill>
            <a:ln w="9525">
              <a:noFill/>
              <a:round/>
              <a:headEnd/>
              <a:tailEnd/>
            </a:ln>
          </p:spPr>
          <p:txBody>
            <a:bodyPr/>
            <a:lstStyle/>
            <a:p>
              <a:endParaRPr lang="en-US"/>
            </a:p>
          </p:txBody>
        </p:sp>
        <p:sp>
          <p:nvSpPr>
            <p:cNvPr id="53354" name="Freeform 103"/>
            <p:cNvSpPr>
              <a:spLocks/>
            </p:cNvSpPr>
            <p:nvPr/>
          </p:nvSpPr>
          <p:spPr bwMode="auto">
            <a:xfrm>
              <a:off x="1647" y="1213"/>
              <a:ext cx="286" cy="372"/>
            </a:xfrm>
            <a:custGeom>
              <a:avLst/>
              <a:gdLst>
                <a:gd name="T0" fmla="*/ 60 w 286"/>
                <a:gd name="T1" fmla="*/ 16 h 372"/>
                <a:gd name="T2" fmla="*/ 67 w 286"/>
                <a:gd name="T3" fmla="*/ 16 h 372"/>
                <a:gd name="T4" fmla="*/ 67 w 286"/>
                <a:gd name="T5" fmla="*/ 11 h 372"/>
                <a:gd name="T6" fmla="*/ 75 w 286"/>
                <a:gd name="T7" fmla="*/ 11 h 372"/>
                <a:gd name="T8" fmla="*/ 75 w 286"/>
                <a:gd name="T9" fmla="*/ 5 h 372"/>
                <a:gd name="T10" fmla="*/ 90 w 286"/>
                <a:gd name="T11" fmla="*/ 5 h 372"/>
                <a:gd name="T12" fmla="*/ 98 w 286"/>
                <a:gd name="T13" fmla="*/ 0 h 372"/>
                <a:gd name="T14" fmla="*/ 113 w 286"/>
                <a:gd name="T15" fmla="*/ 5 h 372"/>
                <a:gd name="T16" fmla="*/ 120 w 286"/>
                <a:gd name="T17" fmla="*/ 11 h 372"/>
                <a:gd name="T18" fmla="*/ 120 w 286"/>
                <a:gd name="T19" fmla="*/ 22 h 372"/>
                <a:gd name="T20" fmla="*/ 128 w 286"/>
                <a:gd name="T21" fmla="*/ 28 h 372"/>
                <a:gd name="T22" fmla="*/ 135 w 286"/>
                <a:gd name="T23" fmla="*/ 39 h 372"/>
                <a:gd name="T24" fmla="*/ 135 w 286"/>
                <a:gd name="T25" fmla="*/ 50 h 372"/>
                <a:gd name="T26" fmla="*/ 143 w 286"/>
                <a:gd name="T27" fmla="*/ 62 h 372"/>
                <a:gd name="T28" fmla="*/ 143 w 286"/>
                <a:gd name="T29" fmla="*/ 67 h 372"/>
                <a:gd name="T30" fmla="*/ 165 w 286"/>
                <a:gd name="T31" fmla="*/ 107 h 372"/>
                <a:gd name="T32" fmla="*/ 180 w 286"/>
                <a:gd name="T33" fmla="*/ 141 h 372"/>
                <a:gd name="T34" fmla="*/ 203 w 286"/>
                <a:gd name="T35" fmla="*/ 174 h 372"/>
                <a:gd name="T36" fmla="*/ 218 w 286"/>
                <a:gd name="T37" fmla="*/ 208 h 372"/>
                <a:gd name="T38" fmla="*/ 240 w 286"/>
                <a:gd name="T39" fmla="*/ 242 h 372"/>
                <a:gd name="T40" fmla="*/ 255 w 286"/>
                <a:gd name="T41" fmla="*/ 276 h 372"/>
                <a:gd name="T42" fmla="*/ 270 w 286"/>
                <a:gd name="T43" fmla="*/ 310 h 372"/>
                <a:gd name="T44" fmla="*/ 286 w 286"/>
                <a:gd name="T45" fmla="*/ 349 h 372"/>
                <a:gd name="T46" fmla="*/ 278 w 286"/>
                <a:gd name="T47" fmla="*/ 355 h 372"/>
                <a:gd name="T48" fmla="*/ 270 w 286"/>
                <a:gd name="T49" fmla="*/ 355 h 372"/>
                <a:gd name="T50" fmla="*/ 263 w 286"/>
                <a:gd name="T51" fmla="*/ 360 h 372"/>
                <a:gd name="T52" fmla="*/ 240 w 286"/>
                <a:gd name="T53" fmla="*/ 360 h 372"/>
                <a:gd name="T54" fmla="*/ 218 w 286"/>
                <a:gd name="T55" fmla="*/ 315 h 372"/>
                <a:gd name="T56" fmla="*/ 195 w 286"/>
                <a:gd name="T57" fmla="*/ 276 h 372"/>
                <a:gd name="T58" fmla="*/ 173 w 286"/>
                <a:gd name="T59" fmla="*/ 236 h 372"/>
                <a:gd name="T60" fmla="*/ 158 w 286"/>
                <a:gd name="T61" fmla="*/ 191 h 372"/>
                <a:gd name="T62" fmla="*/ 135 w 286"/>
                <a:gd name="T63" fmla="*/ 152 h 372"/>
                <a:gd name="T64" fmla="*/ 113 w 286"/>
                <a:gd name="T65" fmla="*/ 112 h 372"/>
                <a:gd name="T66" fmla="*/ 90 w 286"/>
                <a:gd name="T67" fmla="*/ 67 h 372"/>
                <a:gd name="T68" fmla="*/ 60 w 286"/>
                <a:gd name="T69" fmla="*/ 28 h 372"/>
                <a:gd name="T70" fmla="*/ 60 w 286"/>
                <a:gd name="T71" fmla="*/ 191 h 372"/>
                <a:gd name="T72" fmla="*/ 52 w 286"/>
                <a:gd name="T73" fmla="*/ 276 h 372"/>
                <a:gd name="T74" fmla="*/ 60 w 286"/>
                <a:gd name="T75" fmla="*/ 355 h 372"/>
                <a:gd name="T76" fmla="*/ 60 w 286"/>
                <a:gd name="T77" fmla="*/ 360 h 372"/>
                <a:gd name="T78" fmla="*/ 52 w 286"/>
                <a:gd name="T79" fmla="*/ 366 h 372"/>
                <a:gd name="T80" fmla="*/ 45 w 286"/>
                <a:gd name="T81" fmla="*/ 366 h 372"/>
                <a:gd name="T82" fmla="*/ 37 w 286"/>
                <a:gd name="T83" fmla="*/ 372 h 372"/>
                <a:gd name="T84" fmla="*/ 30 w 286"/>
                <a:gd name="T85" fmla="*/ 366 h 372"/>
                <a:gd name="T86" fmla="*/ 15 w 286"/>
                <a:gd name="T87" fmla="*/ 366 h 372"/>
                <a:gd name="T88" fmla="*/ 7 w 286"/>
                <a:gd name="T89" fmla="*/ 360 h 372"/>
                <a:gd name="T90" fmla="*/ 7 w 286"/>
                <a:gd name="T91" fmla="*/ 95 h 372"/>
                <a:gd name="T92" fmla="*/ 0 w 286"/>
                <a:gd name="T93" fmla="*/ 5 h 372"/>
                <a:gd name="T94" fmla="*/ 15 w 286"/>
                <a:gd name="T95" fmla="*/ 5 h 372"/>
                <a:gd name="T96" fmla="*/ 30 w 286"/>
                <a:gd name="T97" fmla="*/ 0 h 372"/>
                <a:gd name="T98" fmla="*/ 45 w 286"/>
                <a:gd name="T99" fmla="*/ 0 h 372"/>
                <a:gd name="T100" fmla="*/ 60 w 286"/>
                <a:gd name="T101" fmla="*/ 11 h 372"/>
                <a:gd name="T102" fmla="*/ 60 w 286"/>
                <a:gd name="T103" fmla="*/ 16 h 3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6" h="372">
                  <a:moveTo>
                    <a:pt x="60" y="16"/>
                  </a:moveTo>
                  <a:lnTo>
                    <a:pt x="67" y="16"/>
                  </a:lnTo>
                  <a:lnTo>
                    <a:pt x="67" y="11"/>
                  </a:lnTo>
                  <a:lnTo>
                    <a:pt x="75" y="11"/>
                  </a:lnTo>
                  <a:lnTo>
                    <a:pt x="75" y="5"/>
                  </a:lnTo>
                  <a:lnTo>
                    <a:pt x="90" y="5"/>
                  </a:lnTo>
                  <a:lnTo>
                    <a:pt x="98" y="0"/>
                  </a:lnTo>
                  <a:lnTo>
                    <a:pt x="113" y="5"/>
                  </a:lnTo>
                  <a:lnTo>
                    <a:pt x="120" y="11"/>
                  </a:lnTo>
                  <a:lnTo>
                    <a:pt x="120" y="22"/>
                  </a:lnTo>
                  <a:lnTo>
                    <a:pt x="128" y="28"/>
                  </a:lnTo>
                  <a:lnTo>
                    <a:pt x="135" y="39"/>
                  </a:lnTo>
                  <a:lnTo>
                    <a:pt x="135" y="50"/>
                  </a:lnTo>
                  <a:lnTo>
                    <a:pt x="143" y="62"/>
                  </a:lnTo>
                  <a:lnTo>
                    <a:pt x="143" y="67"/>
                  </a:lnTo>
                  <a:lnTo>
                    <a:pt x="165" y="107"/>
                  </a:lnTo>
                  <a:lnTo>
                    <a:pt x="180" y="141"/>
                  </a:lnTo>
                  <a:lnTo>
                    <a:pt x="203" y="174"/>
                  </a:lnTo>
                  <a:lnTo>
                    <a:pt x="218" y="208"/>
                  </a:lnTo>
                  <a:lnTo>
                    <a:pt x="240" y="242"/>
                  </a:lnTo>
                  <a:lnTo>
                    <a:pt x="255" y="276"/>
                  </a:lnTo>
                  <a:lnTo>
                    <a:pt x="270" y="310"/>
                  </a:lnTo>
                  <a:lnTo>
                    <a:pt x="286" y="349"/>
                  </a:lnTo>
                  <a:lnTo>
                    <a:pt x="278" y="355"/>
                  </a:lnTo>
                  <a:lnTo>
                    <a:pt x="270" y="355"/>
                  </a:lnTo>
                  <a:lnTo>
                    <a:pt x="263" y="360"/>
                  </a:lnTo>
                  <a:lnTo>
                    <a:pt x="240" y="360"/>
                  </a:lnTo>
                  <a:lnTo>
                    <a:pt x="218" y="315"/>
                  </a:lnTo>
                  <a:lnTo>
                    <a:pt x="195" y="276"/>
                  </a:lnTo>
                  <a:lnTo>
                    <a:pt x="173" y="236"/>
                  </a:lnTo>
                  <a:lnTo>
                    <a:pt x="158" y="191"/>
                  </a:lnTo>
                  <a:lnTo>
                    <a:pt x="135" y="152"/>
                  </a:lnTo>
                  <a:lnTo>
                    <a:pt x="113" y="112"/>
                  </a:lnTo>
                  <a:lnTo>
                    <a:pt x="90" y="67"/>
                  </a:lnTo>
                  <a:lnTo>
                    <a:pt x="60" y="28"/>
                  </a:lnTo>
                  <a:lnTo>
                    <a:pt x="60" y="191"/>
                  </a:lnTo>
                  <a:lnTo>
                    <a:pt x="52" y="276"/>
                  </a:lnTo>
                  <a:lnTo>
                    <a:pt x="60" y="355"/>
                  </a:lnTo>
                  <a:lnTo>
                    <a:pt x="60" y="360"/>
                  </a:lnTo>
                  <a:lnTo>
                    <a:pt x="52" y="366"/>
                  </a:lnTo>
                  <a:lnTo>
                    <a:pt x="45" y="366"/>
                  </a:lnTo>
                  <a:lnTo>
                    <a:pt x="37" y="372"/>
                  </a:lnTo>
                  <a:lnTo>
                    <a:pt x="30" y="366"/>
                  </a:lnTo>
                  <a:lnTo>
                    <a:pt x="15" y="366"/>
                  </a:lnTo>
                  <a:lnTo>
                    <a:pt x="7" y="360"/>
                  </a:lnTo>
                  <a:lnTo>
                    <a:pt x="7" y="95"/>
                  </a:lnTo>
                  <a:lnTo>
                    <a:pt x="0" y="5"/>
                  </a:lnTo>
                  <a:lnTo>
                    <a:pt x="15" y="5"/>
                  </a:lnTo>
                  <a:lnTo>
                    <a:pt x="30" y="0"/>
                  </a:lnTo>
                  <a:lnTo>
                    <a:pt x="45" y="0"/>
                  </a:lnTo>
                  <a:lnTo>
                    <a:pt x="60" y="11"/>
                  </a:lnTo>
                  <a:lnTo>
                    <a:pt x="60" y="16"/>
                  </a:lnTo>
                  <a:close/>
                </a:path>
              </a:pathLst>
            </a:custGeom>
            <a:solidFill>
              <a:srgbClr val="FF0000"/>
            </a:solidFill>
            <a:ln w="9525">
              <a:noFill/>
              <a:round/>
              <a:headEnd/>
              <a:tailEnd/>
            </a:ln>
          </p:spPr>
          <p:txBody>
            <a:bodyPr/>
            <a:lstStyle/>
            <a:p>
              <a:endParaRPr lang="en-US"/>
            </a:p>
          </p:txBody>
        </p:sp>
        <p:sp>
          <p:nvSpPr>
            <p:cNvPr id="53355" name="Freeform 104"/>
            <p:cNvSpPr>
              <a:spLocks/>
            </p:cNvSpPr>
            <p:nvPr/>
          </p:nvSpPr>
          <p:spPr bwMode="auto">
            <a:xfrm>
              <a:off x="5271" y="1246"/>
              <a:ext cx="151" cy="108"/>
            </a:xfrm>
            <a:custGeom>
              <a:avLst/>
              <a:gdLst>
                <a:gd name="T0" fmla="*/ 106 w 151"/>
                <a:gd name="T1" fmla="*/ 34 h 108"/>
                <a:gd name="T2" fmla="*/ 143 w 151"/>
                <a:gd name="T3" fmla="*/ 34 h 108"/>
                <a:gd name="T4" fmla="*/ 151 w 151"/>
                <a:gd name="T5" fmla="*/ 40 h 108"/>
                <a:gd name="T6" fmla="*/ 143 w 151"/>
                <a:gd name="T7" fmla="*/ 45 h 108"/>
                <a:gd name="T8" fmla="*/ 136 w 151"/>
                <a:gd name="T9" fmla="*/ 57 h 108"/>
                <a:gd name="T10" fmla="*/ 128 w 151"/>
                <a:gd name="T11" fmla="*/ 62 h 108"/>
                <a:gd name="T12" fmla="*/ 113 w 151"/>
                <a:gd name="T13" fmla="*/ 62 h 108"/>
                <a:gd name="T14" fmla="*/ 113 w 151"/>
                <a:gd name="T15" fmla="*/ 74 h 108"/>
                <a:gd name="T16" fmla="*/ 121 w 151"/>
                <a:gd name="T17" fmla="*/ 85 h 108"/>
                <a:gd name="T18" fmla="*/ 121 w 151"/>
                <a:gd name="T19" fmla="*/ 96 h 108"/>
                <a:gd name="T20" fmla="*/ 106 w 151"/>
                <a:gd name="T21" fmla="*/ 108 h 108"/>
                <a:gd name="T22" fmla="*/ 98 w 151"/>
                <a:gd name="T23" fmla="*/ 108 h 108"/>
                <a:gd name="T24" fmla="*/ 90 w 151"/>
                <a:gd name="T25" fmla="*/ 102 h 108"/>
                <a:gd name="T26" fmla="*/ 83 w 151"/>
                <a:gd name="T27" fmla="*/ 102 h 108"/>
                <a:gd name="T28" fmla="*/ 83 w 151"/>
                <a:gd name="T29" fmla="*/ 96 h 108"/>
                <a:gd name="T30" fmla="*/ 60 w 151"/>
                <a:gd name="T31" fmla="*/ 79 h 108"/>
                <a:gd name="T32" fmla="*/ 30 w 151"/>
                <a:gd name="T33" fmla="*/ 79 h 108"/>
                <a:gd name="T34" fmla="*/ 23 w 151"/>
                <a:gd name="T35" fmla="*/ 85 h 108"/>
                <a:gd name="T36" fmla="*/ 23 w 151"/>
                <a:gd name="T37" fmla="*/ 91 h 108"/>
                <a:gd name="T38" fmla="*/ 8 w 151"/>
                <a:gd name="T39" fmla="*/ 91 h 108"/>
                <a:gd name="T40" fmla="*/ 0 w 151"/>
                <a:gd name="T41" fmla="*/ 85 h 108"/>
                <a:gd name="T42" fmla="*/ 8 w 151"/>
                <a:gd name="T43" fmla="*/ 79 h 108"/>
                <a:gd name="T44" fmla="*/ 8 w 151"/>
                <a:gd name="T45" fmla="*/ 51 h 108"/>
                <a:gd name="T46" fmla="*/ 15 w 151"/>
                <a:gd name="T47" fmla="*/ 40 h 108"/>
                <a:gd name="T48" fmla="*/ 30 w 151"/>
                <a:gd name="T49" fmla="*/ 29 h 108"/>
                <a:gd name="T50" fmla="*/ 45 w 151"/>
                <a:gd name="T51" fmla="*/ 34 h 108"/>
                <a:gd name="T52" fmla="*/ 60 w 151"/>
                <a:gd name="T53" fmla="*/ 23 h 108"/>
                <a:gd name="T54" fmla="*/ 60 w 151"/>
                <a:gd name="T55" fmla="*/ 17 h 108"/>
                <a:gd name="T56" fmla="*/ 68 w 151"/>
                <a:gd name="T57" fmla="*/ 12 h 108"/>
                <a:gd name="T58" fmla="*/ 68 w 151"/>
                <a:gd name="T59" fmla="*/ 6 h 108"/>
                <a:gd name="T60" fmla="*/ 75 w 151"/>
                <a:gd name="T61" fmla="*/ 0 h 108"/>
                <a:gd name="T62" fmla="*/ 83 w 151"/>
                <a:gd name="T63" fmla="*/ 0 h 108"/>
                <a:gd name="T64" fmla="*/ 90 w 151"/>
                <a:gd name="T65" fmla="*/ 6 h 108"/>
                <a:gd name="T66" fmla="*/ 90 w 151"/>
                <a:gd name="T67" fmla="*/ 23 h 108"/>
                <a:gd name="T68" fmla="*/ 106 w 151"/>
                <a:gd name="T69" fmla="*/ 34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1" h="108">
                  <a:moveTo>
                    <a:pt x="106" y="34"/>
                  </a:moveTo>
                  <a:lnTo>
                    <a:pt x="143" y="34"/>
                  </a:lnTo>
                  <a:lnTo>
                    <a:pt x="151" y="40"/>
                  </a:lnTo>
                  <a:lnTo>
                    <a:pt x="143" y="45"/>
                  </a:lnTo>
                  <a:lnTo>
                    <a:pt x="136" y="57"/>
                  </a:lnTo>
                  <a:lnTo>
                    <a:pt x="128" y="62"/>
                  </a:lnTo>
                  <a:lnTo>
                    <a:pt x="113" y="62"/>
                  </a:lnTo>
                  <a:lnTo>
                    <a:pt x="113" y="74"/>
                  </a:lnTo>
                  <a:lnTo>
                    <a:pt x="121" y="85"/>
                  </a:lnTo>
                  <a:lnTo>
                    <a:pt x="121" y="96"/>
                  </a:lnTo>
                  <a:lnTo>
                    <a:pt x="106" y="108"/>
                  </a:lnTo>
                  <a:lnTo>
                    <a:pt x="98" y="108"/>
                  </a:lnTo>
                  <a:lnTo>
                    <a:pt x="90" y="102"/>
                  </a:lnTo>
                  <a:lnTo>
                    <a:pt x="83" y="102"/>
                  </a:lnTo>
                  <a:lnTo>
                    <a:pt x="83" y="96"/>
                  </a:lnTo>
                  <a:lnTo>
                    <a:pt x="60" y="79"/>
                  </a:lnTo>
                  <a:lnTo>
                    <a:pt x="30" y="79"/>
                  </a:lnTo>
                  <a:lnTo>
                    <a:pt x="23" y="85"/>
                  </a:lnTo>
                  <a:lnTo>
                    <a:pt x="23" y="91"/>
                  </a:lnTo>
                  <a:lnTo>
                    <a:pt x="8" y="91"/>
                  </a:lnTo>
                  <a:lnTo>
                    <a:pt x="0" y="85"/>
                  </a:lnTo>
                  <a:lnTo>
                    <a:pt x="8" y="79"/>
                  </a:lnTo>
                  <a:lnTo>
                    <a:pt x="8" y="51"/>
                  </a:lnTo>
                  <a:lnTo>
                    <a:pt x="15" y="40"/>
                  </a:lnTo>
                  <a:lnTo>
                    <a:pt x="30" y="29"/>
                  </a:lnTo>
                  <a:lnTo>
                    <a:pt x="45" y="34"/>
                  </a:lnTo>
                  <a:lnTo>
                    <a:pt x="60" y="23"/>
                  </a:lnTo>
                  <a:lnTo>
                    <a:pt x="60" y="17"/>
                  </a:lnTo>
                  <a:lnTo>
                    <a:pt x="68" y="12"/>
                  </a:lnTo>
                  <a:lnTo>
                    <a:pt x="68" y="6"/>
                  </a:lnTo>
                  <a:lnTo>
                    <a:pt x="75" y="0"/>
                  </a:lnTo>
                  <a:lnTo>
                    <a:pt x="83" y="0"/>
                  </a:lnTo>
                  <a:lnTo>
                    <a:pt x="90" y="6"/>
                  </a:lnTo>
                  <a:lnTo>
                    <a:pt x="90" y="23"/>
                  </a:lnTo>
                  <a:lnTo>
                    <a:pt x="106" y="34"/>
                  </a:lnTo>
                  <a:close/>
                </a:path>
              </a:pathLst>
            </a:custGeom>
            <a:solidFill>
              <a:srgbClr val="FF00FF"/>
            </a:solidFill>
            <a:ln w="9525">
              <a:noFill/>
              <a:round/>
              <a:headEnd/>
              <a:tailEnd/>
            </a:ln>
          </p:spPr>
          <p:txBody>
            <a:bodyPr/>
            <a:lstStyle/>
            <a:p>
              <a:endParaRPr lang="en-US"/>
            </a:p>
          </p:txBody>
        </p:sp>
        <p:sp>
          <p:nvSpPr>
            <p:cNvPr id="53356" name="Freeform 105"/>
            <p:cNvSpPr>
              <a:spLocks/>
            </p:cNvSpPr>
            <p:nvPr/>
          </p:nvSpPr>
          <p:spPr bwMode="auto">
            <a:xfrm>
              <a:off x="4873" y="1263"/>
              <a:ext cx="173" cy="113"/>
            </a:xfrm>
            <a:custGeom>
              <a:avLst/>
              <a:gdLst>
                <a:gd name="T0" fmla="*/ 120 w 173"/>
                <a:gd name="T1" fmla="*/ 6 h 113"/>
                <a:gd name="T2" fmla="*/ 173 w 173"/>
                <a:gd name="T3" fmla="*/ 12 h 113"/>
                <a:gd name="T4" fmla="*/ 165 w 173"/>
                <a:gd name="T5" fmla="*/ 17 h 113"/>
                <a:gd name="T6" fmla="*/ 165 w 173"/>
                <a:gd name="T7" fmla="*/ 28 h 113"/>
                <a:gd name="T8" fmla="*/ 158 w 173"/>
                <a:gd name="T9" fmla="*/ 34 h 113"/>
                <a:gd name="T10" fmla="*/ 150 w 173"/>
                <a:gd name="T11" fmla="*/ 34 h 113"/>
                <a:gd name="T12" fmla="*/ 143 w 173"/>
                <a:gd name="T13" fmla="*/ 45 h 113"/>
                <a:gd name="T14" fmla="*/ 143 w 173"/>
                <a:gd name="T15" fmla="*/ 74 h 113"/>
                <a:gd name="T16" fmla="*/ 150 w 173"/>
                <a:gd name="T17" fmla="*/ 79 h 113"/>
                <a:gd name="T18" fmla="*/ 150 w 173"/>
                <a:gd name="T19" fmla="*/ 85 h 113"/>
                <a:gd name="T20" fmla="*/ 143 w 173"/>
                <a:gd name="T21" fmla="*/ 91 h 113"/>
                <a:gd name="T22" fmla="*/ 143 w 173"/>
                <a:gd name="T23" fmla="*/ 96 h 113"/>
                <a:gd name="T24" fmla="*/ 135 w 173"/>
                <a:gd name="T25" fmla="*/ 91 h 113"/>
                <a:gd name="T26" fmla="*/ 128 w 173"/>
                <a:gd name="T27" fmla="*/ 91 h 113"/>
                <a:gd name="T28" fmla="*/ 112 w 173"/>
                <a:gd name="T29" fmla="*/ 79 h 113"/>
                <a:gd name="T30" fmla="*/ 105 w 173"/>
                <a:gd name="T31" fmla="*/ 79 h 113"/>
                <a:gd name="T32" fmla="*/ 97 w 173"/>
                <a:gd name="T33" fmla="*/ 74 h 113"/>
                <a:gd name="T34" fmla="*/ 90 w 173"/>
                <a:gd name="T35" fmla="*/ 74 h 113"/>
                <a:gd name="T36" fmla="*/ 82 w 173"/>
                <a:gd name="T37" fmla="*/ 79 h 113"/>
                <a:gd name="T38" fmla="*/ 75 w 173"/>
                <a:gd name="T39" fmla="*/ 79 h 113"/>
                <a:gd name="T40" fmla="*/ 67 w 173"/>
                <a:gd name="T41" fmla="*/ 85 h 113"/>
                <a:gd name="T42" fmla="*/ 67 w 173"/>
                <a:gd name="T43" fmla="*/ 91 h 113"/>
                <a:gd name="T44" fmla="*/ 60 w 173"/>
                <a:gd name="T45" fmla="*/ 96 h 113"/>
                <a:gd name="T46" fmla="*/ 60 w 173"/>
                <a:gd name="T47" fmla="*/ 102 h 113"/>
                <a:gd name="T48" fmla="*/ 45 w 173"/>
                <a:gd name="T49" fmla="*/ 113 h 113"/>
                <a:gd name="T50" fmla="*/ 45 w 173"/>
                <a:gd name="T51" fmla="*/ 102 h 113"/>
                <a:gd name="T52" fmla="*/ 30 w 173"/>
                <a:gd name="T53" fmla="*/ 102 h 113"/>
                <a:gd name="T54" fmla="*/ 22 w 173"/>
                <a:gd name="T55" fmla="*/ 96 h 113"/>
                <a:gd name="T56" fmla="*/ 15 w 173"/>
                <a:gd name="T57" fmla="*/ 96 h 113"/>
                <a:gd name="T58" fmla="*/ 60 w 173"/>
                <a:gd name="T59" fmla="*/ 57 h 113"/>
                <a:gd name="T60" fmla="*/ 52 w 173"/>
                <a:gd name="T61" fmla="*/ 57 h 113"/>
                <a:gd name="T62" fmla="*/ 45 w 173"/>
                <a:gd name="T63" fmla="*/ 51 h 113"/>
                <a:gd name="T64" fmla="*/ 45 w 173"/>
                <a:gd name="T65" fmla="*/ 45 h 113"/>
                <a:gd name="T66" fmla="*/ 37 w 173"/>
                <a:gd name="T67" fmla="*/ 45 h 113"/>
                <a:gd name="T68" fmla="*/ 22 w 173"/>
                <a:gd name="T69" fmla="*/ 34 h 113"/>
                <a:gd name="T70" fmla="*/ 7 w 173"/>
                <a:gd name="T71" fmla="*/ 34 h 113"/>
                <a:gd name="T72" fmla="*/ 0 w 173"/>
                <a:gd name="T73" fmla="*/ 28 h 113"/>
                <a:gd name="T74" fmla="*/ 0 w 173"/>
                <a:gd name="T75" fmla="*/ 23 h 113"/>
                <a:gd name="T76" fmla="*/ 15 w 173"/>
                <a:gd name="T77" fmla="*/ 12 h 113"/>
                <a:gd name="T78" fmla="*/ 90 w 173"/>
                <a:gd name="T79" fmla="*/ 12 h 113"/>
                <a:gd name="T80" fmla="*/ 105 w 173"/>
                <a:gd name="T81" fmla="*/ 0 h 113"/>
                <a:gd name="T82" fmla="*/ 120 w 173"/>
                <a:gd name="T83" fmla="*/ 0 h 113"/>
                <a:gd name="T84" fmla="*/ 120 w 173"/>
                <a:gd name="T85" fmla="*/ 6 h 1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13">
                  <a:moveTo>
                    <a:pt x="120" y="6"/>
                  </a:moveTo>
                  <a:lnTo>
                    <a:pt x="173" y="12"/>
                  </a:lnTo>
                  <a:lnTo>
                    <a:pt x="165" y="17"/>
                  </a:lnTo>
                  <a:lnTo>
                    <a:pt x="165" y="28"/>
                  </a:lnTo>
                  <a:lnTo>
                    <a:pt x="158" y="34"/>
                  </a:lnTo>
                  <a:lnTo>
                    <a:pt x="150" y="34"/>
                  </a:lnTo>
                  <a:lnTo>
                    <a:pt x="143" y="45"/>
                  </a:lnTo>
                  <a:lnTo>
                    <a:pt x="143" y="74"/>
                  </a:lnTo>
                  <a:lnTo>
                    <a:pt x="150" y="79"/>
                  </a:lnTo>
                  <a:lnTo>
                    <a:pt x="150" y="85"/>
                  </a:lnTo>
                  <a:lnTo>
                    <a:pt x="143" y="91"/>
                  </a:lnTo>
                  <a:lnTo>
                    <a:pt x="143" y="96"/>
                  </a:lnTo>
                  <a:lnTo>
                    <a:pt x="135" y="91"/>
                  </a:lnTo>
                  <a:lnTo>
                    <a:pt x="128" y="91"/>
                  </a:lnTo>
                  <a:lnTo>
                    <a:pt x="112" y="79"/>
                  </a:lnTo>
                  <a:lnTo>
                    <a:pt x="105" y="79"/>
                  </a:lnTo>
                  <a:lnTo>
                    <a:pt x="97" y="74"/>
                  </a:lnTo>
                  <a:lnTo>
                    <a:pt x="90" y="74"/>
                  </a:lnTo>
                  <a:lnTo>
                    <a:pt x="82" y="79"/>
                  </a:lnTo>
                  <a:lnTo>
                    <a:pt x="75" y="79"/>
                  </a:lnTo>
                  <a:lnTo>
                    <a:pt x="67" y="85"/>
                  </a:lnTo>
                  <a:lnTo>
                    <a:pt x="67" y="91"/>
                  </a:lnTo>
                  <a:lnTo>
                    <a:pt x="60" y="96"/>
                  </a:lnTo>
                  <a:lnTo>
                    <a:pt x="60" y="102"/>
                  </a:lnTo>
                  <a:lnTo>
                    <a:pt x="45" y="113"/>
                  </a:lnTo>
                  <a:lnTo>
                    <a:pt x="45" y="102"/>
                  </a:lnTo>
                  <a:lnTo>
                    <a:pt x="30" y="102"/>
                  </a:lnTo>
                  <a:lnTo>
                    <a:pt x="22" y="96"/>
                  </a:lnTo>
                  <a:lnTo>
                    <a:pt x="15" y="96"/>
                  </a:lnTo>
                  <a:lnTo>
                    <a:pt x="60" y="57"/>
                  </a:lnTo>
                  <a:lnTo>
                    <a:pt x="52" y="57"/>
                  </a:lnTo>
                  <a:lnTo>
                    <a:pt x="45" y="51"/>
                  </a:lnTo>
                  <a:lnTo>
                    <a:pt x="45" y="45"/>
                  </a:lnTo>
                  <a:lnTo>
                    <a:pt x="37" y="45"/>
                  </a:lnTo>
                  <a:lnTo>
                    <a:pt x="22" y="34"/>
                  </a:lnTo>
                  <a:lnTo>
                    <a:pt x="7" y="34"/>
                  </a:lnTo>
                  <a:lnTo>
                    <a:pt x="0" y="28"/>
                  </a:lnTo>
                  <a:lnTo>
                    <a:pt x="0" y="23"/>
                  </a:lnTo>
                  <a:lnTo>
                    <a:pt x="15" y="12"/>
                  </a:lnTo>
                  <a:lnTo>
                    <a:pt x="90" y="12"/>
                  </a:lnTo>
                  <a:lnTo>
                    <a:pt x="105" y="0"/>
                  </a:lnTo>
                  <a:lnTo>
                    <a:pt x="120" y="0"/>
                  </a:lnTo>
                  <a:lnTo>
                    <a:pt x="120" y="6"/>
                  </a:lnTo>
                  <a:close/>
                </a:path>
              </a:pathLst>
            </a:custGeom>
            <a:solidFill>
              <a:srgbClr val="FF00FF"/>
            </a:solidFill>
            <a:ln w="9525">
              <a:noFill/>
              <a:round/>
              <a:headEnd/>
              <a:tailEnd/>
            </a:ln>
          </p:spPr>
          <p:txBody>
            <a:bodyPr/>
            <a:lstStyle/>
            <a:p>
              <a:endParaRPr lang="en-US"/>
            </a:p>
          </p:txBody>
        </p:sp>
        <p:sp>
          <p:nvSpPr>
            <p:cNvPr id="53357" name="Freeform 106"/>
            <p:cNvSpPr>
              <a:spLocks/>
            </p:cNvSpPr>
            <p:nvPr/>
          </p:nvSpPr>
          <p:spPr bwMode="auto">
            <a:xfrm>
              <a:off x="203" y="1291"/>
              <a:ext cx="83" cy="57"/>
            </a:xfrm>
            <a:custGeom>
              <a:avLst/>
              <a:gdLst>
                <a:gd name="T0" fmla="*/ 83 w 83"/>
                <a:gd name="T1" fmla="*/ 17 h 57"/>
                <a:gd name="T2" fmla="*/ 83 w 83"/>
                <a:gd name="T3" fmla="*/ 29 h 57"/>
                <a:gd name="T4" fmla="*/ 75 w 83"/>
                <a:gd name="T5" fmla="*/ 40 h 57"/>
                <a:gd name="T6" fmla="*/ 75 w 83"/>
                <a:gd name="T7" fmla="*/ 46 h 57"/>
                <a:gd name="T8" fmla="*/ 60 w 83"/>
                <a:gd name="T9" fmla="*/ 57 h 57"/>
                <a:gd name="T10" fmla="*/ 38 w 83"/>
                <a:gd name="T11" fmla="*/ 57 h 57"/>
                <a:gd name="T12" fmla="*/ 38 w 83"/>
                <a:gd name="T13" fmla="*/ 51 h 57"/>
                <a:gd name="T14" fmla="*/ 30 w 83"/>
                <a:gd name="T15" fmla="*/ 51 h 57"/>
                <a:gd name="T16" fmla="*/ 23 w 83"/>
                <a:gd name="T17" fmla="*/ 46 h 57"/>
                <a:gd name="T18" fmla="*/ 8 w 83"/>
                <a:gd name="T19" fmla="*/ 46 h 57"/>
                <a:gd name="T20" fmla="*/ 0 w 83"/>
                <a:gd name="T21" fmla="*/ 34 h 57"/>
                <a:gd name="T22" fmla="*/ 0 w 83"/>
                <a:gd name="T23" fmla="*/ 17 h 57"/>
                <a:gd name="T24" fmla="*/ 8 w 83"/>
                <a:gd name="T25" fmla="*/ 6 h 57"/>
                <a:gd name="T26" fmla="*/ 23 w 83"/>
                <a:gd name="T27" fmla="*/ 6 h 57"/>
                <a:gd name="T28" fmla="*/ 38 w 83"/>
                <a:gd name="T29" fmla="*/ 0 h 57"/>
                <a:gd name="T30" fmla="*/ 45 w 83"/>
                <a:gd name="T31" fmla="*/ 0 h 57"/>
                <a:gd name="T32" fmla="*/ 60 w 83"/>
                <a:gd name="T33" fmla="*/ 6 h 57"/>
                <a:gd name="T34" fmla="*/ 68 w 83"/>
                <a:gd name="T35" fmla="*/ 6 h 57"/>
                <a:gd name="T36" fmla="*/ 83 w 83"/>
                <a:gd name="T37" fmla="*/ 17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 h="57">
                  <a:moveTo>
                    <a:pt x="83" y="17"/>
                  </a:moveTo>
                  <a:lnTo>
                    <a:pt x="83" y="29"/>
                  </a:lnTo>
                  <a:lnTo>
                    <a:pt x="75" y="40"/>
                  </a:lnTo>
                  <a:lnTo>
                    <a:pt x="75" y="46"/>
                  </a:lnTo>
                  <a:lnTo>
                    <a:pt x="60" y="57"/>
                  </a:lnTo>
                  <a:lnTo>
                    <a:pt x="38" y="57"/>
                  </a:lnTo>
                  <a:lnTo>
                    <a:pt x="38" y="51"/>
                  </a:lnTo>
                  <a:lnTo>
                    <a:pt x="30" y="51"/>
                  </a:lnTo>
                  <a:lnTo>
                    <a:pt x="23" y="46"/>
                  </a:lnTo>
                  <a:lnTo>
                    <a:pt x="8" y="46"/>
                  </a:lnTo>
                  <a:lnTo>
                    <a:pt x="0" y="34"/>
                  </a:lnTo>
                  <a:lnTo>
                    <a:pt x="0" y="17"/>
                  </a:lnTo>
                  <a:lnTo>
                    <a:pt x="8" y="6"/>
                  </a:lnTo>
                  <a:lnTo>
                    <a:pt x="23" y="6"/>
                  </a:lnTo>
                  <a:lnTo>
                    <a:pt x="38" y="0"/>
                  </a:lnTo>
                  <a:lnTo>
                    <a:pt x="45" y="0"/>
                  </a:lnTo>
                  <a:lnTo>
                    <a:pt x="60" y="6"/>
                  </a:lnTo>
                  <a:lnTo>
                    <a:pt x="68" y="6"/>
                  </a:lnTo>
                  <a:lnTo>
                    <a:pt x="83" y="17"/>
                  </a:lnTo>
                  <a:close/>
                </a:path>
              </a:pathLst>
            </a:custGeom>
            <a:solidFill>
              <a:srgbClr val="3FFF3F"/>
            </a:solidFill>
            <a:ln w="9525">
              <a:noFill/>
              <a:round/>
              <a:headEnd/>
              <a:tailEnd/>
            </a:ln>
          </p:spPr>
          <p:txBody>
            <a:bodyPr/>
            <a:lstStyle/>
            <a:p>
              <a:endParaRPr lang="en-US"/>
            </a:p>
          </p:txBody>
        </p:sp>
        <p:sp>
          <p:nvSpPr>
            <p:cNvPr id="53358" name="Freeform 107"/>
            <p:cNvSpPr>
              <a:spLocks/>
            </p:cNvSpPr>
            <p:nvPr/>
          </p:nvSpPr>
          <p:spPr bwMode="auto">
            <a:xfrm>
              <a:off x="3865" y="1297"/>
              <a:ext cx="143" cy="124"/>
            </a:xfrm>
            <a:custGeom>
              <a:avLst/>
              <a:gdLst>
                <a:gd name="T0" fmla="*/ 105 w 143"/>
                <a:gd name="T1" fmla="*/ 23 h 124"/>
                <a:gd name="T2" fmla="*/ 105 w 143"/>
                <a:gd name="T3" fmla="*/ 28 h 124"/>
                <a:gd name="T4" fmla="*/ 143 w 143"/>
                <a:gd name="T5" fmla="*/ 28 h 124"/>
                <a:gd name="T6" fmla="*/ 143 w 143"/>
                <a:gd name="T7" fmla="*/ 40 h 124"/>
                <a:gd name="T8" fmla="*/ 135 w 143"/>
                <a:gd name="T9" fmla="*/ 51 h 124"/>
                <a:gd name="T10" fmla="*/ 105 w 143"/>
                <a:gd name="T11" fmla="*/ 73 h 124"/>
                <a:gd name="T12" fmla="*/ 105 w 143"/>
                <a:gd name="T13" fmla="*/ 90 h 124"/>
                <a:gd name="T14" fmla="*/ 113 w 143"/>
                <a:gd name="T15" fmla="*/ 102 h 124"/>
                <a:gd name="T16" fmla="*/ 113 w 143"/>
                <a:gd name="T17" fmla="*/ 113 h 124"/>
                <a:gd name="T18" fmla="*/ 105 w 143"/>
                <a:gd name="T19" fmla="*/ 119 h 124"/>
                <a:gd name="T20" fmla="*/ 75 w 143"/>
                <a:gd name="T21" fmla="*/ 96 h 124"/>
                <a:gd name="T22" fmla="*/ 60 w 143"/>
                <a:gd name="T23" fmla="*/ 96 h 124"/>
                <a:gd name="T24" fmla="*/ 60 w 143"/>
                <a:gd name="T25" fmla="*/ 102 h 124"/>
                <a:gd name="T26" fmla="*/ 30 w 143"/>
                <a:gd name="T27" fmla="*/ 124 h 124"/>
                <a:gd name="T28" fmla="*/ 15 w 143"/>
                <a:gd name="T29" fmla="*/ 124 h 124"/>
                <a:gd name="T30" fmla="*/ 8 w 143"/>
                <a:gd name="T31" fmla="*/ 113 h 124"/>
                <a:gd name="T32" fmla="*/ 8 w 143"/>
                <a:gd name="T33" fmla="*/ 102 h 124"/>
                <a:gd name="T34" fmla="*/ 15 w 143"/>
                <a:gd name="T35" fmla="*/ 90 h 124"/>
                <a:gd name="T36" fmla="*/ 23 w 143"/>
                <a:gd name="T37" fmla="*/ 79 h 124"/>
                <a:gd name="T38" fmla="*/ 23 w 143"/>
                <a:gd name="T39" fmla="*/ 73 h 124"/>
                <a:gd name="T40" fmla="*/ 30 w 143"/>
                <a:gd name="T41" fmla="*/ 62 h 124"/>
                <a:gd name="T42" fmla="*/ 15 w 143"/>
                <a:gd name="T43" fmla="*/ 57 h 124"/>
                <a:gd name="T44" fmla="*/ 0 w 143"/>
                <a:gd name="T45" fmla="*/ 51 h 124"/>
                <a:gd name="T46" fmla="*/ 0 w 143"/>
                <a:gd name="T47" fmla="*/ 34 h 124"/>
                <a:gd name="T48" fmla="*/ 23 w 143"/>
                <a:gd name="T49" fmla="*/ 34 h 124"/>
                <a:gd name="T50" fmla="*/ 38 w 143"/>
                <a:gd name="T51" fmla="*/ 28 h 124"/>
                <a:gd name="T52" fmla="*/ 53 w 143"/>
                <a:gd name="T53" fmla="*/ 28 h 124"/>
                <a:gd name="T54" fmla="*/ 75 w 143"/>
                <a:gd name="T55" fmla="*/ 11 h 124"/>
                <a:gd name="T56" fmla="*/ 83 w 143"/>
                <a:gd name="T57" fmla="*/ 0 h 124"/>
                <a:gd name="T58" fmla="*/ 90 w 143"/>
                <a:gd name="T59" fmla="*/ 0 h 124"/>
                <a:gd name="T60" fmla="*/ 98 w 143"/>
                <a:gd name="T61" fmla="*/ 6 h 124"/>
                <a:gd name="T62" fmla="*/ 98 w 143"/>
                <a:gd name="T63" fmla="*/ 11 h 124"/>
                <a:gd name="T64" fmla="*/ 105 w 143"/>
                <a:gd name="T65" fmla="*/ 23 h 1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3" h="124">
                  <a:moveTo>
                    <a:pt x="105" y="23"/>
                  </a:moveTo>
                  <a:lnTo>
                    <a:pt x="105" y="28"/>
                  </a:lnTo>
                  <a:lnTo>
                    <a:pt x="143" y="28"/>
                  </a:lnTo>
                  <a:lnTo>
                    <a:pt x="143" y="40"/>
                  </a:lnTo>
                  <a:lnTo>
                    <a:pt x="135" y="51"/>
                  </a:lnTo>
                  <a:lnTo>
                    <a:pt x="105" y="73"/>
                  </a:lnTo>
                  <a:lnTo>
                    <a:pt x="105" y="90"/>
                  </a:lnTo>
                  <a:lnTo>
                    <a:pt x="113" y="102"/>
                  </a:lnTo>
                  <a:lnTo>
                    <a:pt x="113" y="113"/>
                  </a:lnTo>
                  <a:lnTo>
                    <a:pt x="105" y="119"/>
                  </a:lnTo>
                  <a:lnTo>
                    <a:pt x="75" y="96"/>
                  </a:lnTo>
                  <a:lnTo>
                    <a:pt x="60" y="96"/>
                  </a:lnTo>
                  <a:lnTo>
                    <a:pt x="60" y="102"/>
                  </a:lnTo>
                  <a:lnTo>
                    <a:pt x="30" y="124"/>
                  </a:lnTo>
                  <a:lnTo>
                    <a:pt x="15" y="124"/>
                  </a:lnTo>
                  <a:lnTo>
                    <a:pt x="8" y="113"/>
                  </a:lnTo>
                  <a:lnTo>
                    <a:pt x="8" y="102"/>
                  </a:lnTo>
                  <a:lnTo>
                    <a:pt x="15" y="90"/>
                  </a:lnTo>
                  <a:lnTo>
                    <a:pt x="23" y="79"/>
                  </a:lnTo>
                  <a:lnTo>
                    <a:pt x="23" y="73"/>
                  </a:lnTo>
                  <a:lnTo>
                    <a:pt x="30" y="62"/>
                  </a:lnTo>
                  <a:lnTo>
                    <a:pt x="15" y="57"/>
                  </a:lnTo>
                  <a:lnTo>
                    <a:pt x="0" y="51"/>
                  </a:lnTo>
                  <a:lnTo>
                    <a:pt x="0" y="34"/>
                  </a:lnTo>
                  <a:lnTo>
                    <a:pt x="23" y="34"/>
                  </a:lnTo>
                  <a:lnTo>
                    <a:pt x="38" y="28"/>
                  </a:lnTo>
                  <a:lnTo>
                    <a:pt x="53" y="28"/>
                  </a:lnTo>
                  <a:lnTo>
                    <a:pt x="75" y="11"/>
                  </a:lnTo>
                  <a:lnTo>
                    <a:pt x="83" y="0"/>
                  </a:lnTo>
                  <a:lnTo>
                    <a:pt x="90" y="0"/>
                  </a:lnTo>
                  <a:lnTo>
                    <a:pt x="98" y="6"/>
                  </a:lnTo>
                  <a:lnTo>
                    <a:pt x="98" y="11"/>
                  </a:lnTo>
                  <a:lnTo>
                    <a:pt x="105" y="23"/>
                  </a:lnTo>
                  <a:close/>
                </a:path>
              </a:pathLst>
            </a:custGeom>
            <a:solidFill>
              <a:srgbClr val="FF00FF"/>
            </a:solidFill>
            <a:ln w="9525">
              <a:noFill/>
              <a:round/>
              <a:headEnd/>
              <a:tailEnd/>
            </a:ln>
          </p:spPr>
          <p:txBody>
            <a:bodyPr/>
            <a:lstStyle/>
            <a:p>
              <a:endParaRPr lang="en-US"/>
            </a:p>
          </p:txBody>
        </p:sp>
        <p:sp>
          <p:nvSpPr>
            <p:cNvPr id="53359" name="Freeform 108"/>
            <p:cNvSpPr>
              <a:spLocks/>
            </p:cNvSpPr>
            <p:nvPr/>
          </p:nvSpPr>
          <p:spPr bwMode="auto">
            <a:xfrm>
              <a:off x="2309" y="1303"/>
              <a:ext cx="97" cy="67"/>
            </a:xfrm>
            <a:custGeom>
              <a:avLst/>
              <a:gdLst>
                <a:gd name="T0" fmla="*/ 97 w 97"/>
                <a:gd name="T1" fmla="*/ 28 h 67"/>
                <a:gd name="T2" fmla="*/ 97 w 97"/>
                <a:gd name="T3" fmla="*/ 45 h 67"/>
                <a:gd name="T4" fmla="*/ 82 w 97"/>
                <a:gd name="T5" fmla="*/ 56 h 67"/>
                <a:gd name="T6" fmla="*/ 75 w 97"/>
                <a:gd name="T7" fmla="*/ 56 h 67"/>
                <a:gd name="T8" fmla="*/ 60 w 97"/>
                <a:gd name="T9" fmla="*/ 67 h 67"/>
                <a:gd name="T10" fmla="*/ 37 w 97"/>
                <a:gd name="T11" fmla="*/ 67 h 67"/>
                <a:gd name="T12" fmla="*/ 22 w 97"/>
                <a:gd name="T13" fmla="*/ 56 h 67"/>
                <a:gd name="T14" fmla="*/ 15 w 97"/>
                <a:gd name="T15" fmla="*/ 56 h 67"/>
                <a:gd name="T16" fmla="*/ 7 w 97"/>
                <a:gd name="T17" fmla="*/ 51 h 67"/>
                <a:gd name="T18" fmla="*/ 7 w 97"/>
                <a:gd name="T19" fmla="*/ 45 h 67"/>
                <a:gd name="T20" fmla="*/ 0 w 97"/>
                <a:gd name="T21" fmla="*/ 28 h 67"/>
                <a:gd name="T22" fmla="*/ 7 w 97"/>
                <a:gd name="T23" fmla="*/ 22 h 67"/>
                <a:gd name="T24" fmla="*/ 15 w 97"/>
                <a:gd name="T25" fmla="*/ 11 h 67"/>
                <a:gd name="T26" fmla="*/ 30 w 97"/>
                <a:gd name="T27" fmla="*/ 0 h 67"/>
                <a:gd name="T28" fmla="*/ 37 w 97"/>
                <a:gd name="T29" fmla="*/ 5 h 67"/>
                <a:gd name="T30" fmla="*/ 75 w 97"/>
                <a:gd name="T31" fmla="*/ 5 h 67"/>
                <a:gd name="T32" fmla="*/ 82 w 97"/>
                <a:gd name="T33" fmla="*/ 11 h 67"/>
                <a:gd name="T34" fmla="*/ 90 w 97"/>
                <a:gd name="T35" fmla="*/ 11 h 67"/>
                <a:gd name="T36" fmla="*/ 90 w 97"/>
                <a:gd name="T37" fmla="*/ 17 h 67"/>
                <a:gd name="T38" fmla="*/ 97 w 97"/>
                <a:gd name="T39" fmla="*/ 28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67">
                  <a:moveTo>
                    <a:pt x="97" y="28"/>
                  </a:moveTo>
                  <a:lnTo>
                    <a:pt x="97" y="45"/>
                  </a:lnTo>
                  <a:lnTo>
                    <a:pt x="82" y="56"/>
                  </a:lnTo>
                  <a:lnTo>
                    <a:pt x="75" y="56"/>
                  </a:lnTo>
                  <a:lnTo>
                    <a:pt x="60" y="67"/>
                  </a:lnTo>
                  <a:lnTo>
                    <a:pt x="37" y="67"/>
                  </a:lnTo>
                  <a:lnTo>
                    <a:pt x="22" y="56"/>
                  </a:lnTo>
                  <a:lnTo>
                    <a:pt x="15" y="56"/>
                  </a:lnTo>
                  <a:lnTo>
                    <a:pt x="7" y="51"/>
                  </a:lnTo>
                  <a:lnTo>
                    <a:pt x="7" y="45"/>
                  </a:lnTo>
                  <a:lnTo>
                    <a:pt x="0" y="28"/>
                  </a:lnTo>
                  <a:lnTo>
                    <a:pt x="7" y="22"/>
                  </a:lnTo>
                  <a:lnTo>
                    <a:pt x="15" y="11"/>
                  </a:lnTo>
                  <a:lnTo>
                    <a:pt x="30" y="0"/>
                  </a:lnTo>
                  <a:lnTo>
                    <a:pt x="37" y="5"/>
                  </a:lnTo>
                  <a:lnTo>
                    <a:pt x="75" y="5"/>
                  </a:lnTo>
                  <a:lnTo>
                    <a:pt x="82" y="11"/>
                  </a:lnTo>
                  <a:lnTo>
                    <a:pt x="90" y="11"/>
                  </a:lnTo>
                  <a:lnTo>
                    <a:pt x="90" y="17"/>
                  </a:lnTo>
                  <a:lnTo>
                    <a:pt x="97" y="28"/>
                  </a:lnTo>
                  <a:close/>
                </a:path>
              </a:pathLst>
            </a:custGeom>
            <a:solidFill>
              <a:srgbClr val="FF0000"/>
            </a:solidFill>
            <a:ln w="9525">
              <a:noFill/>
              <a:round/>
              <a:headEnd/>
              <a:tailEnd/>
            </a:ln>
          </p:spPr>
          <p:txBody>
            <a:bodyPr/>
            <a:lstStyle/>
            <a:p>
              <a:endParaRPr lang="en-US"/>
            </a:p>
          </p:txBody>
        </p:sp>
        <p:sp>
          <p:nvSpPr>
            <p:cNvPr id="53360" name="Freeform 109"/>
            <p:cNvSpPr>
              <a:spLocks/>
            </p:cNvSpPr>
            <p:nvPr/>
          </p:nvSpPr>
          <p:spPr bwMode="auto">
            <a:xfrm>
              <a:off x="1188" y="1331"/>
              <a:ext cx="60" cy="34"/>
            </a:xfrm>
            <a:custGeom>
              <a:avLst/>
              <a:gdLst>
                <a:gd name="T0" fmla="*/ 60 w 60"/>
                <a:gd name="T1" fmla="*/ 28 h 34"/>
                <a:gd name="T2" fmla="*/ 45 w 60"/>
                <a:gd name="T3" fmla="*/ 28 h 34"/>
                <a:gd name="T4" fmla="*/ 45 w 60"/>
                <a:gd name="T5" fmla="*/ 34 h 34"/>
                <a:gd name="T6" fmla="*/ 23 w 60"/>
                <a:gd name="T7" fmla="*/ 34 h 34"/>
                <a:gd name="T8" fmla="*/ 0 w 60"/>
                <a:gd name="T9" fmla="*/ 17 h 34"/>
                <a:gd name="T10" fmla="*/ 0 w 60"/>
                <a:gd name="T11" fmla="*/ 11 h 34"/>
                <a:gd name="T12" fmla="*/ 8 w 60"/>
                <a:gd name="T13" fmla="*/ 6 h 34"/>
                <a:gd name="T14" fmla="*/ 23 w 60"/>
                <a:gd name="T15" fmla="*/ 0 h 34"/>
                <a:gd name="T16" fmla="*/ 45 w 60"/>
                <a:gd name="T17" fmla="*/ 0 h 34"/>
                <a:gd name="T18" fmla="*/ 60 w 60"/>
                <a:gd name="T19" fmla="*/ 11 h 34"/>
                <a:gd name="T20" fmla="*/ 60 w 60"/>
                <a:gd name="T21" fmla="*/ 28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34">
                  <a:moveTo>
                    <a:pt x="60" y="28"/>
                  </a:moveTo>
                  <a:lnTo>
                    <a:pt x="45" y="28"/>
                  </a:lnTo>
                  <a:lnTo>
                    <a:pt x="45" y="34"/>
                  </a:lnTo>
                  <a:lnTo>
                    <a:pt x="23" y="34"/>
                  </a:lnTo>
                  <a:lnTo>
                    <a:pt x="0" y="17"/>
                  </a:lnTo>
                  <a:lnTo>
                    <a:pt x="0" y="11"/>
                  </a:lnTo>
                  <a:lnTo>
                    <a:pt x="8" y="6"/>
                  </a:lnTo>
                  <a:lnTo>
                    <a:pt x="23" y="0"/>
                  </a:lnTo>
                  <a:lnTo>
                    <a:pt x="45" y="0"/>
                  </a:lnTo>
                  <a:lnTo>
                    <a:pt x="60" y="11"/>
                  </a:lnTo>
                  <a:lnTo>
                    <a:pt x="60" y="28"/>
                  </a:lnTo>
                  <a:close/>
                </a:path>
              </a:pathLst>
            </a:custGeom>
            <a:solidFill>
              <a:srgbClr val="3FFFFF"/>
            </a:solidFill>
            <a:ln w="9525">
              <a:noFill/>
              <a:round/>
              <a:headEnd/>
              <a:tailEnd/>
            </a:ln>
          </p:spPr>
          <p:txBody>
            <a:bodyPr/>
            <a:lstStyle/>
            <a:p>
              <a:endParaRPr lang="en-US"/>
            </a:p>
          </p:txBody>
        </p:sp>
        <p:sp>
          <p:nvSpPr>
            <p:cNvPr id="53361" name="Freeform 110"/>
            <p:cNvSpPr>
              <a:spLocks/>
            </p:cNvSpPr>
            <p:nvPr/>
          </p:nvSpPr>
          <p:spPr bwMode="auto">
            <a:xfrm>
              <a:off x="3068" y="1325"/>
              <a:ext cx="75" cy="51"/>
            </a:xfrm>
            <a:custGeom>
              <a:avLst/>
              <a:gdLst>
                <a:gd name="T0" fmla="*/ 75 w 75"/>
                <a:gd name="T1" fmla="*/ 12 h 51"/>
                <a:gd name="T2" fmla="*/ 75 w 75"/>
                <a:gd name="T3" fmla="*/ 34 h 51"/>
                <a:gd name="T4" fmla="*/ 68 w 75"/>
                <a:gd name="T5" fmla="*/ 45 h 51"/>
                <a:gd name="T6" fmla="*/ 60 w 75"/>
                <a:gd name="T7" fmla="*/ 51 h 51"/>
                <a:gd name="T8" fmla="*/ 23 w 75"/>
                <a:gd name="T9" fmla="*/ 51 h 51"/>
                <a:gd name="T10" fmla="*/ 15 w 75"/>
                <a:gd name="T11" fmla="*/ 45 h 51"/>
                <a:gd name="T12" fmla="*/ 15 w 75"/>
                <a:gd name="T13" fmla="*/ 40 h 51"/>
                <a:gd name="T14" fmla="*/ 8 w 75"/>
                <a:gd name="T15" fmla="*/ 40 h 51"/>
                <a:gd name="T16" fmla="*/ 0 w 75"/>
                <a:gd name="T17" fmla="*/ 34 h 51"/>
                <a:gd name="T18" fmla="*/ 0 w 75"/>
                <a:gd name="T19" fmla="*/ 23 h 51"/>
                <a:gd name="T20" fmla="*/ 8 w 75"/>
                <a:gd name="T21" fmla="*/ 12 h 51"/>
                <a:gd name="T22" fmla="*/ 15 w 75"/>
                <a:gd name="T23" fmla="*/ 6 h 51"/>
                <a:gd name="T24" fmla="*/ 30 w 75"/>
                <a:gd name="T25" fmla="*/ 0 h 51"/>
                <a:gd name="T26" fmla="*/ 60 w 75"/>
                <a:gd name="T27" fmla="*/ 0 h 51"/>
                <a:gd name="T28" fmla="*/ 68 w 75"/>
                <a:gd name="T29" fmla="*/ 6 h 51"/>
                <a:gd name="T30" fmla="*/ 75 w 75"/>
                <a:gd name="T31" fmla="*/ 6 h 51"/>
                <a:gd name="T32" fmla="*/ 75 w 75"/>
                <a:gd name="T33" fmla="*/ 12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 h="51">
                  <a:moveTo>
                    <a:pt x="75" y="12"/>
                  </a:moveTo>
                  <a:lnTo>
                    <a:pt x="75" y="34"/>
                  </a:lnTo>
                  <a:lnTo>
                    <a:pt x="68" y="45"/>
                  </a:lnTo>
                  <a:lnTo>
                    <a:pt x="60" y="51"/>
                  </a:lnTo>
                  <a:lnTo>
                    <a:pt x="23" y="51"/>
                  </a:lnTo>
                  <a:lnTo>
                    <a:pt x="15" y="45"/>
                  </a:lnTo>
                  <a:lnTo>
                    <a:pt x="15" y="40"/>
                  </a:lnTo>
                  <a:lnTo>
                    <a:pt x="8" y="40"/>
                  </a:lnTo>
                  <a:lnTo>
                    <a:pt x="0" y="34"/>
                  </a:lnTo>
                  <a:lnTo>
                    <a:pt x="0" y="23"/>
                  </a:lnTo>
                  <a:lnTo>
                    <a:pt x="8" y="12"/>
                  </a:lnTo>
                  <a:lnTo>
                    <a:pt x="15" y="6"/>
                  </a:lnTo>
                  <a:lnTo>
                    <a:pt x="30" y="0"/>
                  </a:lnTo>
                  <a:lnTo>
                    <a:pt x="60" y="0"/>
                  </a:lnTo>
                  <a:lnTo>
                    <a:pt x="68" y="6"/>
                  </a:lnTo>
                  <a:lnTo>
                    <a:pt x="75" y="6"/>
                  </a:lnTo>
                  <a:lnTo>
                    <a:pt x="75" y="12"/>
                  </a:lnTo>
                  <a:close/>
                </a:path>
              </a:pathLst>
            </a:custGeom>
            <a:solidFill>
              <a:srgbClr val="3FFF3F"/>
            </a:solidFill>
            <a:ln w="9525">
              <a:noFill/>
              <a:round/>
              <a:headEnd/>
              <a:tailEnd/>
            </a:ln>
          </p:spPr>
          <p:txBody>
            <a:bodyPr/>
            <a:lstStyle/>
            <a:p>
              <a:endParaRPr lang="en-US"/>
            </a:p>
          </p:txBody>
        </p:sp>
        <p:sp>
          <p:nvSpPr>
            <p:cNvPr id="53362" name="Freeform 111"/>
            <p:cNvSpPr>
              <a:spLocks/>
            </p:cNvSpPr>
            <p:nvPr/>
          </p:nvSpPr>
          <p:spPr bwMode="auto">
            <a:xfrm>
              <a:off x="3504" y="1325"/>
              <a:ext cx="143" cy="119"/>
            </a:xfrm>
            <a:custGeom>
              <a:avLst/>
              <a:gdLst>
                <a:gd name="T0" fmla="*/ 105 w 143"/>
                <a:gd name="T1" fmla="*/ 34 h 119"/>
                <a:gd name="T2" fmla="*/ 128 w 143"/>
                <a:gd name="T3" fmla="*/ 34 h 119"/>
                <a:gd name="T4" fmla="*/ 128 w 143"/>
                <a:gd name="T5" fmla="*/ 29 h 119"/>
                <a:gd name="T6" fmla="*/ 135 w 143"/>
                <a:gd name="T7" fmla="*/ 29 h 119"/>
                <a:gd name="T8" fmla="*/ 143 w 143"/>
                <a:gd name="T9" fmla="*/ 34 h 119"/>
                <a:gd name="T10" fmla="*/ 143 w 143"/>
                <a:gd name="T11" fmla="*/ 40 h 119"/>
                <a:gd name="T12" fmla="*/ 135 w 143"/>
                <a:gd name="T13" fmla="*/ 45 h 119"/>
                <a:gd name="T14" fmla="*/ 128 w 143"/>
                <a:gd name="T15" fmla="*/ 57 h 119"/>
                <a:gd name="T16" fmla="*/ 113 w 143"/>
                <a:gd name="T17" fmla="*/ 68 h 119"/>
                <a:gd name="T18" fmla="*/ 113 w 143"/>
                <a:gd name="T19" fmla="*/ 85 h 119"/>
                <a:gd name="T20" fmla="*/ 120 w 143"/>
                <a:gd name="T21" fmla="*/ 96 h 119"/>
                <a:gd name="T22" fmla="*/ 120 w 143"/>
                <a:gd name="T23" fmla="*/ 107 h 119"/>
                <a:gd name="T24" fmla="*/ 105 w 143"/>
                <a:gd name="T25" fmla="*/ 119 h 119"/>
                <a:gd name="T26" fmla="*/ 98 w 143"/>
                <a:gd name="T27" fmla="*/ 113 h 119"/>
                <a:gd name="T28" fmla="*/ 90 w 143"/>
                <a:gd name="T29" fmla="*/ 102 h 119"/>
                <a:gd name="T30" fmla="*/ 83 w 143"/>
                <a:gd name="T31" fmla="*/ 96 h 119"/>
                <a:gd name="T32" fmla="*/ 75 w 143"/>
                <a:gd name="T33" fmla="*/ 85 h 119"/>
                <a:gd name="T34" fmla="*/ 68 w 143"/>
                <a:gd name="T35" fmla="*/ 91 h 119"/>
                <a:gd name="T36" fmla="*/ 53 w 143"/>
                <a:gd name="T37" fmla="*/ 96 h 119"/>
                <a:gd name="T38" fmla="*/ 23 w 143"/>
                <a:gd name="T39" fmla="*/ 119 h 119"/>
                <a:gd name="T40" fmla="*/ 0 w 143"/>
                <a:gd name="T41" fmla="*/ 119 h 119"/>
                <a:gd name="T42" fmla="*/ 8 w 143"/>
                <a:gd name="T43" fmla="*/ 113 h 119"/>
                <a:gd name="T44" fmla="*/ 8 w 143"/>
                <a:gd name="T45" fmla="*/ 107 h 119"/>
                <a:gd name="T46" fmla="*/ 15 w 143"/>
                <a:gd name="T47" fmla="*/ 102 h 119"/>
                <a:gd name="T48" fmla="*/ 15 w 143"/>
                <a:gd name="T49" fmla="*/ 96 h 119"/>
                <a:gd name="T50" fmla="*/ 45 w 143"/>
                <a:gd name="T51" fmla="*/ 74 h 119"/>
                <a:gd name="T52" fmla="*/ 38 w 143"/>
                <a:gd name="T53" fmla="*/ 68 h 119"/>
                <a:gd name="T54" fmla="*/ 38 w 143"/>
                <a:gd name="T55" fmla="*/ 62 h 119"/>
                <a:gd name="T56" fmla="*/ 15 w 143"/>
                <a:gd name="T57" fmla="*/ 62 h 119"/>
                <a:gd name="T58" fmla="*/ 8 w 143"/>
                <a:gd name="T59" fmla="*/ 57 h 119"/>
                <a:gd name="T60" fmla="*/ 8 w 143"/>
                <a:gd name="T61" fmla="*/ 51 h 119"/>
                <a:gd name="T62" fmla="*/ 15 w 143"/>
                <a:gd name="T63" fmla="*/ 45 h 119"/>
                <a:gd name="T64" fmla="*/ 45 w 143"/>
                <a:gd name="T65" fmla="*/ 45 h 119"/>
                <a:gd name="T66" fmla="*/ 53 w 143"/>
                <a:gd name="T67" fmla="*/ 40 h 119"/>
                <a:gd name="T68" fmla="*/ 68 w 143"/>
                <a:gd name="T69" fmla="*/ 40 h 119"/>
                <a:gd name="T70" fmla="*/ 75 w 143"/>
                <a:gd name="T71" fmla="*/ 34 h 119"/>
                <a:gd name="T72" fmla="*/ 75 w 143"/>
                <a:gd name="T73" fmla="*/ 17 h 119"/>
                <a:gd name="T74" fmla="*/ 83 w 143"/>
                <a:gd name="T75" fmla="*/ 12 h 119"/>
                <a:gd name="T76" fmla="*/ 83 w 143"/>
                <a:gd name="T77" fmla="*/ 0 h 119"/>
                <a:gd name="T78" fmla="*/ 105 w 143"/>
                <a:gd name="T79" fmla="*/ 0 h 119"/>
                <a:gd name="T80" fmla="*/ 105 w 143"/>
                <a:gd name="T81" fmla="*/ 34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3" h="119">
                  <a:moveTo>
                    <a:pt x="105" y="34"/>
                  </a:moveTo>
                  <a:lnTo>
                    <a:pt x="128" y="34"/>
                  </a:lnTo>
                  <a:lnTo>
                    <a:pt x="128" y="29"/>
                  </a:lnTo>
                  <a:lnTo>
                    <a:pt x="135" y="29"/>
                  </a:lnTo>
                  <a:lnTo>
                    <a:pt x="143" y="34"/>
                  </a:lnTo>
                  <a:lnTo>
                    <a:pt x="143" y="40"/>
                  </a:lnTo>
                  <a:lnTo>
                    <a:pt x="135" y="45"/>
                  </a:lnTo>
                  <a:lnTo>
                    <a:pt x="128" y="57"/>
                  </a:lnTo>
                  <a:lnTo>
                    <a:pt x="113" y="68"/>
                  </a:lnTo>
                  <a:lnTo>
                    <a:pt x="113" y="85"/>
                  </a:lnTo>
                  <a:lnTo>
                    <a:pt x="120" y="96"/>
                  </a:lnTo>
                  <a:lnTo>
                    <a:pt x="120" y="107"/>
                  </a:lnTo>
                  <a:lnTo>
                    <a:pt x="105" y="119"/>
                  </a:lnTo>
                  <a:lnTo>
                    <a:pt x="98" y="113"/>
                  </a:lnTo>
                  <a:lnTo>
                    <a:pt x="90" y="102"/>
                  </a:lnTo>
                  <a:lnTo>
                    <a:pt x="83" y="96"/>
                  </a:lnTo>
                  <a:lnTo>
                    <a:pt x="75" y="85"/>
                  </a:lnTo>
                  <a:lnTo>
                    <a:pt x="68" y="91"/>
                  </a:lnTo>
                  <a:lnTo>
                    <a:pt x="53" y="96"/>
                  </a:lnTo>
                  <a:lnTo>
                    <a:pt x="23" y="119"/>
                  </a:lnTo>
                  <a:lnTo>
                    <a:pt x="0" y="119"/>
                  </a:lnTo>
                  <a:lnTo>
                    <a:pt x="8" y="113"/>
                  </a:lnTo>
                  <a:lnTo>
                    <a:pt x="8" y="107"/>
                  </a:lnTo>
                  <a:lnTo>
                    <a:pt x="15" y="102"/>
                  </a:lnTo>
                  <a:lnTo>
                    <a:pt x="15" y="96"/>
                  </a:lnTo>
                  <a:lnTo>
                    <a:pt x="45" y="74"/>
                  </a:lnTo>
                  <a:lnTo>
                    <a:pt x="38" y="68"/>
                  </a:lnTo>
                  <a:lnTo>
                    <a:pt x="38" y="62"/>
                  </a:lnTo>
                  <a:lnTo>
                    <a:pt x="15" y="62"/>
                  </a:lnTo>
                  <a:lnTo>
                    <a:pt x="8" y="57"/>
                  </a:lnTo>
                  <a:lnTo>
                    <a:pt x="8" y="51"/>
                  </a:lnTo>
                  <a:lnTo>
                    <a:pt x="15" y="45"/>
                  </a:lnTo>
                  <a:lnTo>
                    <a:pt x="45" y="45"/>
                  </a:lnTo>
                  <a:lnTo>
                    <a:pt x="53" y="40"/>
                  </a:lnTo>
                  <a:lnTo>
                    <a:pt x="68" y="40"/>
                  </a:lnTo>
                  <a:lnTo>
                    <a:pt x="75" y="34"/>
                  </a:lnTo>
                  <a:lnTo>
                    <a:pt x="75" y="17"/>
                  </a:lnTo>
                  <a:lnTo>
                    <a:pt x="83" y="12"/>
                  </a:lnTo>
                  <a:lnTo>
                    <a:pt x="83" y="0"/>
                  </a:lnTo>
                  <a:lnTo>
                    <a:pt x="105" y="0"/>
                  </a:lnTo>
                  <a:lnTo>
                    <a:pt x="105" y="34"/>
                  </a:lnTo>
                  <a:close/>
                </a:path>
              </a:pathLst>
            </a:custGeom>
            <a:solidFill>
              <a:srgbClr val="FF00FF"/>
            </a:solidFill>
            <a:ln w="9525">
              <a:noFill/>
              <a:round/>
              <a:headEnd/>
              <a:tailEnd/>
            </a:ln>
          </p:spPr>
          <p:txBody>
            <a:bodyPr/>
            <a:lstStyle/>
            <a:p>
              <a:endParaRPr lang="en-US"/>
            </a:p>
          </p:txBody>
        </p:sp>
        <p:sp>
          <p:nvSpPr>
            <p:cNvPr id="53363" name="Freeform 112"/>
            <p:cNvSpPr>
              <a:spLocks/>
            </p:cNvSpPr>
            <p:nvPr/>
          </p:nvSpPr>
          <p:spPr bwMode="auto">
            <a:xfrm>
              <a:off x="2121" y="1325"/>
              <a:ext cx="60" cy="40"/>
            </a:xfrm>
            <a:custGeom>
              <a:avLst/>
              <a:gdLst>
                <a:gd name="T0" fmla="*/ 60 w 60"/>
                <a:gd name="T1" fmla="*/ 12 h 40"/>
                <a:gd name="T2" fmla="*/ 60 w 60"/>
                <a:gd name="T3" fmla="*/ 29 h 40"/>
                <a:gd name="T4" fmla="*/ 52 w 60"/>
                <a:gd name="T5" fmla="*/ 34 h 40"/>
                <a:gd name="T6" fmla="*/ 37 w 60"/>
                <a:gd name="T7" fmla="*/ 34 h 40"/>
                <a:gd name="T8" fmla="*/ 37 w 60"/>
                <a:gd name="T9" fmla="*/ 40 h 40"/>
                <a:gd name="T10" fmla="*/ 15 w 60"/>
                <a:gd name="T11" fmla="*/ 40 h 40"/>
                <a:gd name="T12" fmla="*/ 7 w 60"/>
                <a:gd name="T13" fmla="*/ 34 h 40"/>
                <a:gd name="T14" fmla="*/ 0 w 60"/>
                <a:gd name="T15" fmla="*/ 34 h 40"/>
                <a:gd name="T16" fmla="*/ 0 w 60"/>
                <a:gd name="T17" fmla="*/ 23 h 40"/>
                <a:gd name="T18" fmla="*/ 22 w 60"/>
                <a:gd name="T19" fmla="*/ 6 h 40"/>
                <a:gd name="T20" fmla="*/ 22 w 60"/>
                <a:gd name="T21" fmla="*/ 0 h 40"/>
                <a:gd name="T22" fmla="*/ 30 w 60"/>
                <a:gd name="T23" fmla="*/ 0 h 40"/>
                <a:gd name="T24" fmla="*/ 37 w 60"/>
                <a:gd name="T25" fmla="*/ 6 h 40"/>
                <a:gd name="T26" fmla="*/ 52 w 60"/>
                <a:gd name="T27" fmla="*/ 6 h 40"/>
                <a:gd name="T28" fmla="*/ 60 w 60"/>
                <a:gd name="T29" fmla="*/ 1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0" h="40">
                  <a:moveTo>
                    <a:pt x="60" y="12"/>
                  </a:moveTo>
                  <a:lnTo>
                    <a:pt x="60" y="29"/>
                  </a:lnTo>
                  <a:lnTo>
                    <a:pt x="52" y="34"/>
                  </a:lnTo>
                  <a:lnTo>
                    <a:pt x="37" y="34"/>
                  </a:lnTo>
                  <a:lnTo>
                    <a:pt x="37" y="40"/>
                  </a:lnTo>
                  <a:lnTo>
                    <a:pt x="15" y="40"/>
                  </a:lnTo>
                  <a:lnTo>
                    <a:pt x="7" y="34"/>
                  </a:lnTo>
                  <a:lnTo>
                    <a:pt x="0" y="34"/>
                  </a:lnTo>
                  <a:lnTo>
                    <a:pt x="0" y="23"/>
                  </a:lnTo>
                  <a:lnTo>
                    <a:pt x="22" y="6"/>
                  </a:lnTo>
                  <a:lnTo>
                    <a:pt x="22" y="0"/>
                  </a:lnTo>
                  <a:lnTo>
                    <a:pt x="30" y="0"/>
                  </a:lnTo>
                  <a:lnTo>
                    <a:pt x="37" y="6"/>
                  </a:lnTo>
                  <a:lnTo>
                    <a:pt x="52" y="6"/>
                  </a:lnTo>
                  <a:lnTo>
                    <a:pt x="60" y="12"/>
                  </a:lnTo>
                  <a:close/>
                </a:path>
              </a:pathLst>
            </a:custGeom>
            <a:solidFill>
              <a:srgbClr val="3FFFFF"/>
            </a:solidFill>
            <a:ln w="9525">
              <a:noFill/>
              <a:round/>
              <a:headEnd/>
              <a:tailEnd/>
            </a:ln>
          </p:spPr>
          <p:txBody>
            <a:bodyPr/>
            <a:lstStyle/>
            <a:p>
              <a:endParaRPr lang="en-US"/>
            </a:p>
          </p:txBody>
        </p:sp>
        <p:sp>
          <p:nvSpPr>
            <p:cNvPr id="53364" name="Freeform 113"/>
            <p:cNvSpPr>
              <a:spLocks/>
            </p:cNvSpPr>
            <p:nvPr/>
          </p:nvSpPr>
          <p:spPr bwMode="auto">
            <a:xfrm>
              <a:off x="4737" y="1331"/>
              <a:ext cx="196" cy="496"/>
            </a:xfrm>
            <a:custGeom>
              <a:avLst/>
              <a:gdLst>
                <a:gd name="T0" fmla="*/ 196 w 196"/>
                <a:gd name="T1" fmla="*/ 316 h 496"/>
                <a:gd name="T2" fmla="*/ 181 w 196"/>
                <a:gd name="T3" fmla="*/ 338 h 496"/>
                <a:gd name="T4" fmla="*/ 181 w 196"/>
                <a:gd name="T5" fmla="*/ 367 h 496"/>
                <a:gd name="T6" fmla="*/ 173 w 196"/>
                <a:gd name="T7" fmla="*/ 389 h 496"/>
                <a:gd name="T8" fmla="*/ 166 w 196"/>
                <a:gd name="T9" fmla="*/ 417 h 496"/>
                <a:gd name="T10" fmla="*/ 151 w 196"/>
                <a:gd name="T11" fmla="*/ 440 h 496"/>
                <a:gd name="T12" fmla="*/ 136 w 196"/>
                <a:gd name="T13" fmla="*/ 462 h 496"/>
                <a:gd name="T14" fmla="*/ 121 w 196"/>
                <a:gd name="T15" fmla="*/ 479 h 496"/>
                <a:gd name="T16" fmla="*/ 91 w 196"/>
                <a:gd name="T17" fmla="*/ 496 h 496"/>
                <a:gd name="T18" fmla="*/ 60 w 196"/>
                <a:gd name="T19" fmla="*/ 496 h 496"/>
                <a:gd name="T20" fmla="*/ 53 w 196"/>
                <a:gd name="T21" fmla="*/ 491 h 496"/>
                <a:gd name="T22" fmla="*/ 38 w 196"/>
                <a:gd name="T23" fmla="*/ 491 h 496"/>
                <a:gd name="T24" fmla="*/ 23 w 196"/>
                <a:gd name="T25" fmla="*/ 479 h 496"/>
                <a:gd name="T26" fmla="*/ 15 w 196"/>
                <a:gd name="T27" fmla="*/ 468 h 496"/>
                <a:gd name="T28" fmla="*/ 38 w 196"/>
                <a:gd name="T29" fmla="*/ 440 h 496"/>
                <a:gd name="T30" fmla="*/ 60 w 196"/>
                <a:gd name="T31" fmla="*/ 406 h 496"/>
                <a:gd name="T32" fmla="*/ 76 w 196"/>
                <a:gd name="T33" fmla="*/ 378 h 496"/>
                <a:gd name="T34" fmla="*/ 91 w 196"/>
                <a:gd name="T35" fmla="*/ 344 h 496"/>
                <a:gd name="T36" fmla="*/ 98 w 196"/>
                <a:gd name="T37" fmla="*/ 310 h 496"/>
                <a:gd name="T38" fmla="*/ 98 w 196"/>
                <a:gd name="T39" fmla="*/ 242 h 496"/>
                <a:gd name="T40" fmla="*/ 83 w 196"/>
                <a:gd name="T41" fmla="*/ 209 h 496"/>
                <a:gd name="T42" fmla="*/ 83 w 196"/>
                <a:gd name="T43" fmla="*/ 180 h 496"/>
                <a:gd name="T44" fmla="*/ 76 w 196"/>
                <a:gd name="T45" fmla="*/ 158 h 496"/>
                <a:gd name="T46" fmla="*/ 76 w 196"/>
                <a:gd name="T47" fmla="*/ 130 h 496"/>
                <a:gd name="T48" fmla="*/ 68 w 196"/>
                <a:gd name="T49" fmla="*/ 107 h 496"/>
                <a:gd name="T50" fmla="*/ 60 w 196"/>
                <a:gd name="T51" fmla="*/ 85 h 496"/>
                <a:gd name="T52" fmla="*/ 45 w 196"/>
                <a:gd name="T53" fmla="*/ 56 h 496"/>
                <a:gd name="T54" fmla="*/ 30 w 196"/>
                <a:gd name="T55" fmla="*/ 34 h 496"/>
                <a:gd name="T56" fmla="*/ 8 w 196"/>
                <a:gd name="T57" fmla="*/ 11 h 496"/>
                <a:gd name="T58" fmla="*/ 0 w 196"/>
                <a:gd name="T59" fmla="*/ 0 h 496"/>
                <a:gd name="T60" fmla="*/ 30 w 196"/>
                <a:gd name="T61" fmla="*/ 11 h 496"/>
                <a:gd name="T62" fmla="*/ 60 w 196"/>
                <a:gd name="T63" fmla="*/ 23 h 496"/>
                <a:gd name="T64" fmla="*/ 128 w 196"/>
                <a:gd name="T65" fmla="*/ 73 h 496"/>
                <a:gd name="T66" fmla="*/ 143 w 196"/>
                <a:gd name="T67" fmla="*/ 96 h 496"/>
                <a:gd name="T68" fmla="*/ 151 w 196"/>
                <a:gd name="T69" fmla="*/ 113 h 496"/>
                <a:gd name="T70" fmla="*/ 166 w 196"/>
                <a:gd name="T71" fmla="*/ 135 h 496"/>
                <a:gd name="T72" fmla="*/ 181 w 196"/>
                <a:gd name="T73" fmla="*/ 158 h 496"/>
                <a:gd name="T74" fmla="*/ 181 w 196"/>
                <a:gd name="T75" fmla="*/ 180 h 496"/>
                <a:gd name="T76" fmla="*/ 188 w 196"/>
                <a:gd name="T77" fmla="*/ 203 h 496"/>
                <a:gd name="T78" fmla="*/ 196 w 196"/>
                <a:gd name="T79" fmla="*/ 226 h 496"/>
                <a:gd name="T80" fmla="*/ 196 w 196"/>
                <a:gd name="T81" fmla="*/ 316 h 4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96" h="496">
                  <a:moveTo>
                    <a:pt x="196" y="316"/>
                  </a:moveTo>
                  <a:lnTo>
                    <a:pt x="181" y="338"/>
                  </a:lnTo>
                  <a:lnTo>
                    <a:pt x="181" y="367"/>
                  </a:lnTo>
                  <a:lnTo>
                    <a:pt x="173" y="389"/>
                  </a:lnTo>
                  <a:lnTo>
                    <a:pt x="166" y="417"/>
                  </a:lnTo>
                  <a:lnTo>
                    <a:pt x="151" y="440"/>
                  </a:lnTo>
                  <a:lnTo>
                    <a:pt x="136" y="462"/>
                  </a:lnTo>
                  <a:lnTo>
                    <a:pt x="121" y="479"/>
                  </a:lnTo>
                  <a:lnTo>
                    <a:pt x="91" y="496"/>
                  </a:lnTo>
                  <a:lnTo>
                    <a:pt x="60" y="496"/>
                  </a:lnTo>
                  <a:lnTo>
                    <a:pt x="53" y="491"/>
                  </a:lnTo>
                  <a:lnTo>
                    <a:pt x="38" y="491"/>
                  </a:lnTo>
                  <a:lnTo>
                    <a:pt x="23" y="479"/>
                  </a:lnTo>
                  <a:lnTo>
                    <a:pt x="15" y="468"/>
                  </a:lnTo>
                  <a:lnTo>
                    <a:pt x="38" y="440"/>
                  </a:lnTo>
                  <a:lnTo>
                    <a:pt x="60" y="406"/>
                  </a:lnTo>
                  <a:lnTo>
                    <a:pt x="76" y="378"/>
                  </a:lnTo>
                  <a:lnTo>
                    <a:pt x="91" y="344"/>
                  </a:lnTo>
                  <a:lnTo>
                    <a:pt x="98" y="310"/>
                  </a:lnTo>
                  <a:lnTo>
                    <a:pt x="98" y="242"/>
                  </a:lnTo>
                  <a:lnTo>
                    <a:pt x="83" y="209"/>
                  </a:lnTo>
                  <a:lnTo>
                    <a:pt x="83" y="180"/>
                  </a:lnTo>
                  <a:lnTo>
                    <a:pt x="76" y="158"/>
                  </a:lnTo>
                  <a:lnTo>
                    <a:pt x="76" y="130"/>
                  </a:lnTo>
                  <a:lnTo>
                    <a:pt x="68" y="107"/>
                  </a:lnTo>
                  <a:lnTo>
                    <a:pt x="60" y="85"/>
                  </a:lnTo>
                  <a:lnTo>
                    <a:pt x="45" y="56"/>
                  </a:lnTo>
                  <a:lnTo>
                    <a:pt x="30" y="34"/>
                  </a:lnTo>
                  <a:lnTo>
                    <a:pt x="8" y="11"/>
                  </a:lnTo>
                  <a:lnTo>
                    <a:pt x="0" y="0"/>
                  </a:lnTo>
                  <a:lnTo>
                    <a:pt x="30" y="11"/>
                  </a:lnTo>
                  <a:lnTo>
                    <a:pt x="60" y="23"/>
                  </a:lnTo>
                  <a:lnTo>
                    <a:pt x="128" y="73"/>
                  </a:lnTo>
                  <a:lnTo>
                    <a:pt x="143" y="96"/>
                  </a:lnTo>
                  <a:lnTo>
                    <a:pt x="151" y="113"/>
                  </a:lnTo>
                  <a:lnTo>
                    <a:pt x="166" y="135"/>
                  </a:lnTo>
                  <a:lnTo>
                    <a:pt x="181" y="158"/>
                  </a:lnTo>
                  <a:lnTo>
                    <a:pt x="181" y="180"/>
                  </a:lnTo>
                  <a:lnTo>
                    <a:pt x="188" y="203"/>
                  </a:lnTo>
                  <a:lnTo>
                    <a:pt x="196" y="226"/>
                  </a:lnTo>
                  <a:lnTo>
                    <a:pt x="196" y="316"/>
                  </a:lnTo>
                  <a:close/>
                </a:path>
              </a:pathLst>
            </a:custGeom>
            <a:solidFill>
              <a:srgbClr val="FFBC00"/>
            </a:solidFill>
            <a:ln w="9525">
              <a:noFill/>
              <a:round/>
              <a:headEnd/>
              <a:tailEnd/>
            </a:ln>
          </p:spPr>
          <p:txBody>
            <a:bodyPr/>
            <a:lstStyle/>
            <a:p>
              <a:endParaRPr lang="en-US"/>
            </a:p>
          </p:txBody>
        </p:sp>
        <p:sp>
          <p:nvSpPr>
            <p:cNvPr id="53365" name="Freeform 114"/>
            <p:cNvSpPr>
              <a:spLocks/>
            </p:cNvSpPr>
            <p:nvPr/>
          </p:nvSpPr>
          <p:spPr bwMode="auto">
            <a:xfrm>
              <a:off x="414" y="1348"/>
              <a:ext cx="436" cy="175"/>
            </a:xfrm>
            <a:custGeom>
              <a:avLst/>
              <a:gdLst>
                <a:gd name="T0" fmla="*/ 436 w 436"/>
                <a:gd name="T1" fmla="*/ 22 h 175"/>
                <a:gd name="T2" fmla="*/ 436 w 436"/>
                <a:gd name="T3" fmla="*/ 28 h 175"/>
                <a:gd name="T4" fmla="*/ 421 w 436"/>
                <a:gd name="T5" fmla="*/ 39 h 175"/>
                <a:gd name="T6" fmla="*/ 413 w 436"/>
                <a:gd name="T7" fmla="*/ 39 h 175"/>
                <a:gd name="T8" fmla="*/ 391 w 436"/>
                <a:gd name="T9" fmla="*/ 51 h 175"/>
                <a:gd name="T10" fmla="*/ 368 w 436"/>
                <a:gd name="T11" fmla="*/ 56 h 175"/>
                <a:gd name="T12" fmla="*/ 338 w 436"/>
                <a:gd name="T13" fmla="*/ 68 h 175"/>
                <a:gd name="T14" fmla="*/ 315 w 436"/>
                <a:gd name="T15" fmla="*/ 73 h 175"/>
                <a:gd name="T16" fmla="*/ 293 w 436"/>
                <a:gd name="T17" fmla="*/ 84 h 175"/>
                <a:gd name="T18" fmla="*/ 270 w 436"/>
                <a:gd name="T19" fmla="*/ 90 h 175"/>
                <a:gd name="T20" fmla="*/ 248 w 436"/>
                <a:gd name="T21" fmla="*/ 101 h 175"/>
                <a:gd name="T22" fmla="*/ 225 w 436"/>
                <a:gd name="T23" fmla="*/ 107 h 175"/>
                <a:gd name="T24" fmla="*/ 203 w 436"/>
                <a:gd name="T25" fmla="*/ 118 h 175"/>
                <a:gd name="T26" fmla="*/ 180 w 436"/>
                <a:gd name="T27" fmla="*/ 124 h 175"/>
                <a:gd name="T28" fmla="*/ 157 w 436"/>
                <a:gd name="T29" fmla="*/ 135 h 175"/>
                <a:gd name="T30" fmla="*/ 135 w 436"/>
                <a:gd name="T31" fmla="*/ 141 h 175"/>
                <a:gd name="T32" fmla="*/ 112 w 436"/>
                <a:gd name="T33" fmla="*/ 152 h 175"/>
                <a:gd name="T34" fmla="*/ 82 w 436"/>
                <a:gd name="T35" fmla="*/ 158 h 175"/>
                <a:gd name="T36" fmla="*/ 60 w 436"/>
                <a:gd name="T37" fmla="*/ 169 h 175"/>
                <a:gd name="T38" fmla="*/ 37 w 436"/>
                <a:gd name="T39" fmla="*/ 175 h 175"/>
                <a:gd name="T40" fmla="*/ 15 w 436"/>
                <a:gd name="T41" fmla="*/ 175 h 175"/>
                <a:gd name="T42" fmla="*/ 15 w 436"/>
                <a:gd name="T43" fmla="*/ 169 h 175"/>
                <a:gd name="T44" fmla="*/ 7 w 436"/>
                <a:gd name="T45" fmla="*/ 169 h 175"/>
                <a:gd name="T46" fmla="*/ 7 w 436"/>
                <a:gd name="T47" fmla="*/ 163 h 175"/>
                <a:gd name="T48" fmla="*/ 0 w 436"/>
                <a:gd name="T49" fmla="*/ 163 h 175"/>
                <a:gd name="T50" fmla="*/ 7 w 436"/>
                <a:gd name="T51" fmla="*/ 152 h 175"/>
                <a:gd name="T52" fmla="*/ 30 w 436"/>
                <a:gd name="T53" fmla="*/ 135 h 175"/>
                <a:gd name="T54" fmla="*/ 37 w 436"/>
                <a:gd name="T55" fmla="*/ 135 h 175"/>
                <a:gd name="T56" fmla="*/ 52 w 436"/>
                <a:gd name="T57" fmla="*/ 130 h 175"/>
                <a:gd name="T58" fmla="*/ 67 w 436"/>
                <a:gd name="T59" fmla="*/ 118 h 175"/>
                <a:gd name="T60" fmla="*/ 90 w 436"/>
                <a:gd name="T61" fmla="*/ 113 h 175"/>
                <a:gd name="T62" fmla="*/ 112 w 436"/>
                <a:gd name="T63" fmla="*/ 101 h 175"/>
                <a:gd name="T64" fmla="*/ 135 w 436"/>
                <a:gd name="T65" fmla="*/ 96 h 175"/>
                <a:gd name="T66" fmla="*/ 150 w 436"/>
                <a:gd name="T67" fmla="*/ 90 h 175"/>
                <a:gd name="T68" fmla="*/ 173 w 436"/>
                <a:gd name="T69" fmla="*/ 84 h 175"/>
                <a:gd name="T70" fmla="*/ 195 w 436"/>
                <a:gd name="T71" fmla="*/ 73 h 175"/>
                <a:gd name="T72" fmla="*/ 218 w 436"/>
                <a:gd name="T73" fmla="*/ 68 h 175"/>
                <a:gd name="T74" fmla="*/ 240 w 436"/>
                <a:gd name="T75" fmla="*/ 62 h 175"/>
                <a:gd name="T76" fmla="*/ 255 w 436"/>
                <a:gd name="T77" fmla="*/ 51 h 175"/>
                <a:gd name="T78" fmla="*/ 278 w 436"/>
                <a:gd name="T79" fmla="*/ 45 h 175"/>
                <a:gd name="T80" fmla="*/ 300 w 436"/>
                <a:gd name="T81" fmla="*/ 39 h 175"/>
                <a:gd name="T82" fmla="*/ 323 w 436"/>
                <a:gd name="T83" fmla="*/ 34 h 175"/>
                <a:gd name="T84" fmla="*/ 338 w 436"/>
                <a:gd name="T85" fmla="*/ 22 h 175"/>
                <a:gd name="T86" fmla="*/ 361 w 436"/>
                <a:gd name="T87" fmla="*/ 17 h 175"/>
                <a:gd name="T88" fmla="*/ 383 w 436"/>
                <a:gd name="T89" fmla="*/ 11 h 175"/>
                <a:gd name="T90" fmla="*/ 406 w 436"/>
                <a:gd name="T91" fmla="*/ 0 h 175"/>
                <a:gd name="T92" fmla="*/ 436 w 436"/>
                <a:gd name="T93" fmla="*/ 22 h 1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36" h="175">
                  <a:moveTo>
                    <a:pt x="436" y="22"/>
                  </a:moveTo>
                  <a:lnTo>
                    <a:pt x="436" y="28"/>
                  </a:lnTo>
                  <a:lnTo>
                    <a:pt x="421" y="39"/>
                  </a:lnTo>
                  <a:lnTo>
                    <a:pt x="413" y="39"/>
                  </a:lnTo>
                  <a:lnTo>
                    <a:pt x="391" y="51"/>
                  </a:lnTo>
                  <a:lnTo>
                    <a:pt x="368" y="56"/>
                  </a:lnTo>
                  <a:lnTo>
                    <a:pt x="338" y="68"/>
                  </a:lnTo>
                  <a:lnTo>
                    <a:pt x="315" y="73"/>
                  </a:lnTo>
                  <a:lnTo>
                    <a:pt x="293" y="84"/>
                  </a:lnTo>
                  <a:lnTo>
                    <a:pt x="270" y="90"/>
                  </a:lnTo>
                  <a:lnTo>
                    <a:pt x="248" y="101"/>
                  </a:lnTo>
                  <a:lnTo>
                    <a:pt x="225" y="107"/>
                  </a:lnTo>
                  <a:lnTo>
                    <a:pt x="203" y="118"/>
                  </a:lnTo>
                  <a:lnTo>
                    <a:pt x="180" y="124"/>
                  </a:lnTo>
                  <a:lnTo>
                    <a:pt x="157" y="135"/>
                  </a:lnTo>
                  <a:lnTo>
                    <a:pt x="135" y="141"/>
                  </a:lnTo>
                  <a:lnTo>
                    <a:pt x="112" y="152"/>
                  </a:lnTo>
                  <a:lnTo>
                    <a:pt x="82" y="158"/>
                  </a:lnTo>
                  <a:lnTo>
                    <a:pt x="60" y="169"/>
                  </a:lnTo>
                  <a:lnTo>
                    <a:pt x="37" y="175"/>
                  </a:lnTo>
                  <a:lnTo>
                    <a:pt x="15" y="175"/>
                  </a:lnTo>
                  <a:lnTo>
                    <a:pt x="15" y="169"/>
                  </a:lnTo>
                  <a:lnTo>
                    <a:pt x="7" y="169"/>
                  </a:lnTo>
                  <a:lnTo>
                    <a:pt x="7" y="163"/>
                  </a:lnTo>
                  <a:lnTo>
                    <a:pt x="0" y="163"/>
                  </a:lnTo>
                  <a:lnTo>
                    <a:pt x="7" y="152"/>
                  </a:lnTo>
                  <a:lnTo>
                    <a:pt x="30" y="135"/>
                  </a:lnTo>
                  <a:lnTo>
                    <a:pt x="37" y="135"/>
                  </a:lnTo>
                  <a:lnTo>
                    <a:pt x="52" y="130"/>
                  </a:lnTo>
                  <a:lnTo>
                    <a:pt x="67" y="118"/>
                  </a:lnTo>
                  <a:lnTo>
                    <a:pt x="90" y="113"/>
                  </a:lnTo>
                  <a:lnTo>
                    <a:pt x="112" y="101"/>
                  </a:lnTo>
                  <a:lnTo>
                    <a:pt x="135" y="96"/>
                  </a:lnTo>
                  <a:lnTo>
                    <a:pt x="150" y="90"/>
                  </a:lnTo>
                  <a:lnTo>
                    <a:pt x="173" y="84"/>
                  </a:lnTo>
                  <a:lnTo>
                    <a:pt x="195" y="73"/>
                  </a:lnTo>
                  <a:lnTo>
                    <a:pt x="218" y="68"/>
                  </a:lnTo>
                  <a:lnTo>
                    <a:pt x="240" y="62"/>
                  </a:lnTo>
                  <a:lnTo>
                    <a:pt x="255" y="51"/>
                  </a:lnTo>
                  <a:lnTo>
                    <a:pt x="278" y="45"/>
                  </a:lnTo>
                  <a:lnTo>
                    <a:pt x="300" y="39"/>
                  </a:lnTo>
                  <a:lnTo>
                    <a:pt x="323" y="34"/>
                  </a:lnTo>
                  <a:lnTo>
                    <a:pt x="338" y="22"/>
                  </a:lnTo>
                  <a:lnTo>
                    <a:pt x="361" y="17"/>
                  </a:lnTo>
                  <a:lnTo>
                    <a:pt x="383" y="11"/>
                  </a:lnTo>
                  <a:lnTo>
                    <a:pt x="406" y="0"/>
                  </a:lnTo>
                  <a:lnTo>
                    <a:pt x="436" y="22"/>
                  </a:lnTo>
                  <a:close/>
                </a:path>
              </a:pathLst>
            </a:custGeom>
            <a:solidFill>
              <a:srgbClr val="FF3F3F"/>
            </a:solidFill>
            <a:ln w="9525">
              <a:noFill/>
              <a:round/>
              <a:headEnd/>
              <a:tailEnd/>
            </a:ln>
          </p:spPr>
          <p:txBody>
            <a:bodyPr/>
            <a:lstStyle/>
            <a:p>
              <a:endParaRPr lang="en-US"/>
            </a:p>
          </p:txBody>
        </p:sp>
        <p:sp>
          <p:nvSpPr>
            <p:cNvPr id="53366" name="Freeform 115"/>
            <p:cNvSpPr>
              <a:spLocks/>
            </p:cNvSpPr>
            <p:nvPr/>
          </p:nvSpPr>
          <p:spPr bwMode="auto">
            <a:xfrm>
              <a:off x="3888" y="1354"/>
              <a:ext cx="203" cy="490"/>
            </a:xfrm>
            <a:custGeom>
              <a:avLst/>
              <a:gdLst>
                <a:gd name="T0" fmla="*/ 188 w 203"/>
                <a:gd name="T1" fmla="*/ 84 h 490"/>
                <a:gd name="T2" fmla="*/ 165 w 203"/>
                <a:gd name="T3" fmla="*/ 129 h 490"/>
                <a:gd name="T4" fmla="*/ 142 w 203"/>
                <a:gd name="T5" fmla="*/ 180 h 490"/>
                <a:gd name="T6" fmla="*/ 127 w 203"/>
                <a:gd name="T7" fmla="*/ 225 h 490"/>
                <a:gd name="T8" fmla="*/ 120 w 203"/>
                <a:gd name="T9" fmla="*/ 276 h 490"/>
                <a:gd name="T10" fmla="*/ 112 w 203"/>
                <a:gd name="T11" fmla="*/ 327 h 490"/>
                <a:gd name="T12" fmla="*/ 112 w 203"/>
                <a:gd name="T13" fmla="*/ 372 h 490"/>
                <a:gd name="T14" fmla="*/ 120 w 203"/>
                <a:gd name="T15" fmla="*/ 423 h 490"/>
                <a:gd name="T16" fmla="*/ 142 w 203"/>
                <a:gd name="T17" fmla="*/ 468 h 490"/>
                <a:gd name="T18" fmla="*/ 127 w 203"/>
                <a:gd name="T19" fmla="*/ 479 h 490"/>
                <a:gd name="T20" fmla="*/ 120 w 203"/>
                <a:gd name="T21" fmla="*/ 479 h 490"/>
                <a:gd name="T22" fmla="*/ 120 w 203"/>
                <a:gd name="T23" fmla="*/ 485 h 490"/>
                <a:gd name="T24" fmla="*/ 112 w 203"/>
                <a:gd name="T25" fmla="*/ 485 h 490"/>
                <a:gd name="T26" fmla="*/ 105 w 203"/>
                <a:gd name="T27" fmla="*/ 490 h 490"/>
                <a:gd name="T28" fmla="*/ 75 w 203"/>
                <a:gd name="T29" fmla="*/ 490 h 490"/>
                <a:gd name="T30" fmla="*/ 75 w 203"/>
                <a:gd name="T31" fmla="*/ 485 h 490"/>
                <a:gd name="T32" fmla="*/ 52 w 203"/>
                <a:gd name="T33" fmla="*/ 485 h 490"/>
                <a:gd name="T34" fmla="*/ 52 w 203"/>
                <a:gd name="T35" fmla="*/ 479 h 490"/>
                <a:gd name="T36" fmla="*/ 45 w 203"/>
                <a:gd name="T37" fmla="*/ 479 h 490"/>
                <a:gd name="T38" fmla="*/ 37 w 203"/>
                <a:gd name="T39" fmla="*/ 473 h 490"/>
                <a:gd name="T40" fmla="*/ 37 w 203"/>
                <a:gd name="T41" fmla="*/ 462 h 490"/>
                <a:gd name="T42" fmla="*/ 30 w 203"/>
                <a:gd name="T43" fmla="*/ 451 h 490"/>
                <a:gd name="T44" fmla="*/ 22 w 203"/>
                <a:gd name="T45" fmla="*/ 439 h 490"/>
                <a:gd name="T46" fmla="*/ 15 w 203"/>
                <a:gd name="T47" fmla="*/ 428 h 490"/>
                <a:gd name="T48" fmla="*/ 15 w 203"/>
                <a:gd name="T49" fmla="*/ 411 h 490"/>
                <a:gd name="T50" fmla="*/ 7 w 203"/>
                <a:gd name="T51" fmla="*/ 400 h 490"/>
                <a:gd name="T52" fmla="*/ 7 w 203"/>
                <a:gd name="T53" fmla="*/ 377 h 490"/>
                <a:gd name="T54" fmla="*/ 0 w 203"/>
                <a:gd name="T55" fmla="*/ 360 h 490"/>
                <a:gd name="T56" fmla="*/ 0 w 203"/>
                <a:gd name="T57" fmla="*/ 315 h 490"/>
                <a:gd name="T58" fmla="*/ 15 w 203"/>
                <a:gd name="T59" fmla="*/ 270 h 490"/>
                <a:gd name="T60" fmla="*/ 22 w 203"/>
                <a:gd name="T61" fmla="*/ 231 h 490"/>
                <a:gd name="T62" fmla="*/ 37 w 203"/>
                <a:gd name="T63" fmla="*/ 191 h 490"/>
                <a:gd name="T64" fmla="*/ 45 w 203"/>
                <a:gd name="T65" fmla="*/ 146 h 490"/>
                <a:gd name="T66" fmla="*/ 67 w 203"/>
                <a:gd name="T67" fmla="*/ 107 h 490"/>
                <a:gd name="T68" fmla="*/ 97 w 203"/>
                <a:gd name="T69" fmla="*/ 73 h 490"/>
                <a:gd name="T70" fmla="*/ 127 w 203"/>
                <a:gd name="T71" fmla="*/ 33 h 490"/>
                <a:gd name="T72" fmla="*/ 173 w 203"/>
                <a:gd name="T73" fmla="*/ 5 h 490"/>
                <a:gd name="T74" fmla="*/ 180 w 203"/>
                <a:gd name="T75" fmla="*/ 5 h 490"/>
                <a:gd name="T76" fmla="*/ 195 w 203"/>
                <a:gd name="T77" fmla="*/ 0 h 490"/>
                <a:gd name="T78" fmla="*/ 203 w 203"/>
                <a:gd name="T79" fmla="*/ 0 h 490"/>
                <a:gd name="T80" fmla="*/ 203 w 203"/>
                <a:gd name="T81" fmla="*/ 45 h 490"/>
                <a:gd name="T82" fmla="*/ 195 w 203"/>
                <a:gd name="T83" fmla="*/ 67 h 490"/>
                <a:gd name="T84" fmla="*/ 188 w 203"/>
                <a:gd name="T85" fmla="*/ 84 h 4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3" h="490">
                  <a:moveTo>
                    <a:pt x="188" y="84"/>
                  </a:moveTo>
                  <a:lnTo>
                    <a:pt x="165" y="129"/>
                  </a:lnTo>
                  <a:lnTo>
                    <a:pt x="142" y="180"/>
                  </a:lnTo>
                  <a:lnTo>
                    <a:pt x="127" y="225"/>
                  </a:lnTo>
                  <a:lnTo>
                    <a:pt x="120" y="276"/>
                  </a:lnTo>
                  <a:lnTo>
                    <a:pt x="112" y="327"/>
                  </a:lnTo>
                  <a:lnTo>
                    <a:pt x="112" y="372"/>
                  </a:lnTo>
                  <a:lnTo>
                    <a:pt x="120" y="423"/>
                  </a:lnTo>
                  <a:lnTo>
                    <a:pt x="142" y="468"/>
                  </a:lnTo>
                  <a:lnTo>
                    <a:pt x="127" y="479"/>
                  </a:lnTo>
                  <a:lnTo>
                    <a:pt x="120" y="479"/>
                  </a:lnTo>
                  <a:lnTo>
                    <a:pt x="120" y="485"/>
                  </a:lnTo>
                  <a:lnTo>
                    <a:pt x="112" y="485"/>
                  </a:lnTo>
                  <a:lnTo>
                    <a:pt x="105" y="490"/>
                  </a:lnTo>
                  <a:lnTo>
                    <a:pt x="75" y="490"/>
                  </a:lnTo>
                  <a:lnTo>
                    <a:pt x="75" y="485"/>
                  </a:lnTo>
                  <a:lnTo>
                    <a:pt x="52" y="485"/>
                  </a:lnTo>
                  <a:lnTo>
                    <a:pt x="52" y="479"/>
                  </a:lnTo>
                  <a:lnTo>
                    <a:pt x="45" y="479"/>
                  </a:lnTo>
                  <a:lnTo>
                    <a:pt x="37" y="473"/>
                  </a:lnTo>
                  <a:lnTo>
                    <a:pt x="37" y="462"/>
                  </a:lnTo>
                  <a:lnTo>
                    <a:pt x="30" y="451"/>
                  </a:lnTo>
                  <a:lnTo>
                    <a:pt x="22" y="439"/>
                  </a:lnTo>
                  <a:lnTo>
                    <a:pt x="15" y="428"/>
                  </a:lnTo>
                  <a:lnTo>
                    <a:pt x="15" y="411"/>
                  </a:lnTo>
                  <a:lnTo>
                    <a:pt x="7" y="400"/>
                  </a:lnTo>
                  <a:lnTo>
                    <a:pt x="7" y="377"/>
                  </a:lnTo>
                  <a:lnTo>
                    <a:pt x="0" y="360"/>
                  </a:lnTo>
                  <a:lnTo>
                    <a:pt x="0" y="315"/>
                  </a:lnTo>
                  <a:lnTo>
                    <a:pt x="15" y="270"/>
                  </a:lnTo>
                  <a:lnTo>
                    <a:pt x="22" y="231"/>
                  </a:lnTo>
                  <a:lnTo>
                    <a:pt x="37" y="191"/>
                  </a:lnTo>
                  <a:lnTo>
                    <a:pt x="45" y="146"/>
                  </a:lnTo>
                  <a:lnTo>
                    <a:pt x="67" y="107"/>
                  </a:lnTo>
                  <a:lnTo>
                    <a:pt x="97" y="73"/>
                  </a:lnTo>
                  <a:lnTo>
                    <a:pt x="127" y="33"/>
                  </a:lnTo>
                  <a:lnTo>
                    <a:pt x="173" y="5"/>
                  </a:lnTo>
                  <a:lnTo>
                    <a:pt x="180" y="5"/>
                  </a:lnTo>
                  <a:lnTo>
                    <a:pt x="195" y="0"/>
                  </a:lnTo>
                  <a:lnTo>
                    <a:pt x="203" y="0"/>
                  </a:lnTo>
                  <a:lnTo>
                    <a:pt x="203" y="45"/>
                  </a:lnTo>
                  <a:lnTo>
                    <a:pt x="195" y="67"/>
                  </a:lnTo>
                  <a:lnTo>
                    <a:pt x="188" y="84"/>
                  </a:lnTo>
                  <a:close/>
                </a:path>
              </a:pathLst>
            </a:custGeom>
            <a:solidFill>
              <a:srgbClr val="FFBC00"/>
            </a:solidFill>
            <a:ln w="9525">
              <a:noFill/>
              <a:round/>
              <a:headEnd/>
              <a:tailEnd/>
            </a:ln>
          </p:spPr>
          <p:txBody>
            <a:bodyPr/>
            <a:lstStyle/>
            <a:p>
              <a:endParaRPr lang="en-US"/>
            </a:p>
          </p:txBody>
        </p:sp>
        <p:sp>
          <p:nvSpPr>
            <p:cNvPr id="53367" name="Freeform 116"/>
            <p:cNvSpPr>
              <a:spLocks/>
            </p:cNvSpPr>
            <p:nvPr/>
          </p:nvSpPr>
          <p:spPr bwMode="auto">
            <a:xfrm>
              <a:off x="2474" y="1370"/>
              <a:ext cx="376" cy="153"/>
            </a:xfrm>
            <a:custGeom>
              <a:avLst/>
              <a:gdLst>
                <a:gd name="T0" fmla="*/ 368 w 376"/>
                <a:gd name="T1" fmla="*/ 113 h 153"/>
                <a:gd name="T2" fmla="*/ 376 w 376"/>
                <a:gd name="T3" fmla="*/ 119 h 153"/>
                <a:gd name="T4" fmla="*/ 376 w 376"/>
                <a:gd name="T5" fmla="*/ 141 h 153"/>
                <a:gd name="T6" fmla="*/ 361 w 376"/>
                <a:gd name="T7" fmla="*/ 153 h 153"/>
                <a:gd name="T8" fmla="*/ 353 w 376"/>
                <a:gd name="T9" fmla="*/ 153 h 153"/>
                <a:gd name="T10" fmla="*/ 346 w 376"/>
                <a:gd name="T11" fmla="*/ 147 h 153"/>
                <a:gd name="T12" fmla="*/ 338 w 376"/>
                <a:gd name="T13" fmla="*/ 147 h 153"/>
                <a:gd name="T14" fmla="*/ 316 w 376"/>
                <a:gd name="T15" fmla="*/ 141 h 153"/>
                <a:gd name="T16" fmla="*/ 293 w 376"/>
                <a:gd name="T17" fmla="*/ 136 h 153"/>
                <a:gd name="T18" fmla="*/ 278 w 376"/>
                <a:gd name="T19" fmla="*/ 130 h 153"/>
                <a:gd name="T20" fmla="*/ 256 w 376"/>
                <a:gd name="T21" fmla="*/ 119 h 153"/>
                <a:gd name="T22" fmla="*/ 241 w 376"/>
                <a:gd name="T23" fmla="*/ 113 h 153"/>
                <a:gd name="T24" fmla="*/ 218 w 376"/>
                <a:gd name="T25" fmla="*/ 108 h 153"/>
                <a:gd name="T26" fmla="*/ 195 w 376"/>
                <a:gd name="T27" fmla="*/ 102 h 153"/>
                <a:gd name="T28" fmla="*/ 173 w 376"/>
                <a:gd name="T29" fmla="*/ 91 h 153"/>
                <a:gd name="T30" fmla="*/ 158 w 376"/>
                <a:gd name="T31" fmla="*/ 85 h 153"/>
                <a:gd name="T32" fmla="*/ 135 w 376"/>
                <a:gd name="T33" fmla="*/ 79 h 153"/>
                <a:gd name="T34" fmla="*/ 113 w 376"/>
                <a:gd name="T35" fmla="*/ 74 h 153"/>
                <a:gd name="T36" fmla="*/ 98 w 376"/>
                <a:gd name="T37" fmla="*/ 62 h 153"/>
                <a:gd name="T38" fmla="*/ 75 w 376"/>
                <a:gd name="T39" fmla="*/ 57 h 153"/>
                <a:gd name="T40" fmla="*/ 53 w 376"/>
                <a:gd name="T41" fmla="*/ 51 h 153"/>
                <a:gd name="T42" fmla="*/ 38 w 376"/>
                <a:gd name="T43" fmla="*/ 46 h 153"/>
                <a:gd name="T44" fmla="*/ 15 w 376"/>
                <a:gd name="T45" fmla="*/ 40 h 153"/>
                <a:gd name="T46" fmla="*/ 0 w 376"/>
                <a:gd name="T47" fmla="*/ 29 h 153"/>
                <a:gd name="T48" fmla="*/ 0 w 376"/>
                <a:gd name="T49" fmla="*/ 0 h 153"/>
                <a:gd name="T50" fmla="*/ 30 w 376"/>
                <a:gd name="T51" fmla="*/ 0 h 153"/>
                <a:gd name="T52" fmla="*/ 45 w 376"/>
                <a:gd name="T53" fmla="*/ 6 h 153"/>
                <a:gd name="T54" fmla="*/ 60 w 376"/>
                <a:gd name="T55" fmla="*/ 12 h 153"/>
                <a:gd name="T56" fmla="*/ 83 w 376"/>
                <a:gd name="T57" fmla="*/ 17 h 153"/>
                <a:gd name="T58" fmla="*/ 98 w 376"/>
                <a:gd name="T59" fmla="*/ 23 h 153"/>
                <a:gd name="T60" fmla="*/ 113 w 376"/>
                <a:gd name="T61" fmla="*/ 29 h 153"/>
                <a:gd name="T62" fmla="*/ 128 w 376"/>
                <a:gd name="T63" fmla="*/ 34 h 153"/>
                <a:gd name="T64" fmla="*/ 143 w 376"/>
                <a:gd name="T65" fmla="*/ 40 h 153"/>
                <a:gd name="T66" fmla="*/ 158 w 376"/>
                <a:gd name="T67" fmla="*/ 46 h 153"/>
                <a:gd name="T68" fmla="*/ 173 w 376"/>
                <a:gd name="T69" fmla="*/ 51 h 153"/>
                <a:gd name="T70" fmla="*/ 188 w 376"/>
                <a:gd name="T71" fmla="*/ 51 h 153"/>
                <a:gd name="T72" fmla="*/ 203 w 376"/>
                <a:gd name="T73" fmla="*/ 57 h 153"/>
                <a:gd name="T74" fmla="*/ 218 w 376"/>
                <a:gd name="T75" fmla="*/ 62 h 153"/>
                <a:gd name="T76" fmla="*/ 233 w 376"/>
                <a:gd name="T77" fmla="*/ 68 h 153"/>
                <a:gd name="T78" fmla="*/ 248 w 376"/>
                <a:gd name="T79" fmla="*/ 74 h 153"/>
                <a:gd name="T80" fmla="*/ 256 w 376"/>
                <a:gd name="T81" fmla="*/ 79 h 153"/>
                <a:gd name="T82" fmla="*/ 271 w 376"/>
                <a:gd name="T83" fmla="*/ 85 h 153"/>
                <a:gd name="T84" fmla="*/ 293 w 376"/>
                <a:gd name="T85" fmla="*/ 91 h 153"/>
                <a:gd name="T86" fmla="*/ 301 w 376"/>
                <a:gd name="T87" fmla="*/ 96 h 153"/>
                <a:gd name="T88" fmla="*/ 316 w 376"/>
                <a:gd name="T89" fmla="*/ 96 h 153"/>
                <a:gd name="T90" fmla="*/ 331 w 376"/>
                <a:gd name="T91" fmla="*/ 102 h 153"/>
                <a:gd name="T92" fmla="*/ 346 w 376"/>
                <a:gd name="T93" fmla="*/ 108 h 153"/>
                <a:gd name="T94" fmla="*/ 368 w 376"/>
                <a:gd name="T95" fmla="*/ 113 h 1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76" h="153">
                  <a:moveTo>
                    <a:pt x="368" y="113"/>
                  </a:moveTo>
                  <a:lnTo>
                    <a:pt x="376" y="119"/>
                  </a:lnTo>
                  <a:lnTo>
                    <a:pt x="376" y="141"/>
                  </a:lnTo>
                  <a:lnTo>
                    <a:pt x="361" y="153"/>
                  </a:lnTo>
                  <a:lnTo>
                    <a:pt x="353" y="153"/>
                  </a:lnTo>
                  <a:lnTo>
                    <a:pt x="346" y="147"/>
                  </a:lnTo>
                  <a:lnTo>
                    <a:pt x="338" y="147"/>
                  </a:lnTo>
                  <a:lnTo>
                    <a:pt x="316" y="141"/>
                  </a:lnTo>
                  <a:lnTo>
                    <a:pt x="293" y="136"/>
                  </a:lnTo>
                  <a:lnTo>
                    <a:pt x="278" y="130"/>
                  </a:lnTo>
                  <a:lnTo>
                    <a:pt x="256" y="119"/>
                  </a:lnTo>
                  <a:lnTo>
                    <a:pt x="241" y="113"/>
                  </a:lnTo>
                  <a:lnTo>
                    <a:pt x="218" y="108"/>
                  </a:lnTo>
                  <a:lnTo>
                    <a:pt x="195" y="102"/>
                  </a:lnTo>
                  <a:lnTo>
                    <a:pt x="173" y="91"/>
                  </a:lnTo>
                  <a:lnTo>
                    <a:pt x="158" y="85"/>
                  </a:lnTo>
                  <a:lnTo>
                    <a:pt x="135" y="79"/>
                  </a:lnTo>
                  <a:lnTo>
                    <a:pt x="113" y="74"/>
                  </a:lnTo>
                  <a:lnTo>
                    <a:pt x="98" y="62"/>
                  </a:lnTo>
                  <a:lnTo>
                    <a:pt x="75" y="57"/>
                  </a:lnTo>
                  <a:lnTo>
                    <a:pt x="53" y="51"/>
                  </a:lnTo>
                  <a:lnTo>
                    <a:pt x="38" y="46"/>
                  </a:lnTo>
                  <a:lnTo>
                    <a:pt x="15" y="40"/>
                  </a:lnTo>
                  <a:lnTo>
                    <a:pt x="0" y="29"/>
                  </a:lnTo>
                  <a:lnTo>
                    <a:pt x="0" y="0"/>
                  </a:lnTo>
                  <a:lnTo>
                    <a:pt x="30" y="0"/>
                  </a:lnTo>
                  <a:lnTo>
                    <a:pt x="45" y="6"/>
                  </a:lnTo>
                  <a:lnTo>
                    <a:pt x="60" y="12"/>
                  </a:lnTo>
                  <a:lnTo>
                    <a:pt x="83" y="17"/>
                  </a:lnTo>
                  <a:lnTo>
                    <a:pt x="98" y="23"/>
                  </a:lnTo>
                  <a:lnTo>
                    <a:pt x="113" y="29"/>
                  </a:lnTo>
                  <a:lnTo>
                    <a:pt x="128" y="34"/>
                  </a:lnTo>
                  <a:lnTo>
                    <a:pt x="143" y="40"/>
                  </a:lnTo>
                  <a:lnTo>
                    <a:pt x="158" y="46"/>
                  </a:lnTo>
                  <a:lnTo>
                    <a:pt x="173" y="51"/>
                  </a:lnTo>
                  <a:lnTo>
                    <a:pt x="188" y="51"/>
                  </a:lnTo>
                  <a:lnTo>
                    <a:pt x="203" y="57"/>
                  </a:lnTo>
                  <a:lnTo>
                    <a:pt x="218" y="62"/>
                  </a:lnTo>
                  <a:lnTo>
                    <a:pt x="233" y="68"/>
                  </a:lnTo>
                  <a:lnTo>
                    <a:pt x="248" y="74"/>
                  </a:lnTo>
                  <a:lnTo>
                    <a:pt x="256" y="79"/>
                  </a:lnTo>
                  <a:lnTo>
                    <a:pt x="271" y="85"/>
                  </a:lnTo>
                  <a:lnTo>
                    <a:pt x="293" y="91"/>
                  </a:lnTo>
                  <a:lnTo>
                    <a:pt x="301" y="96"/>
                  </a:lnTo>
                  <a:lnTo>
                    <a:pt x="316" y="96"/>
                  </a:lnTo>
                  <a:lnTo>
                    <a:pt x="331" y="102"/>
                  </a:lnTo>
                  <a:lnTo>
                    <a:pt x="346" y="108"/>
                  </a:lnTo>
                  <a:lnTo>
                    <a:pt x="368" y="113"/>
                  </a:lnTo>
                  <a:close/>
                </a:path>
              </a:pathLst>
            </a:custGeom>
            <a:solidFill>
              <a:srgbClr val="FF3F3F"/>
            </a:solidFill>
            <a:ln w="9525">
              <a:noFill/>
              <a:round/>
              <a:headEnd/>
              <a:tailEnd/>
            </a:ln>
          </p:spPr>
          <p:txBody>
            <a:bodyPr/>
            <a:lstStyle/>
            <a:p>
              <a:endParaRPr lang="en-US"/>
            </a:p>
          </p:txBody>
        </p:sp>
        <p:sp>
          <p:nvSpPr>
            <p:cNvPr id="53368" name="Freeform 117"/>
            <p:cNvSpPr>
              <a:spLocks/>
            </p:cNvSpPr>
            <p:nvPr/>
          </p:nvSpPr>
          <p:spPr bwMode="auto">
            <a:xfrm>
              <a:off x="2196" y="1376"/>
              <a:ext cx="526" cy="299"/>
            </a:xfrm>
            <a:custGeom>
              <a:avLst/>
              <a:gdLst>
                <a:gd name="T0" fmla="*/ 128 w 526"/>
                <a:gd name="T1" fmla="*/ 56 h 299"/>
                <a:gd name="T2" fmla="*/ 158 w 526"/>
                <a:gd name="T3" fmla="*/ 79 h 299"/>
                <a:gd name="T4" fmla="*/ 173 w 526"/>
                <a:gd name="T5" fmla="*/ 85 h 299"/>
                <a:gd name="T6" fmla="*/ 188 w 526"/>
                <a:gd name="T7" fmla="*/ 90 h 299"/>
                <a:gd name="T8" fmla="*/ 195 w 526"/>
                <a:gd name="T9" fmla="*/ 102 h 299"/>
                <a:gd name="T10" fmla="*/ 210 w 526"/>
                <a:gd name="T11" fmla="*/ 107 h 299"/>
                <a:gd name="T12" fmla="*/ 218 w 526"/>
                <a:gd name="T13" fmla="*/ 113 h 299"/>
                <a:gd name="T14" fmla="*/ 233 w 526"/>
                <a:gd name="T15" fmla="*/ 119 h 299"/>
                <a:gd name="T16" fmla="*/ 255 w 526"/>
                <a:gd name="T17" fmla="*/ 135 h 299"/>
                <a:gd name="T18" fmla="*/ 270 w 526"/>
                <a:gd name="T19" fmla="*/ 135 h 299"/>
                <a:gd name="T20" fmla="*/ 278 w 526"/>
                <a:gd name="T21" fmla="*/ 147 h 299"/>
                <a:gd name="T22" fmla="*/ 293 w 526"/>
                <a:gd name="T23" fmla="*/ 152 h 299"/>
                <a:gd name="T24" fmla="*/ 308 w 526"/>
                <a:gd name="T25" fmla="*/ 158 h 299"/>
                <a:gd name="T26" fmla="*/ 316 w 526"/>
                <a:gd name="T27" fmla="*/ 164 h 299"/>
                <a:gd name="T28" fmla="*/ 323 w 526"/>
                <a:gd name="T29" fmla="*/ 164 h 299"/>
                <a:gd name="T30" fmla="*/ 338 w 526"/>
                <a:gd name="T31" fmla="*/ 169 h 299"/>
                <a:gd name="T32" fmla="*/ 353 w 526"/>
                <a:gd name="T33" fmla="*/ 175 h 299"/>
                <a:gd name="T34" fmla="*/ 368 w 526"/>
                <a:gd name="T35" fmla="*/ 181 h 299"/>
                <a:gd name="T36" fmla="*/ 383 w 526"/>
                <a:gd name="T37" fmla="*/ 186 h 299"/>
                <a:gd name="T38" fmla="*/ 398 w 526"/>
                <a:gd name="T39" fmla="*/ 192 h 299"/>
                <a:gd name="T40" fmla="*/ 413 w 526"/>
                <a:gd name="T41" fmla="*/ 197 h 299"/>
                <a:gd name="T42" fmla="*/ 443 w 526"/>
                <a:gd name="T43" fmla="*/ 220 h 299"/>
                <a:gd name="T44" fmla="*/ 458 w 526"/>
                <a:gd name="T45" fmla="*/ 226 h 299"/>
                <a:gd name="T46" fmla="*/ 473 w 526"/>
                <a:gd name="T47" fmla="*/ 231 h 299"/>
                <a:gd name="T48" fmla="*/ 488 w 526"/>
                <a:gd name="T49" fmla="*/ 243 h 299"/>
                <a:gd name="T50" fmla="*/ 504 w 526"/>
                <a:gd name="T51" fmla="*/ 248 h 299"/>
                <a:gd name="T52" fmla="*/ 526 w 526"/>
                <a:gd name="T53" fmla="*/ 265 h 299"/>
                <a:gd name="T54" fmla="*/ 526 w 526"/>
                <a:gd name="T55" fmla="*/ 293 h 299"/>
                <a:gd name="T56" fmla="*/ 519 w 526"/>
                <a:gd name="T57" fmla="*/ 299 h 299"/>
                <a:gd name="T58" fmla="*/ 504 w 526"/>
                <a:gd name="T59" fmla="*/ 293 h 299"/>
                <a:gd name="T60" fmla="*/ 488 w 526"/>
                <a:gd name="T61" fmla="*/ 288 h 299"/>
                <a:gd name="T62" fmla="*/ 466 w 526"/>
                <a:gd name="T63" fmla="*/ 271 h 299"/>
                <a:gd name="T64" fmla="*/ 451 w 526"/>
                <a:gd name="T65" fmla="*/ 265 h 299"/>
                <a:gd name="T66" fmla="*/ 443 w 526"/>
                <a:gd name="T67" fmla="*/ 260 h 299"/>
                <a:gd name="T68" fmla="*/ 428 w 526"/>
                <a:gd name="T69" fmla="*/ 254 h 299"/>
                <a:gd name="T70" fmla="*/ 406 w 526"/>
                <a:gd name="T71" fmla="*/ 243 h 299"/>
                <a:gd name="T72" fmla="*/ 391 w 526"/>
                <a:gd name="T73" fmla="*/ 237 h 299"/>
                <a:gd name="T74" fmla="*/ 376 w 526"/>
                <a:gd name="T75" fmla="*/ 226 h 299"/>
                <a:gd name="T76" fmla="*/ 361 w 526"/>
                <a:gd name="T77" fmla="*/ 220 h 299"/>
                <a:gd name="T78" fmla="*/ 338 w 526"/>
                <a:gd name="T79" fmla="*/ 209 h 299"/>
                <a:gd name="T80" fmla="*/ 323 w 526"/>
                <a:gd name="T81" fmla="*/ 203 h 299"/>
                <a:gd name="T82" fmla="*/ 301 w 526"/>
                <a:gd name="T83" fmla="*/ 197 h 299"/>
                <a:gd name="T84" fmla="*/ 285 w 526"/>
                <a:gd name="T85" fmla="*/ 186 h 299"/>
                <a:gd name="T86" fmla="*/ 270 w 526"/>
                <a:gd name="T87" fmla="*/ 181 h 299"/>
                <a:gd name="T88" fmla="*/ 248 w 526"/>
                <a:gd name="T89" fmla="*/ 175 h 299"/>
                <a:gd name="T90" fmla="*/ 233 w 526"/>
                <a:gd name="T91" fmla="*/ 169 h 299"/>
                <a:gd name="T92" fmla="*/ 218 w 526"/>
                <a:gd name="T93" fmla="*/ 158 h 299"/>
                <a:gd name="T94" fmla="*/ 195 w 526"/>
                <a:gd name="T95" fmla="*/ 147 h 299"/>
                <a:gd name="T96" fmla="*/ 180 w 526"/>
                <a:gd name="T97" fmla="*/ 141 h 299"/>
                <a:gd name="T98" fmla="*/ 150 w 526"/>
                <a:gd name="T99" fmla="*/ 119 h 299"/>
                <a:gd name="T100" fmla="*/ 7 w 526"/>
                <a:gd name="T101" fmla="*/ 34 h 299"/>
                <a:gd name="T102" fmla="*/ 0 w 526"/>
                <a:gd name="T103" fmla="*/ 28 h 299"/>
                <a:gd name="T104" fmla="*/ 0 w 526"/>
                <a:gd name="T105" fmla="*/ 6 h 299"/>
                <a:gd name="T106" fmla="*/ 15 w 526"/>
                <a:gd name="T107" fmla="*/ 0 h 299"/>
                <a:gd name="T108" fmla="*/ 30 w 526"/>
                <a:gd name="T109" fmla="*/ 0 h 299"/>
                <a:gd name="T110" fmla="*/ 37 w 526"/>
                <a:gd name="T111" fmla="*/ 6 h 299"/>
                <a:gd name="T112" fmla="*/ 52 w 526"/>
                <a:gd name="T113" fmla="*/ 11 h 299"/>
                <a:gd name="T114" fmla="*/ 60 w 526"/>
                <a:gd name="T115" fmla="*/ 11 h 299"/>
                <a:gd name="T116" fmla="*/ 75 w 526"/>
                <a:gd name="T117" fmla="*/ 23 h 299"/>
                <a:gd name="T118" fmla="*/ 128 w 526"/>
                <a:gd name="T119" fmla="*/ 56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6" h="299">
                  <a:moveTo>
                    <a:pt x="128" y="56"/>
                  </a:moveTo>
                  <a:lnTo>
                    <a:pt x="158" y="79"/>
                  </a:lnTo>
                  <a:lnTo>
                    <a:pt x="173" y="85"/>
                  </a:lnTo>
                  <a:lnTo>
                    <a:pt x="188" y="90"/>
                  </a:lnTo>
                  <a:lnTo>
                    <a:pt x="195" y="102"/>
                  </a:lnTo>
                  <a:lnTo>
                    <a:pt x="210" y="107"/>
                  </a:lnTo>
                  <a:lnTo>
                    <a:pt x="218" y="113"/>
                  </a:lnTo>
                  <a:lnTo>
                    <a:pt x="233" y="119"/>
                  </a:lnTo>
                  <a:lnTo>
                    <a:pt x="255" y="135"/>
                  </a:lnTo>
                  <a:lnTo>
                    <a:pt x="270" y="135"/>
                  </a:lnTo>
                  <a:lnTo>
                    <a:pt x="278" y="147"/>
                  </a:lnTo>
                  <a:lnTo>
                    <a:pt x="293" y="152"/>
                  </a:lnTo>
                  <a:lnTo>
                    <a:pt x="308" y="158"/>
                  </a:lnTo>
                  <a:lnTo>
                    <a:pt x="316" y="164"/>
                  </a:lnTo>
                  <a:lnTo>
                    <a:pt x="323" y="164"/>
                  </a:lnTo>
                  <a:lnTo>
                    <a:pt x="338" y="169"/>
                  </a:lnTo>
                  <a:lnTo>
                    <a:pt x="353" y="175"/>
                  </a:lnTo>
                  <a:lnTo>
                    <a:pt x="368" y="181"/>
                  </a:lnTo>
                  <a:lnTo>
                    <a:pt x="383" y="186"/>
                  </a:lnTo>
                  <a:lnTo>
                    <a:pt x="398" y="192"/>
                  </a:lnTo>
                  <a:lnTo>
                    <a:pt x="413" y="197"/>
                  </a:lnTo>
                  <a:lnTo>
                    <a:pt x="443" y="220"/>
                  </a:lnTo>
                  <a:lnTo>
                    <a:pt x="458" y="226"/>
                  </a:lnTo>
                  <a:lnTo>
                    <a:pt x="473" y="231"/>
                  </a:lnTo>
                  <a:lnTo>
                    <a:pt x="488" y="243"/>
                  </a:lnTo>
                  <a:lnTo>
                    <a:pt x="504" y="248"/>
                  </a:lnTo>
                  <a:lnTo>
                    <a:pt x="526" y="265"/>
                  </a:lnTo>
                  <a:lnTo>
                    <a:pt x="526" y="293"/>
                  </a:lnTo>
                  <a:lnTo>
                    <a:pt x="519" y="299"/>
                  </a:lnTo>
                  <a:lnTo>
                    <a:pt x="504" y="293"/>
                  </a:lnTo>
                  <a:lnTo>
                    <a:pt x="488" y="288"/>
                  </a:lnTo>
                  <a:lnTo>
                    <a:pt x="466" y="271"/>
                  </a:lnTo>
                  <a:lnTo>
                    <a:pt x="451" y="265"/>
                  </a:lnTo>
                  <a:lnTo>
                    <a:pt x="443" y="260"/>
                  </a:lnTo>
                  <a:lnTo>
                    <a:pt x="428" y="254"/>
                  </a:lnTo>
                  <a:lnTo>
                    <a:pt x="406" y="243"/>
                  </a:lnTo>
                  <a:lnTo>
                    <a:pt x="391" y="237"/>
                  </a:lnTo>
                  <a:lnTo>
                    <a:pt x="376" y="226"/>
                  </a:lnTo>
                  <a:lnTo>
                    <a:pt x="361" y="220"/>
                  </a:lnTo>
                  <a:lnTo>
                    <a:pt x="338" y="209"/>
                  </a:lnTo>
                  <a:lnTo>
                    <a:pt x="323" y="203"/>
                  </a:lnTo>
                  <a:lnTo>
                    <a:pt x="301" y="197"/>
                  </a:lnTo>
                  <a:lnTo>
                    <a:pt x="285" y="186"/>
                  </a:lnTo>
                  <a:lnTo>
                    <a:pt x="270" y="181"/>
                  </a:lnTo>
                  <a:lnTo>
                    <a:pt x="248" y="175"/>
                  </a:lnTo>
                  <a:lnTo>
                    <a:pt x="233" y="169"/>
                  </a:lnTo>
                  <a:lnTo>
                    <a:pt x="218" y="158"/>
                  </a:lnTo>
                  <a:lnTo>
                    <a:pt x="195" y="147"/>
                  </a:lnTo>
                  <a:lnTo>
                    <a:pt x="180" y="141"/>
                  </a:lnTo>
                  <a:lnTo>
                    <a:pt x="150" y="119"/>
                  </a:lnTo>
                  <a:lnTo>
                    <a:pt x="7" y="34"/>
                  </a:lnTo>
                  <a:lnTo>
                    <a:pt x="0" y="28"/>
                  </a:lnTo>
                  <a:lnTo>
                    <a:pt x="0" y="6"/>
                  </a:lnTo>
                  <a:lnTo>
                    <a:pt x="15" y="0"/>
                  </a:lnTo>
                  <a:lnTo>
                    <a:pt x="30" y="0"/>
                  </a:lnTo>
                  <a:lnTo>
                    <a:pt x="37" y="6"/>
                  </a:lnTo>
                  <a:lnTo>
                    <a:pt x="52" y="11"/>
                  </a:lnTo>
                  <a:lnTo>
                    <a:pt x="60" y="11"/>
                  </a:lnTo>
                  <a:lnTo>
                    <a:pt x="75" y="23"/>
                  </a:lnTo>
                  <a:lnTo>
                    <a:pt x="128" y="56"/>
                  </a:lnTo>
                  <a:close/>
                </a:path>
              </a:pathLst>
            </a:custGeom>
            <a:solidFill>
              <a:srgbClr val="FF00FF"/>
            </a:solidFill>
            <a:ln w="9525">
              <a:noFill/>
              <a:round/>
              <a:headEnd/>
              <a:tailEnd/>
            </a:ln>
          </p:spPr>
          <p:txBody>
            <a:bodyPr/>
            <a:lstStyle/>
            <a:p>
              <a:endParaRPr lang="en-US"/>
            </a:p>
          </p:txBody>
        </p:sp>
        <p:sp>
          <p:nvSpPr>
            <p:cNvPr id="53369" name="Freeform 118"/>
            <p:cNvSpPr>
              <a:spLocks/>
            </p:cNvSpPr>
            <p:nvPr/>
          </p:nvSpPr>
          <p:spPr bwMode="auto">
            <a:xfrm>
              <a:off x="571" y="1382"/>
              <a:ext cx="587" cy="349"/>
            </a:xfrm>
            <a:custGeom>
              <a:avLst/>
              <a:gdLst>
                <a:gd name="T0" fmla="*/ 587 w 587"/>
                <a:gd name="T1" fmla="*/ 17 h 349"/>
                <a:gd name="T2" fmla="*/ 587 w 587"/>
                <a:gd name="T3" fmla="*/ 22 h 349"/>
                <a:gd name="T4" fmla="*/ 557 w 587"/>
                <a:gd name="T5" fmla="*/ 45 h 349"/>
                <a:gd name="T6" fmla="*/ 534 w 587"/>
                <a:gd name="T7" fmla="*/ 56 h 349"/>
                <a:gd name="T8" fmla="*/ 519 w 587"/>
                <a:gd name="T9" fmla="*/ 62 h 349"/>
                <a:gd name="T10" fmla="*/ 489 w 587"/>
                <a:gd name="T11" fmla="*/ 84 h 349"/>
                <a:gd name="T12" fmla="*/ 467 w 587"/>
                <a:gd name="T13" fmla="*/ 96 h 349"/>
                <a:gd name="T14" fmla="*/ 437 w 587"/>
                <a:gd name="T15" fmla="*/ 118 h 349"/>
                <a:gd name="T16" fmla="*/ 414 w 587"/>
                <a:gd name="T17" fmla="*/ 129 h 349"/>
                <a:gd name="T18" fmla="*/ 399 w 587"/>
                <a:gd name="T19" fmla="*/ 135 h 349"/>
                <a:gd name="T20" fmla="*/ 384 w 587"/>
                <a:gd name="T21" fmla="*/ 152 h 349"/>
                <a:gd name="T22" fmla="*/ 369 w 587"/>
                <a:gd name="T23" fmla="*/ 158 h 349"/>
                <a:gd name="T24" fmla="*/ 346 w 587"/>
                <a:gd name="T25" fmla="*/ 169 h 349"/>
                <a:gd name="T26" fmla="*/ 316 w 587"/>
                <a:gd name="T27" fmla="*/ 191 h 349"/>
                <a:gd name="T28" fmla="*/ 301 w 587"/>
                <a:gd name="T29" fmla="*/ 191 h 349"/>
                <a:gd name="T30" fmla="*/ 286 w 587"/>
                <a:gd name="T31" fmla="*/ 197 h 349"/>
                <a:gd name="T32" fmla="*/ 271 w 587"/>
                <a:gd name="T33" fmla="*/ 208 h 349"/>
                <a:gd name="T34" fmla="*/ 256 w 587"/>
                <a:gd name="T35" fmla="*/ 214 h 349"/>
                <a:gd name="T36" fmla="*/ 241 w 587"/>
                <a:gd name="T37" fmla="*/ 225 h 349"/>
                <a:gd name="T38" fmla="*/ 226 w 587"/>
                <a:gd name="T39" fmla="*/ 231 h 349"/>
                <a:gd name="T40" fmla="*/ 211 w 587"/>
                <a:gd name="T41" fmla="*/ 237 h 349"/>
                <a:gd name="T42" fmla="*/ 204 w 587"/>
                <a:gd name="T43" fmla="*/ 242 h 349"/>
                <a:gd name="T44" fmla="*/ 188 w 587"/>
                <a:gd name="T45" fmla="*/ 248 h 349"/>
                <a:gd name="T46" fmla="*/ 158 w 587"/>
                <a:gd name="T47" fmla="*/ 270 h 349"/>
                <a:gd name="T48" fmla="*/ 143 w 587"/>
                <a:gd name="T49" fmla="*/ 276 h 349"/>
                <a:gd name="T50" fmla="*/ 121 w 587"/>
                <a:gd name="T51" fmla="*/ 293 h 349"/>
                <a:gd name="T52" fmla="*/ 106 w 587"/>
                <a:gd name="T53" fmla="*/ 299 h 349"/>
                <a:gd name="T54" fmla="*/ 61 w 587"/>
                <a:gd name="T55" fmla="*/ 332 h 349"/>
                <a:gd name="T56" fmla="*/ 46 w 587"/>
                <a:gd name="T57" fmla="*/ 338 h 349"/>
                <a:gd name="T58" fmla="*/ 38 w 587"/>
                <a:gd name="T59" fmla="*/ 349 h 349"/>
                <a:gd name="T60" fmla="*/ 31 w 587"/>
                <a:gd name="T61" fmla="*/ 344 h 349"/>
                <a:gd name="T62" fmla="*/ 16 w 587"/>
                <a:gd name="T63" fmla="*/ 344 h 349"/>
                <a:gd name="T64" fmla="*/ 8 w 587"/>
                <a:gd name="T65" fmla="*/ 338 h 349"/>
                <a:gd name="T66" fmla="*/ 0 w 587"/>
                <a:gd name="T67" fmla="*/ 338 h 349"/>
                <a:gd name="T68" fmla="*/ 0 w 587"/>
                <a:gd name="T69" fmla="*/ 316 h 349"/>
                <a:gd name="T70" fmla="*/ 8 w 587"/>
                <a:gd name="T71" fmla="*/ 310 h 349"/>
                <a:gd name="T72" fmla="*/ 16 w 587"/>
                <a:gd name="T73" fmla="*/ 310 h 349"/>
                <a:gd name="T74" fmla="*/ 31 w 587"/>
                <a:gd name="T75" fmla="*/ 299 h 349"/>
                <a:gd name="T76" fmla="*/ 38 w 587"/>
                <a:gd name="T77" fmla="*/ 299 h 349"/>
                <a:gd name="T78" fmla="*/ 98 w 587"/>
                <a:gd name="T79" fmla="*/ 254 h 349"/>
                <a:gd name="T80" fmla="*/ 128 w 587"/>
                <a:gd name="T81" fmla="*/ 237 h 349"/>
                <a:gd name="T82" fmla="*/ 158 w 587"/>
                <a:gd name="T83" fmla="*/ 220 h 349"/>
                <a:gd name="T84" fmla="*/ 181 w 587"/>
                <a:gd name="T85" fmla="*/ 203 h 349"/>
                <a:gd name="T86" fmla="*/ 211 w 587"/>
                <a:gd name="T87" fmla="*/ 191 h 349"/>
                <a:gd name="T88" fmla="*/ 241 w 587"/>
                <a:gd name="T89" fmla="*/ 175 h 349"/>
                <a:gd name="T90" fmla="*/ 271 w 587"/>
                <a:gd name="T91" fmla="*/ 163 h 349"/>
                <a:gd name="T92" fmla="*/ 301 w 587"/>
                <a:gd name="T93" fmla="*/ 146 h 349"/>
                <a:gd name="T94" fmla="*/ 331 w 587"/>
                <a:gd name="T95" fmla="*/ 129 h 349"/>
                <a:gd name="T96" fmla="*/ 361 w 587"/>
                <a:gd name="T97" fmla="*/ 118 h 349"/>
                <a:gd name="T98" fmla="*/ 384 w 587"/>
                <a:gd name="T99" fmla="*/ 101 h 349"/>
                <a:gd name="T100" fmla="*/ 414 w 587"/>
                <a:gd name="T101" fmla="*/ 84 h 349"/>
                <a:gd name="T102" fmla="*/ 444 w 587"/>
                <a:gd name="T103" fmla="*/ 67 h 349"/>
                <a:gd name="T104" fmla="*/ 504 w 587"/>
                <a:gd name="T105" fmla="*/ 22 h 349"/>
                <a:gd name="T106" fmla="*/ 519 w 587"/>
                <a:gd name="T107" fmla="*/ 17 h 349"/>
                <a:gd name="T108" fmla="*/ 534 w 587"/>
                <a:gd name="T109" fmla="*/ 5 h 349"/>
                <a:gd name="T110" fmla="*/ 542 w 587"/>
                <a:gd name="T111" fmla="*/ 5 h 349"/>
                <a:gd name="T112" fmla="*/ 557 w 587"/>
                <a:gd name="T113" fmla="*/ 0 h 349"/>
                <a:gd name="T114" fmla="*/ 572 w 587"/>
                <a:gd name="T115" fmla="*/ 0 h 349"/>
                <a:gd name="T116" fmla="*/ 579 w 587"/>
                <a:gd name="T117" fmla="*/ 5 h 349"/>
                <a:gd name="T118" fmla="*/ 587 w 587"/>
                <a:gd name="T119" fmla="*/ 17 h 3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7" h="349">
                  <a:moveTo>
                    <a:pt x="587" y="17"/>
                  </a:moveTo>
                  <a:lnTo>
                    <a:pt x="587" y="22"/>
                  </a:lnTo>
                  <a:lnTo>
                    <a:pt x="557" y="45"/>
                  </a:lnTo>
                  <a:lnTo>
                    <a:pt x="534" y="56"/>
                  </a:lnTo>
                  <a:lnTo>
                    <a:pt x="519" y="62"/>
                  </a:lnTo>
                  <a:lnTo>
                    <a:pt x="489" y="84"/>
                  </a:lnTo>
                  <a:lnTo>
                    <a:pt x="467" y="96"/>
                  </a:lnTo>
                  <a:lnTo>
                    <a:pt x="437" y="118"/>
                  </a:lnTo>
                  <a:lnTo>
                    <a:pt x="414" y="129"/>
                  </a:lnTo>
                  <a:lnTo>
                    <a:pt x="399" y="135"/>
                  </a:lnTo>
                  <a:lnTo>
                    <a:pt x="384" y="152"/>
                  </a:lnTo>
                  <a:lnTo>
                    <a:pt x="369" y="158"/>
                  </a:lnTo>
                  <a:lnTo>
                    <a:pt x="346" y="169"/>
                  </a:lnTo>
                  <a:lnTo>
                    <a:pt x="316" y="191"/>
                  </a:lnTo>
                  <a:lnTo>
                    <a:pt x="301" y="191"/>
                  </a:lnTo>
                  <a:lnTo>
                    <a:pt x="286" y="197"/>
                  </a:lnTo>
                  <a:lnTo>
                    <a:pt x="271" y="208"/>
                  </a:lnTo>
                  <a:lnTo>
                    <a:pt x="256" y="214"/>
                  </a:lnTo>
                  <a:lnTo>
                    <a:pt x="241" y="225"/>
                  </a:lnTo>
                  <a:lnTo>
                    <a:pt x="226" y="231"/>
                  </a:lnTo>
                  <a:lnTo>
                    <a:pt x="211" y="237"/>
                  </a:lnTo>
                  <a:lnTo>
                    <a:pt x="204" y="242"/>
                  </a:lnTo>
                  <a:lnTo>
                    <a:pt x="188" y="248"/>
                  </a:lnTo>
                  <a:lnTo>
                    <a:pt x="158" y="270"/>
                  </a:lnTo>
                  <a:lnTo>
                    <a:pt x="143" y="276"/>
                  </a:lnTo>
                  <a:lnTo>
                    <a:pt x="121" y="293"/>
                  </a:lnTo>
                  <a:lnTo>
                    <a:pt x="106" y="299"/>
                  </a:lnTo>
                  <a:lnTo>
                    <a:pt x="61" y="332"/>
                  </a:lnTo>
                  <a:lnTo>
                    <a:pt x="46" y="338"/>
                  </a:lnTo>
                  <a:lnTo>
                    <a:pt x="38" y="349"/>
                  </a:lnTo>
                  <a:lnTo>
                    <a:pt x="31" y="344"/>
                  </a:lnTo>
                  <a:lnTo>
                    <a:pt x="16" y="344"/>
                  </a:lnTo>
                  <a:lnTo>
                    <a:pt x="8" y="338"/>
                  </a:lnTo>
                  <a:lnTo>
                    <a:pt x="0" y="338"/>
                  </a:lnTo>
                  <a:lnTo>
                    <a:pt x="0" y="316"/>
                  </a:lnTo>
                  <a:lnTo>
                    <a:pt x="8" y="310"/>
                  </a:lnTo>
                  <a:lnTo>
                    <a:pt x="16" y="310"/>
                  </a:lnTo>
                  <a:lnTo>
                    <a:pt x="31" y="299"/>
                  </a:lnTo>
                  <a:lnTo>
                    <a:pt x="38" y="299"/>
                  </a:lnTo>
                  <a:lnTo>
                    <a:pt x="98" y="254"/>
                  </a:lnTo>
                  <a:lnTo>
                    <a:pt x="128" y="237"/>
                  </a:lnTo>
                  <a:lnTo>
                    <a:pt x="158" y="220"/>
                  </a:lnTo>
                  <a:lnTo>
                    <a:pt x="181" y="203"/>
                  </a:lnTo>
                  <a:lnTo>
                    <a:pt x="211" y="191"/>
                  </a:lnTo>
                  <a:lnTo>
                    <a:pt x="241" y="175"/>
                  </a:lnTo>
                  <a:lnTo>
                    <a:pt x="271" y="163"/>
                  </a:lnTo>
                  <a:lnTo>
                    <a:pt x="301" y="146"/>
                  </a:lnTo>
                  <a:lnTo>
                    <a:pt x="331" y="129"/>
                  </a:lnTo>
                  <a:lnTo>
                    <a:pt x="361" y="118"/>
                  </a:lnTo>
                  <a:lnTo>
                    <a:pt x="384" y="101"/>
                  </a:lnTo>
                  <a:lnTo>
                    <a:pt x="414" y="84"/>
                  </a:lnTo>
                  <a:lnTo>
                    <a:pt x="444" y="67"/>
                  </a:lnTo>
                  <a:lnTo>
                    <a:pt x="504" y="22"/>
                  </a:lnTo>
                  <a:lnTo>
                    <a:pt x="519" y="17"/>
                  </a:lnTo>
                  <a:lnTo>
                    <a:pt x="534" y="5"/>
                  </a:lnTo>
                  <a:lnTo>
                    <a:pt x="542" y="5"/>
                  </a:lnTo>
                  <a:lnTo>
                    <a:pt x="557" y="0"/>
                  </a:lnTo>
                  <a:lnTo>
                    <a:pt x="572" y="0"/>
                  </a:lnTo>
                  <a:lnTo>
                    <a:pt x="579" y="5"/>
                  </a:lnTo>
                  <a:lnTo>
                    <a:pt x="587" y="17"/>
                  </a:lnTo>
                  <a:close/>
                </a:path>
              </a:pathLst>
            </a:custGeom>
            <a:solidFill>
              <a:srgbClr val="FF00FF"/>
            </a:solidFill>
            <a:ln w="9525">
              <a:noFill/>
              <a:round/>
              <a:headEnd/>
              <a:tailEnd/>
            </a:ln>
          </p:spPr>
          <p:txBody>
            <a:bodyPr/>
            <a:lstStyle/>
            <a:p>
              <a:endParaRPr lang="en-US"/>
            </a:p>
          </p:txBody>
        </p:sp>
        <p:sp>
          <p:nvSpPr>
            <p:cNvPr id="53370" name="Freeform 119"/>
            <p:cNvSpPr>
              <a:spLocks/>
            </p:cNvSpPr>
            <p:nvPr/>
          </p:nvSpPr>
          <p:spPr bwMode="auto">
            <a:xfrm>
              <a:off x="1354" y="1427"/>
              <a:ext cx="75" cy="39"/>
            </a:xfrm>
            <a:custGeom>
              <a:avLst/>
              <a:gdLst>
                <a:gd name="T0" fmla="*/ 75 w 75"/>
                <a:gd name="T1" fmla="*/ 22 h 39"/>
                <a:gd name="T2" fmla="*/ 75 w 75"/>
                <a:gd name="T3" fmla="*/ 28 h 39"/>
                <a:gd name="T4" fmla="*/ 60 w 75"/>
                <a:gd name="T5" fmla="*/ 39 h 39"/>
                <a:gd name="T6" fmla="*/ 30 w 75"/>
                <a:gd name="T7" fmla="*/ 39 h 39"/>
                <a:gd name="T8" fmla="*/ 22 w 75"/>
                <a:gd name="T9" fmla="*/ 34 h 39"/>
                <a:gd name="T10" fmla="*/ 7 w 75"/>
                <a:gd name="T11" fmla="*/ 28 h 39"/>
                <a:gd name="T12" fmla="*/ 0 w 75"/>
                <a:gd name="T13" fmla="*/ 22 h 39"/>
                <a:gd name="T14" fmla="*/ 0 w 75"/>
                <a:gd name="T15" fmla="*/ 11 h 39"/>
                <a:gd name="T16" fmla="*/ 15 w 75"/>
                <a:gd name="T17" fmla="*/ 5 h 39"/>
                <a:gd name="T18" fmla="*/ 22 w 75"/>
                <a:gd name="T19" fmla="*/ 0 h 39"/>
                <a:gd name="T20" fmla="*/ 60 w 75"/>
                <a:gd name="T21" fmla="*/ 0 h 39"/>
                <a:gd name="T22" fmla="*/ 75 w 75"/>
                <a:gd name="T23" fmla="*/ 11 h 39"/>
                <a:gd name="T24" fmla="*/ 75 w 75"/>
                <a:gd name="T25" fmla="*/ 22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 h="39">
                  <a:moveTo>
                    <a:pt x="75" y="22"/>
                  </a:moveTo>
                  <a:lnTo>
                    <a:pt x="75" y="28"/>
                  </a:lnTo>
                  <a:lnTo>
                    <a:pt x="60" y="39"/>
                  </a:lnTo>
                  <a:lnTo>
                    <a:pt x="30" y="39"/>
                  </a:lnTo>
                  <a:lnTo>
                    <a:pt x="22" y="34"/>
                  </a:lnTo>
                  <a:lnTo>
                    <a:pt x="7" y="28"/>
                  </a:lnTo>
                  <a:lnTo>
                    <a:pt x="0" y="22"/>
                  </a:lnTo>
                  <a:lnTo>
                    <a:pt x="0" y="11"/>
                  </a:lnTo>
                  <a:lnTo>
                    <a:pt x="15" y="5"/>
                  </a:lnTo>
                  <a:lnTo>
                    <a:pt x="22" y="0"/>
                  </a:lnTo>
                  <a:lnTo>
                    <a:pt x="60" y="0"/>
                  </a:lnTo>
                  <a:lnTo>
                    <a:pt x="75" y="11"/>
                  </a:lnTo>
                  <a:lnTo>
                    <a:pt x="75" y="22"/>
                  </a:lnTo>
                  <a:close/>
                </a:path>
              </a:pathLst>
            </a:custGeom>
            <a:solidFill>
              <a:srgbClr val="3FFFFF"/>
            </a:solidFill>
            <a:ln w="9525">
              <a:noFill/>
              <a:round/>
              <a:headEnd/>
              <a:tailEnd/>
            </a:ln>
          </p:spPr>
          <p:txBody>
            <a:bodyPr/>
            <a:lstStyle/>
            <a:p>
              <a:endParaRPr lang="en-US"/>
            </a:p>
          </p:txBody>
        </p:sp>
        <p:sp>
          <p:nvSpPr>
            <p:cNvPr id="53371" name="Freeform 120"/>
            <p:cNvSpPr>
              <a:spLocks/>
            </p:cNvSpPr>
            <p:nvPr/>
          </p:nvSpPr>
          <p:spPr bwMode="auto">
            <a:xfrm>
              <a:off x="1948" y="1432"/>
              <a:ext cx="52" cy="40"/>
            </a:xfrm>
            <a:custGeom>
              <a:avLst/>
              <a:gdLst>
                <a:gd name="T0" fmla="*/ 52 w 52"/>
                <a:gd name="T1" fmla="*/ 6 h 40"/>
                <a:gd name="T2" fmla="*/ 52 w 52"/>
                <a:gd name="T3" fmla="*/ 29 h 40"/>
                <a:gd name="T4" fmla="*/ 45 w 52"/>
                <a:gd name="T5" fmla="*/ 40 h 40"/>
                <a:gd name="T6" fmla="*/ 7 w 52"/>
                <a:gd name="T7" fmla="*/ 40 h 40"/>
                <a:gd name="T8" fmla="*/ 0 w 52"/>
                <a:gd name="T9" fmla="*/ 29 h 40"/>
                <a:gd name="T10" fmla="*/ 0 w 52"/>
                <a:gd name="T11" fmla="*/ 12 h 40"/>
                <a:gd name="T12" fmla="*/ 15 w 52"/>
                <a:gd name="T13" fmla="*/ 0 h 40"/>
                <a:gd name="T14" fmla="*/ 45 w 52"/>
                <a:gd name="T15" fmla="*/ 0 h 40"/>
                <a:gd name="T16" fmla="*/ 52 w 52"/>
                <a:gd name="T17" fmla="*/ 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40">
                  <a:moveTo>
                    <a:pt x="52" y="6"/>
                  </a:moveTo>
                  <a:lnTo>
                    <a:pt x="52" y="29"/>
                  </a:lnTo>
                  <a:lnTo>
                    <a:pt x="45" y="40"/>
                  </a:lnTo>
                  <a:lnTo>
                    <a:pt x="7" y="40"/>
                  </a:lnTo>
                  <a:lnTo>
                    <a:pt x="0" y="29"/>
                  </a:lnTo>
                  <a:lnTo>
                    <a:pt x="0" y="12"/>
                  </a:lnTo>
                  <a:lnTo>
                    <a:pt x="15" y="0"/>
                  </a:lnTo>
                  <a:lnTo>
                    <a:pt x="45" y="0"/>
                  </a:lnTo>
                  <a:lnTo>
                    <a:pt x="52" y="6"/>
                  </a:lnTo>
                  <a:close/>
                </a:path>
              </a:pathLst>
            </a:custGeom>
            <a:solidFill>
              <a:srgbClr val="3FFFFF"/>
            </a:solidFill>
            <a:ln w="9525">
              <a:noFill/>
              <a:round/>
              <a:headEnd/>
              <a:tailEnd/>
            </a:ln>
          </p:spPr>
          <p:txBody>
            <a:bodyPr/>
            <a:lstStyle/>
            <a:p>
              <a:endParaRPr lang="en-US"/>
            </a:p>
          </p:txBody>
        </p:sp>
        <p:sp>
          <p:nvSpPr>
            <p:cNvPr id="53372" name="Freeform 121"/>
            <p:cNvSpPr>
              <a:spLocks/>
            </p:cNvSpPr>
            <p:nvPr/>
          </p:nvSpPr>
          <p:spPr bwMode="auto">
            <a:xfrm>
              <a:off x="4557" y="1438"/>
              <a:ext cx="165" cy="130"/>
            </a:xfrm>
            <a:custGeom>
              <a:avLst/>
              <a:gdLst>
                <a:gd name="T0" fmla="*/ 128 w 165"/>
                <a:gd name="T1" fmla="*/ 40 h 130"/>
                <a:gd name="T2" fmla="*/ 135 w 165"/>
                <a:gd name="T3" fmla="*/ 45 h 130"/>
                <a:gd name="T4" fmla="*/ 150 w 165"/>
                <a:gd name="T5" fmla="*/ 40 h 130"/>
                <a:gd name="T6" fmla="*/ 158 w 165"/>
                <a:gd name="T7" fmla="*/ 45 h 130"/>
                <a:gd name="T8" fmla="*/ 165 w 165"/>
                <a:gd name="T9" fmla="*/ 45 h 130"/>
                <a:gd name="T10" fmla="*/ 165 w 165"/>
                <a:gd name="T11" fmla="*/ 51 h 130"/>
                <a:gd name="T12" fmla="*/ 158 w 165"/>
                <a:gd name="T13" fmla="*/ 51 h 130"/>
                <a:gd name="T14" fmla="*/ 150 w 165"/>
                <a:gd name="T15" fmla="*/ 57 h 130"/>
                <a:gd name="T16" fmla="*/ 158 w 165"/>
                <a:gd name="T17" fmla="*/ 57 h 130"/>
                <a:gd name="T18" fmla="*/ 143 w 165"/>
                <a:gd name="T19" fmla="*/ 62 h 130"/>
                <a:gd name="T20" fmla="*/ 135 w 165"/>
                <a:gd name="T21" fmla="*/ 68 h 130"/>
                <a:gd name="T22" fmla="*/ 135 w 165"/>
                <a:gd name="T23" fmla="*/ 113 h 130"/>
                <a:gd name="T24" fmla="*/ 128 w 165"/>
                <a:gd name="T25" fmla="*/ 113 h 130"/>
                <a:gd name="T26" fmla="*/ 120 w 165"/>
                <a:gd name="T27" fmla="*/ 119 h 130"/>
                <a:gd name="T28" fmla="*/ 120 w 165"/>
                <a:gd name="T29" fmla="*/ 124 h 130"/>
                <a:gd name="T30" fmla="*/ 113 w 165"/>
                <a:gd name="T31" fmla="*/ 124 h 130"/>
                <a:gd name="T32" fmla="*/ 98 w 165"/>
                <a:gd name="T33" fmla="*/ 113 h 130"/>
                <a:gd name="T34" fmla="*/ 90 w 165"/>
                <a:gd name="T35" fmla="*/ 113 h 130"/>
                <a:gd name="T36" fmla="*/ 83 w 165"/>
                <a:gd name="T37" fmla="*/ 107 h 130"/>
                <a:gd name="T38" fmla="*/ 45 w 165"/>
                <a:gd name="T39" fmla="*/ 107 h 130"/>
                <a:gd name="T40" fmla="*/ 15 w 165"/>
                <a:gd name="T41" fmla="*/ 130 h 130"/>
                <a:gd name="T42" fmla="*/ 0 w 165"/>
                <a:gd name="T43" fmla="*/ 130 h 130"/>
                <a:gd name="T44" fmla="*/ 0 w 165"/>
                <a:gd name="T45" fmla="*/ 119 h 130"/>
                <a:gd name="T46" fmla="*/ 7 w 165"/>
                <a:gd name="T47" fmla="*/ 107 h 130"/>
                <a:gd name="T48" fmla="*/ 22 w 165"/>
                <a:gd name="T49" fmla="*/ 96 h 130"/>
                <a:gd name="T50" fmla="*/ 30 w 165"/>
                <a:gd name="T51" fmla="*/ 85 h 130"/>
                <a:gd name="T52" fmla="*/ 30 w 165"/>
                <a:gd name="T53" fmla="*/ 79 h 130"/>
                <a:gd name="T54" fmla="*/ 22 w 165"/>
                <a:gd name="T55" fmla="*/ 73 h 130"/>
                <a:gd name="T56" fmla="*/ 15 w 165"/>
                <a:gd name="T57" fmla="*/ 73 h 130"/>
                <a:gd name="T58" fmla="*/ 7 w 165"/>
                <a:gd name="T59" fmla="*/ 62 h 130"/>
                <a:gd name="T60" fmla="*/ 30 w 165"/>
                <a:gd name="T61" fmla="*/ 45 h 130"/>
                <a:gd name="T62" fmla="*/ 45 w 165"/>
                <a:gd name="T63" fmla="*/ 51 h 130"/>
                <a:gd name="T64" fmla="*/ 60 w 165"/>
                <a:gd name="T65" fmla="*/ 45 h 130"/>
                <a:gd name="T66" fmla="*/ 75 w 165"/>
                <a:gd name="T67" fmla="*/ 34 h 130"/>
                <a:gd name="T68" fmla="*/ 83 w 165"/>
                <a:gd name="T69" fmla="*/ 23 h 130"/>
                <a:gd name="T70" fmla="*/ 90 w 165"/>
                <a:gd name="T71" fmla="*/ 11 h 130"/>
                <a:gd name="T72" fmla="*/ 98 w 165"/>
                <a:gd name="T73" fmla="*/ 6 h 130"/>
                <a:gd name="T74" fmla="*/ 113 w 165"/>
                <a:gd name="T75" fmla="*/ 0 h 130"/>
                <a:gd name="T76" fmla="*/ 113 w 165"/>
                <a:gd name="T77" fmla="*/ 34 h 130"/>
                <a:gd name="T78" fmla="*/ 128 w 165"/>
                <a:gd name="T79" fmla="*/ 40 h 1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5" h="130">
                  <a:moveTo>
                    <a:pt x="128" y="40"/>
                  </a:moveTo>
                  <a:lnTo>
                    <a:pt x="135" y="45"/>
                  </a:lnTo>
                  <a:lnTo>
                    <a:pt x="150" y="40"/>
                  </a:lnTo>
                  <a:lnTo>
                    <a:pt x="158" y="45"/>
                  </a:lnTo>
                  <a:lnTo>
                    <a:pt x="165" y="45"/>
                  </a:lnTo>
                  <a:lnTo>
                    <a:pt x="165" y="51"/>
                  </a:lnTo>
                  <a:lnTo>
                    <a:pt x="158" y="51"/>
                  </a:lnTo>
                  <a:lnTo>
                    <a:pt x="150" y="57"/>
                  </a:lnTo>
                  <a:lnTo>
                    <a:pt x="158" y="57"/>
                  </a:lnTo>
                  <a:lnTo>
                    <a:pt x="143" y="62"/>
                  </a:lnTo>
                  <a:lnTo>
                    <a:pt x="135" y="68"/>
                  </a:lnTo>
                  <a:lnTo>
                    <a:pt x="135" y="113"/>
                  </a:lnTo>
                  <a:lnTo>
                    <a:pt x="128" y="113"/>
                  </a:lnTo>
                  <a:lnTo>
                    <a:pt x="120" y="119"/>
                  </a:lnTo>
                  <a:lnTo>
                    <a:pt x="120" y="124"/>
                  </a:lnTo>
                  <a:lnTo>
                    <a:pt x="113" y="124"/>
                  </a:lnTo>
                  <a:lnTo>
                    <a:pt x="98" y="113"/>
                  </a:lnTo>
                  <a:lnTo>
                    <a:pt x="90" y="113"/>
                  </a:lnTo>
                  <a:lnTo>
                    <a:pt x="83" y="107"/>
                  </a:lnTo>
                  <a:lnTo>
                    <a:pt x="45" y="107"/>
                  </a:lnTo>
                  <a:lnTo>
                    <a:pt x="15" y="130"/>
                  </a:lnTo>
                  <a:lnTo>
                    <a:pt x="0" y="130"/>
                  </a:lnTo>
                  <a:lnTo>
                    <a:pt x="0" y="119"/>
                  </a:lnTo>
                  <a:lnTo>
                    <a:pt x="7" y="107"/>
                  </a:lnTo>
                  <a:lnTo>
                    <a:pt x="22" y="96"/>
                  </a:lnTo>
                  <a:lnTo>
                    <a:pt x="30" y="85"/>
                  </a:lnTo>
                  <a:lnTo>
                    <a:pt x="30" y="79"/>
                  </a:lnTo>
                  <a:lnTo>
                    <a:pt x="22" y="73"/>
                  </a:lnTo>
                  <a:lnTo>
                    <a:pt x="15" y="73"/>
                  </a:lnTo>
                  <a:lnTo>
                    <a:pt x="7" y="62"/>
                  </a:lnTo>
                  <a:lnTo>
                    <a:pt x="30" y="45"/>
                  </a:lnTo>
                  <a:lnTo>
                    <a:pt x="45" y="51"/>
                  </a:lnTo>
                  <a:lnTo>
                    <a:pt x="60" y="45"/>
                  </a:lnTo>
                  <a:lnTo>
                    <a:pt x="75" y="34"/>
                  </a:lnTo>
                  <a:lnTo>
                    <a:pt x="83" y="23"/>
                  </a:lnTo>
                  <a:lnTo>
                    <a:pt x="90" y="11"/>
                  </a:lnTo>
                  <a:lnTo>
                    <a:pt x="98" y="6"/>
                  </a:lnTo>
                  <a:lnTo>
                    <a:pt x="113" y="0"/>
                  </a:lnTo>
                  <a:lnTo>
                    <a:pt x="113" y="34"/>
                  </a:lnTo>
                  <a:lnTo>
                    <a:pt x="128" y="40"/>
                  </a:lnTo>
                  <a:close/>
                </a:path>
              </a:pathLst>
            </a:custGeom>
            <a:solidFill>
              <a:srgbClr val="FF00FF"/>
            </a:solidFill>
            <a:ln w="9525">
              <a:noFill/>
              <a:round/>
              <a:headEnd/>
              <a:tailEnd/>
            </a:ln>
          </p:spPr>
          <p:txBody>
            <a:bodyPr/>
            <a:lstStyle/>
            <a:p>
              <a:endParaRPr lang="en-US"/>
            </a:p>
          </p:txBody>
        </p:sp>
        <p:sp>
          <p:nvSpPr>
            <p:cNvPr id="53373" name="Freeform 122"/>
            <p:cNvSpPr>
              <a:spLocks/>
            </p:cNvSpPr>
            <p:nvPr/>
          </p:nvSpPr>
          <p:spPr bwMode="auto">
            <a:xfrm>
              <a:off x="2143" y="1444"/>
              <a:ext cx="83" cy="67"/>
            </a:xfrm>
            <a:custGeom>
              <a:avLst/>
              <a:gdLst>
                <a:gd name="T0" fmla="*/ 83 w 83"/>
                <a:gd name="T1" fmla="*/ 28 h 67"/>
                <a:gd name="T2" fmla="*/ 83 w 83"/>
                <a:gd name="T3" fmla="*/ 39 h 67"/>
                <a:gd name="T4" fmla="*/ 75 w 83"/>
                <a:gd name="T5" fmla="*/ 51 h 67"/>
                <a:gd name="T6" fmla="*/ 68 w 83"/>
                <a:gd name="T7" fmla="*/ 62 h 67"/>
                <a:gd name="T8" fmla="*/ 53 w 83"/>
                <a:gd name="T9" fmla="*/ 67 h 67"/>
                <a:gd name="T10" fmla="*/ 45 w 83"/>
                <a:gd name="T11" fmla="*/ 67 h 67"/>
                <a:gd name="T12" fmla="*/ 38 w 83"/>
                <a:gd name="T13" fmla="*/ 62 h 67"/>
                <a:gd name="T14" fmla="*/ 30 w 83"/>
                <a:gd name="T15" fmla="*/ 62 h 67"/>
                <a:gd name="T16" fmla="*/ 23 w 83"/>
                <a:gd name="T17" fmla="*/ 56 h 67"/>
                <a:gd name="T18" fmla="*/ 15 w 83"/>
                <a:gd name="T19" fmla="*/ 56 h 67"/>
                <a:gd name="T20" fmla="*/ 0 w 83"/>
                <a:gd name="T21" fmla="*/ 45 h 67"/>
                <a:gd name="T22" fmla="*/ 0 w 83"/>
                <a:gd name="T23" fmla="*/ 17 h 67"/>
                <a:gd name="T24" fmla="*/ 15 w 83"/>
                <a:gd name="T25" fmla="*/ 5 h 67"/>
                <a:gd name="T26" fmla="*/ 30 w 83"/>
                <a:gd name="T27" fmla="*/ 5 h 67"/>
                <a:gd name="T28" fmla="*/ 38 w 83"/>
                <a:gd name="T29" fmla="*/ 0 h 67"/>
                <a:gd name="T30" fmla="*/ 45 w 83"/>
                <a:gd name="T31" fmla="*/ 0 h 67"/>
                <a:gd name="T32" fmla="*/ 60 w 83"/>
                <a:gd name="T33" fmla="*/ 5 h 67"/>
                <a:gd name="T34" fmla="*/ 68 w 83"/>
                <a:gd name="T35" fmla="*/ 5 h 67"/>
                <a:gd name="T36" fmla="*/ 83 w 83"/>
                <a:gd name="T37" fmla="*/ 17 h 67"/>
                <a:gd name="T38" fmla="*/ 83 w 83"/>
                <a:gd name="T39" fmla="*/ 28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 h="67">
                  <a:moveTo>
                    <a:pt x="83" y="28"/>
                  </a:moveTo>
                  <a:lnTo>
                    <a:pt x="83" y="39"/>
                  </a:lnTo>
                  <a:lnTo>
                    <a:pt x="75" y="51"/>
                  </a:lnTo>
                  <a:lnTo>
                    <a:pt x="68" y="62"/>
                  </a:lnTo>
                  <a:lnTo>
                    <a:pt x="53" y="67"/>
                  </a:lnTo>
                  <a:lnTo>
                    <a:pt x="45" y="67"/>
                  </a:lnTo>
                  <a:lnTo>
                    <a:pt x="38" y="62"/>
                  </a:lnTo>
                  <a:lnTo>
                    <a:pt x="30" y="62"/>
                  </a:lnTo>
                  <a:lnTo>
                    <a:pt x="23" y="56"/>
                  </a:lnTo>
                  <a:lnTo>
                    <a:pt x="15" y="56"/>
                  </a:lnTo>
                  <a:lnTo>
                    <a:pt x="0" y="45"/>
                  </a:lnTo>
                  <a:lnTo>
                    <a:pt x="0" y="17"/>
                  </a:lnTo>
                  <a:lnTo>
                    <a:pt x="15" y="5"/>
                  </a:lnTo>
                  <a:lnTo>
                    <a:pt x="30" y="5"/>
                  </a:lnTo>
                  <a:lnTo>
                    <a:pt x="38" y="0"/>
                  </a:lnTo>
                  <a:lnTo>
                    <a:pt x="45" y="0"/>
                  </a:lnTo>
                  <a:lnTo>
                    <a:pt x="60" y="5"/>
                  </a:lnTo>
                  <a:lnTo>
                    <a:pt x="68" y="5"/>
                  </a:lnTo>
                  <a:lnTo>
                    <a:pt x="83" y="17"/>
                  </a:lnTo>
                  <a:lnTo>
                    <a:pt x="83" y="28"/>
                  </a:lnTo>
                  <a:close/>
                </a:path>
              </a:pathLst>
            </a:custGeom>
            <a:solidFill>
              <a:srgbClr val="FF0000"/>
            </a:solidFill>
            <a:ln w="9525">
              <a:noFill/>
              <a:round/>
              <a:headEnd/>
              <a:tailEnd/>
            </a:ln>
          </p:spPr>
          <p:txBody>
            <a:bodyPr/>
            <a:lstStyle/>
            <a:p>
              <a:endParaRPr lang="en-US"/>
            </a:p>
          </p:txBody>
        </p:sp>
        <p:sp>
          <p:nvSpPr>
            <p:cNvPr id="53374" name="Freeform 123"/>
            <p:cNvSpPr>
              <a:spLocks/>
            </p:cNvSpPr>
            <p:nvPr/>
          </p:nvSpPr>
          <p:spPr bwMode="auto">
            <a:xfrm>
              <a:off x="4346" y="1472"/>
              <a:ext cx="113" cy="434"/>
            </a:xfrm>
            <a:custGeom>
              <a:avLst/>
              <a:gdLst>
                <a:gd name="T0" fmla="*/ 91 w 113"/>
                <a:gd name="T1" fmla="*/ 321 h 434"/>
                <a:gd name="T2" fmla="*/ 106 w 113"/>
                <a:gd name="T3" fmla="*/ 338 h 434"/>
                <a:gd name="T4" fmla="*/ 106 w 113"/>
                <a:gd name="T5" fmla="*/ 350 h 434"/>
                <a:gd name="T6" fmla="*/ 113 w 113"/>
                <a:gd name="T7" fmla="*/ 367 h 434"/>
                <a:gd name="T8" fmla="*/ 113 w 113"/>
                <a:gd name="T9" fmla="*/ 389 h 434"/>
                <a:gd name="T10" fmla="*/ 106 w 113"/>
                <a:gd name="T11" fmla="*/ 406 h 434"/>
                <a:gd name="T12" fmla="*/ 98 w 113"/>
                <a:gd name="T13" fmla="*/ 417 h 434"/>
                <a:gd name="T14" fmla="*/ 76 w 113"/>
                <a:gd name="T15" fmla="*/ 434 h 434"/>
                <a:gd name="T16" fmla="*/ 68 w 113"/>
                <a:gd name="T17" fmla="*/ 434 h 434"/>
                <a:gd name="T18" fmla="*/ 60 w 113"/>
                <a:gd name="T19" fmla="*/ 429 h 434"/>
                <a:gd name="T20" fmla="*/ 53 w 113"/>
                <a:gd name="T21" fmla="*/ 429 h 434"/>
                <a:gd name="T22" fmla="*/ 45 w 113"/>
                <a:gd name="T23" fmla="*/ 423 h 434"/>
                <a:gd name="T24" fmla="*/ 38 w 113"/>
                <a:gd name="T25" fmla="*/ 423 h 434"/>
                <a:gd name="T26" fmla="*/ 38 w 113"/>
                <a:gd name="T27" fmla="*/ 417 h 434"/>
                <a:gd name="T28" fmla="*/ 15 w 113"/>
                <a:gd name="T29" fmla="*/ 406 h 434"/>
                <a:gd name="T30" fmla="*/ 0 w 113"/>
                <a:gd name="T31" fmla="*/ 389 h 434"/>
                <a:gd name="T32" fmla="*/ 0 w 113"/>
                <a:gd name="T33" fmla="*/ 344 h 434"/>
                <a:gd name="T34" fmla="*/ 8 w 113"/>
                <a:gd name="T35" fmla="*/ 321 h 434"/>
                <a:gd name="T36" fmla="*/ 8 w 113"/>
                <a:gd name="T37" fmla="*/ 305 h 434"/>
                <a:gd name="T38" fmla="*/ 0 w 113"/>
                <a:gd name="T39" fmla="*/ 288 h 434"/>
                <a:gd name="T40" fmla="*/ 0 w 113"/>
                <a:gd name="T41" fmla="*/ 141 h 434"/>
                <a:gd name="T42" fmla="*/ 8 w 113"/>
                <a:gd name="T43" fmla="*/ 107 h 434"/>
                <a:gd name="T44" fmla="*/ 15 w 113"/>
                <a:gd name="T45" fmla="*/ 73 h 434"/>
                <a:gd name="T46" fmla="*/ 30 w 113"/>
                <a:gd name="T47" fmla="*/ 34 h 434"/>
                <a:gd name="T48" fmla="*/ 45 w 113"/>
                <a:gd name="T49" fmla="*/ 0 h 434"/>
                <a:gd name="T50" fmla="*/ 60 w 113"/>
                <a:gd name="T51" fmla="*/ 39 h 434"/>
                <a:gd name="T52" fmla="*/ 76 w 113"/>
                <a:gd name="T53" fmla="*/ 79 h 434"/>
                <a:gd name="T54" fmla="*/ 83 w 113"/>
                <a:gd name="T55" fmla="*/ 118 h 434"/>
                <a:gd name="T56" fmla="*/ 91 w 113"/>
                <a:gd name="T57" fmla="*/ 158 h 434"/>
                <a:gd name="T58" fmla="*/ 91 w 113"/>
                <a:gd name="T59" fmla="*/ 321 h 4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3" h="434">
                  <a:moveTo>
                    <a:pt x="91" y="321"/>
                  </a:moveTo>
                  <a:lnTo>
                    <a:pt x="106" y="338"/>
                  </a:lnTo>
                  <a:lnTo>
                    <a:pt x="106" y="350"/>
                  </a:lnTo>
                  <a:lnTo>
                    <a:pt x="113" y="367"/>
                  </a:lnTo>
                  <a:lnTo>
                    <a:pt x="113" y="389"/>
                  </a:lnTo>
                  <a:lnTo>
                    <a:pt x="106" y="406"/>
                  </a:lnTo>
                  <a:lnTo>
                    <a:pt x="98" y="417"/>
                  </a:lnTo>
                  <a:lnTo>
                    <a:pt x="76" y="434"/>
                  </a:lnTo>
                  <a:lnTo>
                    <a:pt x="68" y="434"/>
                  </a:lnTo>
                  <a:lnTo>
                    <a:pt x="60" y="429"/>
                  </a:lnTo>
                  <a:lnTo>
                    <a:pt x="53" y="429"/>
                  </a:lnTo>
                  <a:lnTo>
                    <a:pt x="45" y="423"/>
                  </a:lnTo>
                  <a:lnTo>
                    <a:pt x="38" y="423"/>
                  </a:lnTo>
                  <a:lnTo>
                    <a:pt x="38" y="417"/>
                  </a:lnTo>
                  <a:lnTo>
                    <a:pt x="15" y="406"/>
                  </a:lnTo>
                  <a:lnTo>
                    <a:pt x="0" y="389"/>
                  </a:lnTo>
                  <a:lnTo>
                    <a:pt x="0" y="344"/>
                  </a:lnTo>
                  <a:lnTo>
                    <a:pt x="8" y="321"/>
                  </a:lnTo>
                  <a:lnTo>
                    <a:pt x="8" y="305"/>
                  </a:lnTo>
                  <a:lnTo>
                    <a:pt x="0" y="288"/>
                  </a:lnTo>
                  <a:lnTo>
                    <a:pt x="0" y="141"/>
                  </a:lnTo>
                  <a:lnTo>
                    <a:pt x="8" y="107"/>
                  </a:lnTo>
                  <a:lnTo>
                    <a:pt x="15" y="73"/>
                  </a:lnTo>
                  <a:lnTo>
                    <a:pt x="30" y="34"/>
                  </a:lnTo>
                  <a:lnTo>
                    <a:pt x="45" y="0"/>
                  </a:lnTo>
                  <a:lnTo>
                    <a:pt x="60" y="39"/>
                  </a:lnTo>
                  <a:lnTo>
                    <a:pt x="76" y="79"/>
                  </a:lnTo>
                  <a:lnTo>
                    <a:pt x="83" y="118"/>
                  </a:lnTo>
                  <a:lnTo>
                    <a:pt x="91" y="158"/>
                  </a:lnTo>
                  <a:lnTo>
                    <a:pt x="91" y="321"/>
                  </a:lnTo>
                  <a:close/>
                </a:path>
              </a:pathLst>
            </a:custGeom>
            <a:solidFill>
              <a:srgbClr val="FFBC00"/>
            </a:solidFill>
            <a:ln w="9525">
              <a:noFill/>
              <a:round/>
              <a:headEnd/>
              <a:tailEnd/>
            </a:ln>
          </p:spPr>
          <p:txBody>
            <a:bodyPr/>
            <a:lstStyle/>
            <a:p>
              <a:endParaRPr lang="en-US"/>
            </a:p>
          </p:txBody>
        </p:sp>
        <p:sp>
          <p:nvSpPr>
            <p:cNvPr id="53375" name="Freeform 124"/>
            <p:cNvSpPr>
              <a:spLocks/>
            </p:cNvSpPr>
            <p:nvPr/>
          </p:nvSpPr>
          <p:spPr bwMode="auto">
            <a:xfrm>
              <a:off x="1542" y="1483"/>
              <a:ext cx="75" cy="45"/>
            </a:xfrm>
            <a:custGeom>
              <a:avLst/>
              <a:gdLst>
                <a:gd name="T0" fmla="*/ 60 w 75"/>
                <a:gd name="T1" fmla="*/ 6 h 45"/>
                <a:gd name="T2" fmla="*/ 75 w 75"/>
                <a:gd name="T3" fmla="*/ 12 h 45"/>
                <a:gd name="T4" fmla="*/ 67 w 75"/>
                <a:gd name="T5" fmla="*/ 23 h 45"/>
                <a:gd name="T6" fmla="*/ 60 w 75"/>
                <a:gd name="T7" fmla="*/ 28 h 45"/>
                <a:gd name="T8" fmla="*/ 60 w 75"/>
                <a:gd name="T9" fmla="*/ 40 h 45"/>
                <a:gd name="T10" fmla="*/ 52 w 75"/>
                <a:gd name="T11" fmla="*/ 40 h 45"/>
                <a:gd name="T12" fmla="*/ 45 w 75"/>
                <a:gd name="T13" fmla="*/ 45 h 45"/>
                <a:gd name="T14" fmla="*/ 7 w 75"/>
                <a:gd name="T15" fmla="*/ 45 h 45"/>
                <a:gd name="T16" fmla="*/ 7 w 75"/>
                <a:gd name="T17" fmla="*/ 34 h 45"/>
                <a:gd name="T18" fmla="*/ 0 w 75"/>
                <a:gd name="T19" fmla="*/ 28 h 45"/>
                <a:gd name="T20" fmla="*/ 0 w 75"/>
                <a:gd name="T21" fmla="*/ 12 h 45"/>
                <a:gd name="T22" fmla="*/ 15 w 75"/>
                <a:gd name="T23" fmla="*/ 0 h 45"/>
                <a:gd name="T24" fmla="*/ 60 w 75"/>
                <a:gd name="T25" fmla="*/ 0 h 45"/>
                <a:gd name="T26" fmla="*/ 60 w 75"/>
                <a:gd name="T27" fmla="*/ 6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45">
                  <a:moveTo>
                    <a:pt x="60" y="6"/>
                  </a:moveTo>
                  <a:lnTo>
                    <a:pt x="75" y="12"/>
                  </a:lnTo>
                  <a:lnTo>
                    <a:pt x="67" y="23"/>
                  </a:lnTo>
                  <a:lnTo>
                    <a:pt x="60" y="28"/>
                  </a:lnTo>
                  <a:lnTo>
                    <a:pt x="60" y="40"/>
                  </a:lnTo>
                  <a:lnTo>
                    <a:pt x="52" y="40"/>
                  </a:lnTo>
                  <a:lnTo>
                    <a:pt x="45" y="45"/>
                  </a:lnTo>
                  <a:lnTo>
                    <a:pt x="7" y="45"/>
                  </a:lnTo>
                  <a:lnTo>
                    <a:pt x="7" y="34"/>
                  </a:lnTo>
                  <a:lnTo>
                    <a:pt x="0" y="28"/>
                  </a:lnTo>
                  <a:lnTo>
                    <a:pt x="0" y="12"/>
                  </a:lnTo>
                  <a:lnTo>
                    <a:pt x="15" y="0"/>
                  </a:lnTo>
                  <a:lnTo>
                    <a:pt x="60" y="0"/>
                  </a:lnTo>
                  <a:lnTo>
                    <a:pt x="60" y="6"/>
                  </a:lnTo>
                  <a:close/>
                </a:path>
              </a:pathLst>
            </a:custGeom>
            <a:solidFill>
              <a:srgbClr val="3FFFFF"/>
            </a:solidFill>
            <a:ln w="9525">
              <a:noFill/>
              <a:round/>
              <a:headEnd/>
              <a:tailEnd/>
            </a:ln>
          </p:spPr>
          <p:txBody>
            <a:bodyPr/>
            <a:lstStyle/>
            <a:p>
              <a:endParaRPr lang="en-US"/>
            </a:p>
          </p:txBody>
        </p:sp>
        <p:sp>
          <p:nvSpPr>
            <p:cNvPr id="53376" name="Freeform 125"/>
            <p:cNvSpPr>
              <a:spLocks/>
            </p:cNvSpPr>
            <p:nvPr/>
          </p:nvSpPr>
          <p:spPr bwMode="auto">
            <a:xfrm>
              <a:off x="4106" y="1483"/>
              <a:ext cx="165" cy="130"/>
            </a:xfrm>
            <a:custGeom>
              <a:avLst/>
              <a:gdLst>
                <a:gd name="T0" fmla="*/ 112 w 165"/>
                <a:gd name="T1" fmla="*/ 34 h 130"/>
                <a:gd name="T2" fmla="*/ 165 w 165"/>
                <a:gd name="T3" fmla="*/ 34 h 130"/>
                <a:gd name="T4" fmla="*/ 158 w 165"/>
                <a:gd name="T5" fmla="*/ 40 h 130"/>
                <a:gd name="T6" fmla="*/ 158 w 165"/>
                <a:gd name="T7" fmla="*/ 57 h 130"/>
                <a:gd name="T8" fmla="*/ 150 w 165"/>
                <a:gd name="T9" fmla="*/ 57 h 130"/>
                <a:gd name="T10" fmla="*/ 143 w 165"/>
                <a:gd name="T11" fmla="*/ 62 h 130"/>
                <a:gd name="T12" fmla="*/ 135 w 165"/>
                <a:gd name="T13" fmla="*/ 62 h 130"/>
                <a:gd name="T14" fmla="*/ 120 w 165"/>
                <a:gd name="T15" fmla="*/ 74 h 130"/>
                <a:gd name="T16" fmla="*/ 120 w 165"/>
                <a:gd name="T17" fmla="*/ 90 h 130"/>
                <a:gd name="T18" fmla="*/ 135 w 165"/>
                <a:gd name="T19" fmla="*/ 102 h 130"/>
                <a:gd name="T20" fmla="*/ 135 w 165"/>
                <a:gd name="T21" fmla="*/ 113 h 130"/>
                <a:gd name="T22" fmla="*/ 128 w 165"/>
                <a:gd name="T23" fmla="*/ 119 h 130"/>
                <a:gd name="T24" fmla="*/ 120 w 165"/>
                <a:gd name="T25" fmla="*/ 130 h 130"/>
                <a:gd name="T26" fmla="*/ 112 w 165"/>
                <a:gd name="T27" fmla="*/ 124 h 130"/>
                <a:gd name="T28" fmla="*/ 105 w 165"/>
                <a:gd name="T29" fmla="*/ 124 h 130"/>
                <a:gd name="T30" fmla="*/ 67 w 165"/>
                <a:gd name="T31" fmla="*/ 96 h 130"/>
                <a:gd name="T32" fmla="*/ 52 w 165"/>
                <a:gd name="T33" fmla="*/ 96 h 130"/>
                <a:gd name="T34" fmla="*/ 37 w 165"/>
                <a:gd name="T35" fmla="*/ 107 h 130"/>
                <a:gd name="T36" fmla="*/ 30 w 165"/>
                <a:gd name="T37" fmla="*/ 107 h 130"/>
                <a:gd name="T38" fmla="*/ 22 w 165"/>
                <a:gd name="T39" fmla="*/ 113 h 130"/>
                <a:gd name="T40" fmla="*/ 15 w 165"/>
                <a:gd name="T41" fmla="*/ 113 h 130"/>
                <a:gd name="T42" fmla="*/ 7 w 165"/>
                <a:gd name="T43" fmla="*/ 107 h 130"/>
                <a:gd name="T44" fmla="*/ 15 w 165"/>
                <a:gd name="T45" fmla="*/ 102 h 130"/>
                <a:gd name="T46" fmla="*/ 15 w 165"/>
                <a:gd name="T47" fmla="*/ 90 h 130"/>
                <a:gd name="T48" fmla="*/ 22 w 165"/>
                <a:gd name="T49" fmla="*/ 90 h 130"/>
                <a:gd name="T50" fmla="*/ 22 w 165"/>
                <a:gd name="T51" fmla="*/ 85 h 130"/>
                <a:gd name="T52" fmla="*/ 30 w 165"/>
                <a:gd name="T53" fmla="*/ 79 h 130"/>
                <a:gd name="T54" fmla="*/ 22 w 165"/>
                <a:gd name="T55" fmla="*/ 74 h 130"/>
                <a:gd name="T56" fmla="*/ 22 w 165"/>
                <a:gd name="T57" fmla="*/ 62 h 130"/>
                <a:gd name="T58" fmla="*/ 15 w 165"/>
                <a:gd name="T59" fmla="*/ 62 h 130"/>
                <a:gd name="T60" fmla="*/ 0 w 165"/>
                <a:gd name="T61" fmla="*/ 51 h 130"/>
                <a:gd name="T62" fmla="*/ 7 w 165"/>
                <a:gd name="T63" fmla="*/ 40 h 130"/>
                <a:gd name="T64" fmla="*/ 22 w 165"/>
                <a:gd name="T65" fmla="*/ 40 h 130"/>
                <a:gd name="T66" fmla="*/ 30 w 165"/>
                <a:gd name="T67" fmla="*/ 34 h 130"/>
                <a:gd name="T68" fmla="*/ 45 w 165"/>
                <a:gd name="T69" fmla="*/ 34 h 130"/>
                <a:gd name="T70" fmla="*/ 60 w 165"/>
                <a:gd name="T71" fmla="*/ 28 h 130"/>
                <a:gd name="T72" fmla="*/ 67 w 165"/>
                <a:gd name="T73" fmla="*/ 28 h 130"/>
                <a:gd name="T74" fmla="*/ 75 w 165"/>
                <a:gd name="T75" fmla="*/ 23 h 130"/>
                <a:gd name="T76" fmla="*/ 82 w 165"/>
                <a:gd name="T77" fmla="*/ 12 h 130"/>
                <a:gd name="T78" fmla="*/ 90 w 165"/>
                <a:gd name="T79" fmla="*/ 0 h 130"/>
                <a:gd name="T80" fmla="*/ 105 w 165"/>
                <a:gd name="T81" fmla="*/ 6 h 130"/>
                <a:gd name="T82" fmla="*/ 105 w 165"/>
                <a:gd name="T83" fmla="*/ 12 h 130"/>
                <a:gd name="T84" fmla="*/ 112 w 165"/>
                <a:gd name="T85" fmla="*/ 23 h 130"/>
                <a:gd name="T86" fmla="*/ 112 w 165"/>
                <a:gd name="T87" fmla="*/ 34 h 1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5" h="130">
                  <a:moveTo>
                    <a:pt x="112" y="34"/>
                  </a:moveTo>
                  <a:lnTo>
                    <a:pt x="165" y="34"/>
                  </a:lnTo>
                  <a:lnTo>
                    <a:pt x="158" y="40"/>
                  </a:lnTo>
                  <a:lnTo>
                    <a:pt x="158" y="57"/>
                  </a:lnTo>
                  <a:lnTo>
                    <a:pt x="150" y="57"/>
                  </a:lnTo>
                  <a:lnTo>
                    <a:pt x="143" y="62"/>
                  </a:lnTo>
                  <a:lnTo>
                    <a:pt x="135" y="62"/>
                  </a:lnTo>
                  <a:lnTo>
                    <a:pt x="120" y="74"/>
                  </a:lnTo>
                  <a:lnTo>
                    <a:pt x="120" y="90"/>
                  </a:lnTo>
                  <a:lnTo>
                    <a:pt x="135" y="102"/>
                  </a:lnTo>
                  <a:lnTo>
                    <a:pt x="135" y="113"/>
                  </a:lnTo>
                  <a:lnTo>
                    <a:pt x="128" y="119"/>
                  </a:lnTo>
                  <a:lnTo>
                    <a:pt x="120" y="130"/>
                  </a:lnTo>
                  <a:lnTo>
                    <a:pt x="112" y="124"/>
                  </a:lnTo>
                  <a:lnTo>
                    <a:pt x="105" y="124"/>
                  </a:lnTo>
                  <a:lnTo>
                    <a:pt x="67" y="96"/>
                  </a:lnTo>
                  <a:lnTo>
                    <a:pt x="52" y="96"/>
                  </a:lnTo>
                  <a:lnTo>
                    <a:pt x="37" y="107"/>
                  </a:lnTo>
                  <a:lnTo>
                    <a:pt x="30" y="107"/>
                  </a:lnTo>
                  <a:lnTo>
                    <a:pt x="22" y="113"/>
                  </a:lnTo>
                  <a:lnTo>
                    <a:pt x="15" y="113"/>
                  </a:lnTo>
                  <a:lnTo>
                    <a:pt x="7" y="107"/>
                  </a:lnTo>
                  <a:lnTo>
                    <a:pt x="15" y="102"/>
                  </a:lnTo>
                  <a:lnTo>
                    <a:pt x="15" y="90"/>
                  </a:lnTo>
                  <a:lnTo>
                    <a:pt x="22" y="90"/>
                  </a:lnTo>
                  <a:lnTo>
                    <a:pt x="22" y="85"/>
                  </a:lnTo>
                  <a:lnTo>
                    <a:pt x="30" y="79"/>
                  </a:lnTo>
                  <a:lnTo>
                    <a:pt x="22" y="74"/>
                  </a:lnTo>
                  <a:lnTo>
                    <a:pt x="22" y="62"/>
                  </a:lnTo>
                  <a:lnTo>
                    <a:pt x="15" y="62"/>
                  </a:lnTo>
                  <a:lnTo>
                    <a:pt x="0" y="51"/>
                  </a:lnTo>
                  <a:lnTo>
                    <a:pt x="7" y="40"/>
                  </a:lnTo>
                  <a:lnTo>
                    <a:pt x="22" y="40"/>
                  </a:lnTo>
                  <a:lnTo>
                    <a:pt x="30" y="34"/>
                  </a:lnTo>
                  <a:lnTo>
                    <a:pt x="45" y="34"/>
                  </a:lnTo>
                  <a:lnTo>
                    <a:pt x="60" y="28"/>
                  </a:lnTo>
                  <a:lnTo>
                    <a:pt x="67" y="28"/>
                  </a:lnTo>
                  <a:lnTo>
                    <a:pt x="75" y="23"/>
                  </a:lnTo>
                  <a:lnTo>
                    <a:pt x="82" y="12"/>
                  </a:lnTo>
                  <a:lnTo>
                    <a:pt x="90" y="0"/>
                  </a:lnTo>
                  <a:lnTo>
                    <a:pt x="105" y="6"/>
                  </a:lnTo>
                  <a:lnTo>
                    <a:pt x="105" y="12"/>
                  </a:lnTo>
                  <a:lnTo>
                    <a:pt x="112" y="23"/>
                  </a:lnTo>
                  <a:lnTo>
                    <a:pt x="112" y="34"/>
                  </a:lnTo>
                  <a:close/>
                </a:path>
              </a:pathLst>
            </a:custGeom>
            <a:solidFill>
              <a:srgbClr val="FF00FF"/>
            </a:solidFill>
            <a:ln w="9525">
              <a:noFill/>
              <a:round/>
              <a:headEnd/>
              <a:tailEnd/>
            </a:ln>
          </p:spPr>
          <p:txBody>
            <a:bodyPr/>
            <a:lstStyle/>
            <a:p>
              <a:endParaRPr lang="en-US"/>
            </a:p>
          </p:txBody>
        </p:sp>
        <p:sp>
          <p:nvSpPr>
            <p:cNvPr id="53377" name="Freeform 126"/>
            <p:cNvSpPr>
              <a:spLocks/>
            </p:cNvSpPr>
            <p:nvPr/>
          </p:nvSpPr>
          <p:spPr bwMode="auto">
            <a:xfrm>
              <a:off x="1135" y="1495"/>
              <a:ext cx="83" cy="56"/>
            </a:xfrm>
            <a:custGeom>
              <a:avLst/>
              <a:gdLst>
                <a:gd name="T0" fmla="*/ 83 w 83"/>
                <a:gd name="T1" fmla="*/ 28 h 56"/>
                <a:gd name="T2" fmla="*/ 76 w 83"/>
                <a:gd name="T3" fmla="*/ 39 h 56"/>
                <a:gd name="T4" fmla="*/ 76 w 83"/>
                <a:gd name="T5" fmla="*/ 45 h 56"/>
                <a:gd name="T6" fmla="*/ 68 w 83"/>
                <a:gd name="T7" fmla="*/ 50 h 56"/>
                <a:gd name="T8" fmla="*/ 53 w 83"/>
                <a:gd name="T9" fmla="*/ 56 h 56"/>
                <a:gd name="T10" fmla="*/ 38 w 83"/>
                <a:gd name="T11" fmla="*/ 56 h 56"/>
                <a:gd name="T12" fmla="*/ 31 w 83"/>
                <a:gd name="T13" fmla="*/ 50 h 56"/>
                <a:gd name="T14" fmla="*/ 23 w 83"/>
                <a:gd name="T15" fmla="*/ 50 h 56"/>
                <a:gd name="T16" fmla="*/ 15 w 83"/>
                <a:gd name="T17" fmla="*/ 45 h 56"/>
                <a:gd name="T18" fmla="*/ 8 w 83"/>
                <a:gd name="T19" fmla="*/ 45 h 56"/>
                <a:gd name="T20" fmla="*/ 0 w 83"/>
                <a:gd name="T21" fmla="*/ 39 h 56"/>
                <a:gd name="T22" fmla="*/ 0 w 83"/>
                <a:gd name="T23" fmla="*/ 28 h 56"/>
                <a:gd name="T24" fmla="*/ 8 w 83"/>
                <a:gd name="T25" fmla="*/ 16 h 56"/>
                <a:gd name="T26" fmla="*/ 15 w 83"/>
                <a:gd name="T27" fmla="*/ 11 h 56"/>
                <a:gd name="T28" fmla="*/ 23 w 83"/>
                <a:gd name="T29" fmla="*/ 0 h 56"/>
                <a:gd name="T30" fmla="*/ 46 w 83"/>
                <a:gd name="T31" fmla="*/ 0 h 56"/>
                <a:gd name="T32" fmla="*/ 53 w 83"/>
                <a:gd name="T33" fmla="*/ 5 h 56"/>
                <a:gd name="T34" fmla="*/ 61 w 83"/>
                <a:gd name="T35" fmla="*/ 5 h 56"/>
                <a:gd name="T36" fmla="*/ 76 w 83"/>
                <a:gd name="T37" fmla="*/ 16 h 56"/>
                <a:gd name="T38" fmla="*/ 83 w 83"/>
                <a:gd name="T39" fmla="*/ 16 h 56"/>
                <a:gd name="T40" fmla="*/ 83 w 83"/>
                <a:gd name="T41" fmla="*/ 28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56">
                  <a:moveTo>
                    <a:pt x="83" y="28"/>
                  </a:moveTo>
                  <a:lnTo>
                    <a:pt x="76" y="39"/>
                  </a:lnTo>
                  <a:lnTo>
                    <a:pt x="76" y="45"/>
                  </a:lnTo>
                  <a:lnTo>
                    <a:pt x="68" y="50"/>
                  </a:lnTo>
                  <a:lnTo>
                    <a:pt x="53" y="56"/>
                  </a:lnTo>
                  <a:lnTo>
                    <a:pt x="38" y="56"/>
                  </a:lnTo>
                  <a:lnTo>
                    <a:pt x="31" y="50"/>
                  </a:lnTo>
                  <a:lnTo>
                    <a:pt x="23" y="50"/>
                  </a:lnTo>
                  <a:lnTo>
                    <a:pt x="15" y="45"/>
                  </a:lnTo>
                  <a:lnTo>
                    <a:pt x="8" y="45"/>
                  </a:lnTo>
                  <a:lnTo>
                    <a:pt x="0" y="39"/>
                  </a:lnTo>
                  <a:lnTo>
                    <a:pt x="0" y="28"/>
                  </a:lnTo>
                  <a:lnTo>
                    <a:pt x="8" y="16"/>
                  </a:lnTo>
                  <a:lnTo>
                    <a:pt x="15" y="11"/>
                  </a:lnTo>
                  <a:lnTo>
                    <a:pt x="23" y="0"/>
                  </a:lnTo>
                  <a:lnTo>
                    <a:pt x="46" y="0"/>
                  </a:lnTo>
                  <a:lnTo>
                    <a:pt x="53" y="5"/>
                  </a:lnTo>
                  <a:lnTo>
                    <a:pt x="61" y="5"/>
                  </a:lnTo>
                  <a:lnTo>
                    <a:pt x="76" y="16"/>
                  </a:lnTo>
                  <a:lnTo>
                    <a:pt x="83" y="16"/>
                  </a:lnTo>
                  <a:lnTo>
                    <a:pt x="83" y="28"/>
                  </a:lnTo>
                  <a:close/>
                </a:path>
              </a:pathLst>
            </a:custGeom>
            <a:solidFill>
              <a:srgbClr val="FF0000"/>
            </a:solidFill>
            <a:ln w="9525">
              <a:noFill/>
              <a:round/>
              <a:headEnd/>
              <a:tailEnd/>
            </a:ln>
          </p:spPr>
          <p:txBody>
            <a:bodyPr/>
            <a:lstStyle/>
            <a:p>
              <a:endParaRPr lang="en-US"/>
            </a:p>
          </p:txBody>
        </p:sp>
        <p:sp>
          <p:nvSpPr>
            <p:cNvPr id="53378" name="Freeform 127"/>
            <p:cNvSpPr>
              <a:spLocks/>
            </p:cNvSpPr>
            <p:nvPr/>
          </p:nvSpPr>
          <p:spPr bwMode="auto">
            <a:xfrm>
              <a:off x="2008" y="1495"/>
              <a:ext cx="346" cy="417"/>
            </a:xfrm>
            <a:custGeom>
              <a:avLst/>
              <a:gdLst>
                <a:gd name="T0" fmla="*/ 90 w 346"/>
                <a:gd name="T1" fmla="*/ 50 h 417"/>
                <a:gd name="T2" fmla="*/ 105 w 346"/>
                <a:gd name="T3" fmla="*/ 73 h 417"/>
                <a:gd name="T4" fmla="*/ 120 w 346"/>
                <a:gd name="T5" fmla="*/ 90 h 417"/>
                <a:gd name="T6" fmla="*/ 143 w 346"/>
                <a:gd name="T7" fmla="*/ 112 h 417"/>
                <a:gd name="T8" fmla="*/ 158 w 346"/>
                <a:gd name="T9" fmla="*/ 129 h 417"/>
                <a:gd name="T10" fmla="*/ 173 w 346"/>
                <a:gd name="T11" fmla="*/ 146 h 417"/>
                <a:gd name="T12" fmla="*/ 188 w 346"/>
                <a:gd name="T13" fmla="*/ 169 h 417"/>
                <a:gd name="T14" fmla="*/ 203 w 346"/>
                <a:gd name="T15" fmla="*/ 186 h 417"/>
                <a:gd name="T16" fmla="*/ 218 w 346"/>
                <a:gd name="T17" fmla="*/ 208 h 417"/>
                <a:gd name="T18" fmla="*/ 233 w 346"/>
                <a:gd name="T19" fmla="*/ 225 h 417"/>
                <a:gd name="T20" fmla="*/ 248 w 346"/>
                <a:gd name="T21" fmla="*/ 248 h 417"/>
                <a:gd name="T22" fmla="*/ 263 w 346"/>
                <a:gd name="T23" fmla="*/ 265 h 417"/>
                <a:gd name="T24" fmla="*/ 278 w 346"/>
                <a:gd name="T25" fmla="*/ 287 h 417"/>
                <a:gd name="T26" fmla="*/ 293 w 346"/>
                <a:gd name="T27" fmla="*/ 304 h 417"/>
                <a:gd name="T28" fmla="*/ 308 w 346"/>
                <a:gd name="T29" fmla="*/ 327 h 417"/>
                <a:gd name="T30" fmla="*/ 323 w 346"/>
                <a:gd name="T31" fmla="*/ 344 h 417"/>
                <a:gd name="T32" fmla="*/ 338 w 346"/>
                <a:gd name="T33" fmla="*/ 360 h 417"/>
                <a:gd name="T34" fmla="*/ 338 w 346"/>
                <a:gd name="T35" fmla="*/ 372 h 417"/>
                <a:gd name="T36" fmla="*/ 346 w 346"/>
                <a:gd name="T37" fmla="*/ 383 h 417"/>
                <a:gd name="T38" fmla="*/ 346 w 346"/>
                <a:gd name="T39" fmla="*/ 389 h 417"/>
                <a:gd name="T40" fmla="*/ 338 w 346"/>
                <a:gd name="T41" fmla="*/ 400 h 417"/>
                <a:gd name="T42" fmla="*/ 338 w 346"/>
                <a:gd name="T43" fmla="*/ 406 h 417"/>
                <a:gd name="T44" fmla="*/ 323 w 346"/>
                <a:gd name="T45" fmla="*/ 417 h 417"/>
                <a:gd name="T46" fmla="*/ 308 w 346"/>
                <a:gd name="T47" fmla="*/ 411 h 417"/>
                <a:gd name="T48" fmla="*/ 293 w 346"/>
                <a:gd name="T49" fmla="*/ 389 h 417"/>
                <a:gd name="T50" fmla="*/ 278 w 346"/>
                <a:gd name="T51" fmla="*/ 360 h 417"/>
                <a:gd name="T52" fmla="*/ 255 w 346"/>
                <a:gd name="T53" fmla="*/ 338 h 417"/>
                <a:gd name="T54" fmla="*/ 240 w 346"/>
                <a:gd name="T55" fmla="*/ 315 h 417"/>
                <a:gd name="T56" fmla="*/ 225 w 346"/>
                <a:gd name="T57" fmla="*/ 293 h 417"/>
                <a:gd name="T58" fmla="*/ 203 w 346"/>
                <a:gd name="T59" fmla="*/ 265 h 417"/>
                <a:gd name="T60" fmla="*/ 188 w 346"/>
                <a:gd name="T61" fmla="*/ 242 h 417"/>
                <a:gd name="T62" fmla="*/ 173 w 346"/>
                <a:gd name="T63" fmla="*/ 219 h 417"/>
                <a:gd name="T64" fmla="*/ 150 w 346"/>
                <a:gd name="T65" fmla="*/ 191 h 417"/>
                <a:gd name="T66" fmla="*/ 135 w 346"/>
                <a:gd name="T67" fmla="*/ 169 h 417"/>
                <a:gd name="T68" fmla="*/ 113 w 346"/>
                <a:gd name="T69" fmla="*/ 146 h 417"/>
                <a:gd name="T70" fmla="*/ 90 w 346"/>
                <a:gd name="T71" fmla="*/ 124 h 417"/>
                <a:gd name="T72" fmla="*/ 67 w 346"/>
                <a:gd name="T73" fmla="*/ 101 h 417"/>
                <a:gd name="T74" fmla="*/ 52 w 346"/>
                <a:gd name="T75" fmla="*/ 78 h 417"/>
                <a:gd name="T76" fmla="*/ 30 w 346"/>
                <a:gd name="T77" fmla="*/ 56 h 417"/>
                <a:gd name="T78" fmla="*/ 0 w 346"/>
                <a:gd name="T79" fmla="*/ 33 h 417"/>
                <a:gd name="T80" fmla="*/ 0 w 346"/>
                <a:gd name="T81" fmla="*/ 16 h 417"/>
                <a:gd name="T82" fmla="*/ 15 w 346"/>
                <a:gd name="T83" fmla="*/ 5 h 417"/>
                <a:gd name="T84" fmla="*/ 30 w 346"/>
                <a:gd name="T85" fmla="*/ 0 h 417"/>
                <a:gd name="T86" fmla="*/ 37 w 346"/>
                <a:gd name="T87" fmla="*/ 5 h 417"/>
                <a:gd name="T88" fmla="*/ 52 w 346"/>
                <a:gd name="T89" fmla="*/ 11 h 417"/>
                <a:gd name="T90" fmla="*/ 60 w 346"/>
                <a:gd name="T91" fmla="*/ 22 h 417"/>
                <a:gd name="T92" fmla="*/ 75 w 346"/>
                <a:gd name="T93" fmla="*/ 33 h 417"/>
                <a:gd name="T94" fmla="*/ 82 w 346"/>
                <a:gd name="T95" fmla="*/ 45 h 417"/>
                <a:gd name="T96" fmla="*/ 90 w 346"/>
                <a:gd name="T97" fmla="*/ 50 h 4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46" h="417">
                  <a:moveTo>
                    <a:pt x="90" y="50"/>
                  </a:moveTo>
                  <a:lnTo>
                    <a:pt x="105" y="73"/>
                  </a:lnTo>
                  <a:lnTo>
                    <a:pt x="120" y="90"/>
                  </a:lnTo>
                  <a:lnTo>
                    <a:pt x="143" y="112"/>
                  </a:lnTo>
                  <a:lnTo>
                    <a:pt x="158" y="129"/>
                  </a:lnTo>
                  <a:lnTo>
                    <a:pt x="173" y="146"/>
                  </a:lnTo>
                  <a:lnTo>
                    <a:pt x="188" y="169"/>
                  </a:lnTo>
                  <a:lnTo>
                    <a:pt x="203" y="186"/>
                  </a:lnTo>
                  <a:lnTo>
                    <a:pt x="218" y="208"/>
                  </a:lnTo>
                  <a:lnTo>
                    <a:pt x="233" y="225"/>
                  </a:lnTo>
                  <a:lnTo>
                    <a:pt x="248" y="248"/>
                  </a:lnTo>
                  <a:lnTo>
                    <a:pt x="263" y="265"/>
                  </a:lnTo>
                  <a:lnTo>
                    <a:pt x="278" y="287"/>
                  </a:lnTo>
                  <a:lnTo>
                    <a:pt x="293" y="304"/>
                  </a:lnTo>
                  <a:lnTo>
                    <a:pt x="308" y="327"/>
                  </a:lnTo>
                  <a:lnTo>
                    <a:pt x="323" y="344"/>
                  </a:lnTo>
                  <a:lnTo>
                    <a:pt x="338" y="360"/>
                  </a:lnTo>
                  <a:lnTo>
                    <a:pt x="338" y="372"/>
                  </a:lnTo>
                  <a:lnTo>
                    <a:pt x="346" y="383"/>
                  </a:lnTo>
                  <a:lnTo>
                    <a:pt x="346" y="389"/>
                  </a:lnTo>
                  <a:lnTo>
                    <a:pt x="338" y="400"/>
                  </a:lnTo>
                  <a:lnTo>
                    <a:pt x="338" y="406"/>
                  </a:lnTo>
                  <a:lnTo>
                    <a:pt x="323" y="417"/>
                  </a:lnTo>
                  <a:lnTo>
                    <a:pt x="308" y="411"/>
                  </a:lnTo>
                  <a:lnTo>
                    <a:pt x="293" y="389"/>
                  </a:lnTo>
                  <a:lnTo>
                    <a:pt x="278" y="360"/>
                  </a:lnTo>
                  <a:lnTo>
                    <a:pt x="255" y="338"/>
                  </a:lnTo>
                  <a:lnTo>
                    <a:pt x="240" y="315"/>
                  </a:lnTo>
                  <a:lnTo>
                    <a:pt x="225" y="293"/>
                  </a:lnTo>
                  <a:lnTo>
                    <a:pt x="203" y="265"/>
                  </a:lnTo>
                  <a:lnTo>
                    <a:pt x="188" y="242"/>
                  </a:lnTo>
                  <a:lnTo>
                    <a:pt x="173" y="219"/>
                  </a:lnTo>
                  <a:lnTo>
                    <a:pt x="150" y="191"/>
                  </a:lnTo>
                  <a:lnTo>
                    <a:pt x="135" y="169"/>
                  </a:lnTo>
                  <a:lnTo>
                    <a:pt x="113" y="146"/>
                  </a:lnTo>
                  <a:lnTo>
                    <a:pt x="90" y="124"/>
                  </a:lnTo>
                  <a:lnTo>
                    <a:pt x="67" y="101"/>
                  </a:lnTo>
                  <a:lnTo>
                    <a:pt x="52" y="78"/>
                  </a:lnTo>
                  <a:lnTo>
                    <a:pt x="30" y="56"/>
                  </a:lnTo>
                  <a:lnTo>
                    <a:pt x="0" y="33"/>
                  </a:lnTo>
                  <a:lnTo>
                    <a:pt x="0" y="16"/>
                  </a:lnTo>
                  <a:lnTo>
                    <a:pt x="15" y="5"/>
                  </a:lnTo>
                  <a:lnTo>
                    <a:pt x="30" y="0"/>
                  </a:lnTo>
                  <a:lnTo>
                    <a:pt x="37" y="5"/>
                  </a:lnTo>
                  <a:lnTo>
                    <a:pt x="52" y="11"/>
                  </a:lnTo>
                  <a:lnTo>
                    <a:pt x="60" y="22"/>
                  </a:lnTo>
                  <a:lnTo>
                    <a:pt x="75" y="33"/>
                  </a:lnTo>
                  <a:lnTo>
                    <a:pt x="82" y="45"/>
                  </a:lnTo>
                  <a:lnTo>
                    <a:pt x="90" y="50"/>
                  </a:lnTo>
                  <a:close/>
                </a:path>
              </a:pathLst>
            </a:custGeom>
            <a:solidFill>
              <a:srgbClr val="FF00FF"/>
            </a:solidFill>
            <a:ln w="9525">
              <a:noFill/>
              <a:round/>
              <a:headEnd/>
              <a:tailEnd/>
            </a:ln>
          </p:spPr>
          <p:txBody>
            <a:bodyPr/>
            <a:lstStyle/>
            <a:p>
              <a:endParaRPr lang="en-US"/>
            </a:p>
          </p:txBody>
        </p:sp>
        <p:sp>
          <p:nvSpPr>
            <p:cNvPr id="53379" name="Freeform 128"/>
            <p:cNvSpPr>
              <a:spLocks/>
            </p:cNvSpPr>
            <p:nvPr/>
          </p:nvSpPr>
          <p:spPr bwMode="auto">
            <a:xfrm>
              <a:off x="1760" y="1506"/>
              <a:ext cx="60" cy="39"/>
            </a:xfrm>
            <a:custGeom>
              <a:avLst/>
              <a:gdLst>
                <a:gd name="T0" fmla="*/ 60 w 60"/>
                <a:gd name="T1" fmla="*/ 11 h 39"/>
                <a:gd name="T2" fmla="*/ 52 w 60"/>
                <a:gd name="T3" fmla="*/ 22 h 39"/>
                <a:gd name="T4" fmla="*/ 52 w 60"/>
                <a:gd name="T5" fmla="*/ 28 h 39"/>
                <a:gd name="T6" fmla="*/ 37 w 60"/>
                <a:gd name="T7" fmla="*/ 34 h 39"/>
                <a:gd name="T8" fmla="*/ 30 w 60"/>
                <a:gd name="T9" fmla="*/ 39 h 39"/>
                <a:gd name="T10" fmla="*/ 15 w 60"/>
                <a:gd name="T11" fmla="*/ 39 h 39"/>
                <a:gd name="T12" fmla="*/ 0 w 60"/>
                <a:gd name="T13" fmla="*/ 28 h 39"/>
                <a:gd name="T14" fmla="*/ 0 w 60"/>
                <a:gd name="T15" fmla="*/ 5 h 39"/>
                <a:gd name="T16" fmla="*/ 7 w 60"/>
                <a:gd name="T17" fmla="*/ 0 h 39"/>
                <a:gd name="T18" fmla="*/ 52 w 60"/>
                <a:gd name="T19" fmla="*/ 0 h 39"/>
                <a:gd name="T20" fmla="*/ 52 w 60"/>
                <a:gd name="T21" fmla="*/ 5 h 39"/>
                <a:gd name="T22" fmla="*/ 60 w 60"/>
                <a:gd name="T23" fmla="*/ 11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39">
                  <a:moveTo>
                    <a:pt x="60" y="11"/>
                  </a:moveTo>
                  <a:lnTo>
                    <a:pt x="52" y="22"/>
                  </a:lnTo>
                  <a:lnTo>
                    <a:pt x="52" y="28"/>
                  </a:lnTo>
                  <a:lnTo>
                    <a:pt x="37" y="34"/>
                  </a:lnTo>
                  <a:lnTo>
                    <a:pt x="30" y="39"/>
                  </a:lnTo>
                  <a:lnTo>
                    <a:pt x="15" y="39"/>
                  </a:lnTo>
                  <a:lnTo>
                    <a:pt x="0" y="28"/>
                  </a:lnTo>
                  <a:lnTo>
                    <a:pt x="0" y="5"/>
                  </a:lnTo>
                  <a:lnTo>
                    <a:pt x="7" y="0"/>
                  </a:lnTo>
                  <a:lnTo>
                    <a:pt x="52" y="0"/>
                  </a:lnTo>
                  <a:lnTo>
                    <a:pt x="52" y="5"/>
                  </a:lnTo>
                  <a:lnTo>
                    <a:pt x="60" y="11"/>
                  </a:lnTo>
                  <a:close/>
                </a:path>
              </a:pathLst>
            </a:custGeom>
            <a:solidFill>
              <a:srgbClr val="3FFFFF"/>
            </a:solidFill>
            <a:ln w="9525">
              <a:noFill/>
              <a:round/>
              <a:headEnd/>
              <a:tailEnd/>
            </a:ln>
          </p:spPr>
          <p:txBody>
            <a:bodyPr/>
            <a:lstStyle/>
            <a:p>
              <a:endParaRPr lang="en-US"/>
            </a:p>
          </p:txBody>
        </p:sp>
        <p:sp>
          <p:nvSpPr>
            <p:cNvPr id="53380" name="Freeform 129"/>
            <p:cNvSpPr>
              <a:spLocks/>
            </p:cNvSpPr>
            <p:nvPr/>
          </p:nvSpPr>
          <p:spPr bwMode="auto">
            <a:xfrm>
              <a:off x="985" y="1511"/>
              <a:ext cx="369" cy="463"/>
            </a:xfrm>
            <a:custGeom>
              <a:avLst/>
              <a:gdLst>
                <a:gd name="T0" fmla="*/ 369 w 369"/>
                <a:gd name="T1" fmla="*/ 12 h 463"/>
                <a:gd name="T2" fmla="*/ 353 w 369"/>
                <a:gd name="T3" fmla="*/ 34 h 463"/>
                <a:gd name="T4" fmla="*/ 338 w 369"/>
                <a:gd name="T5" fmla="*/ 62 h 463"/>
                <a:gd name="T6" fmla="*/ 323 w 369"/>
                <a:gd name="T7" fmla="*/ 85 h 463"/>
                <a:gd name="T8" fmla="*/ 301 w 369"/>
                <a:gd name="T9" fmla="*/ 102 h 463"/>
                <a:gd name="T10" fmla="*/ 278 w 369"/>
                <a:gd name="T11" fmla="*/ 125 h 463"/>
                <a:gd name="T12" fmla="*/ 256 w 369"/>
                <a:gd name="T13" fmla="*/ 147 h 463"/>
                <a:gd name="T14" fmla="*/ 241 w 369"/>
                <a:gd name="T15" fmla="*/ 170 h 463"/>
                <a:gd name="T16" fmla="*/ 226 w 369"/>
                <a:gd name="T17" fmla="*/ 198 h 463"/>
                <a:gd name="T18" fmla="*/ 211 w 369"/>
                <a:gd name="T19" fmla="*/ 209 h 463"/>
                <a:gd name="T20" fmla="*/ 203 w 369"/>
                <a:gd name="T21" fmla="*/ 226 h 463"/>
                <a:gd name="T22" fmla="*/ 196 w 369"/>
                <a:gd name="T23" fmla="*/ 243 h 463"/>
                <a:gd name="T24" fmla="*/ 181 w 369"/>
                <a:gd name="T25" fmla="*/ 254 h 463"/>
                <a:gd name="T26" fmla="*/ 173 w 369"/>
                <a:gd name="T27" fmla="*/ 271 h 463"/>
                <a:gd name="T28" fmla="*/ 158 w 369"/>
                <a:gd name="T29" fmla="*/ 288 h 463"/>
                <a:gd name="T30" fmla="*/ 150 w 369"/>
                <a:gd name="T31" fmla="*/ 299 h 463"/>
                <a:gd name="T32" fmla="*/ 135 w 369"/>
                <a:gd name="T33" fmla="*/ 311 h 463"/>
                <a:gd name="T34" fmla="*/ 128 w 369"/>
                <a:gd name="T35" fmla="*/ 322 h 463"/>
                <a:gd name="T36" fmla="*/ 128 w 369"/>
                <a:gd name="T37" fmla="*/ 333 h 463"/>
                <a:gd name="T38" fmla="*/ 120 w 369"/>
                <a:gd name="T39" fmla="*/ 344 h 463"/>
                <a:gd name="T40" fmla="*/ 113 w 369"/>
                <a:gd name="T41" fmla="*/ 356 h 463"/>
                <a:gd name="T42" fmla="*/ 105 w 369"/>
                <a:gd name="T43" fmla="*/ 367 h 463"/>
                <a:gd name="T44" fmla="*/ 98 w 369"/>
                <a:gd name="T45" fmla="*/ 373 h 463"/>
                <a:gd name="T46" fmla="*/ 90 w 369"/>
                <a:gd name="T47" fmla="*/ 384 h 463"/>
                <a:gd name="T48" fmla="*/ 83 w 369"/>
                <a:gd name="T49" fmla="*/ 395 h 463"/>
                <a:gd name="T50" fmla="*/ 68 w 369"/>
                <a:gd name="T51" fmla="*/ 401 h 463"/>
                <a:gd name="T52" fmla="*/ 60 w 369"/>
                <a:gd name="T53" fmla="*/ 412 h 463"/>
                <a:gd name="T54" fmla="*/ 53 w 369"/>
                <a:gd name="T55" fmla="*/ 429 h 463"/>
                <a:gd name="T56" fmla="*/ 53 w 369"/>
                <a:gd name="T57" fmla="*/ 440 h 463"/>
                <a:gd name="T58" fmla="*/ 45 w 369"/>
                <a:gd name="T59" fmla="*/ 457 h 463"/>
                <a:gd name="T60" fmla="*/ 38 w 369"/>
                <a:gd name="T61" fmla="*/ 463 h 463"/>
                <a:gd name="T62" fmla="*/ 15 w 369"/>
                <a:gd name="T63" fmla="*/ 463 h 463"/>
                <a:gd name="T64" fmla="*/ 0 w 369"/>
                <a:gd name="T65" fmla="*/ 452 h 463"/>
                <a:gd name="T66" fmla="*/ 0 w 369"/>
                <a:gd name="T67" fmla="*/ 429 h 463"/>
                <a:gd name="T68" fmla="*/ 15 w 369"/>
                <a:gd name="T69" fmla="*/ 406 h 463"/>
                <a:gd name="T70" fmla="*/ 30 w 369"/>
                <a:gd name="T71" fmla="*/ 384 h 463"/>
                <a:gd name="T72" fmla="*/ 45 w 369"/>
                <a:gd name="T73" fmla="*/ 361 h 463"/>
                <a:gd name="T74" fmla="*/ 60 w 369"/>
                <a:gd name="T75" fmla="*/ 344 h 463"/>
                <a:gd name="T76" fmla="*/ 83 w 369"/>
                <a:gd name="T77" fmla="*/ 322 h 463"/>
                <a:gd name="T78" fmla="*/ 98 w 369"/>
                <a:gd name="T79" fmla="*/ 299 h 463"/>
                <a:gd name="T80" fmla="*/ 105 w 369"/>
                <a:gd name="T81" fmla="*/ 277 h 463"/>
                <a:gd name="T82" fmla="*/ 120 w 369"/>
                <a:gd name="T83" fmla="*/ 260 h 463"/>
                <a:gd name="T84" fmla="*/ 128 w 369"/>
                <a:gd name="T85" fmla="*/ 243 h 463"/>
                <a:gd name="T86" fmla="*/ 143 w 369"/>
                <a:gd name="T87" fmla="*/ 226 h 463"/>
                <a:gd name="T88" fmla="*/ 150 w 369"/>
                <a:gd name="T89" fmla="*/ 215 h 463"/>
                <a:gd name="T90" fmla="*/ 165 w 369"/>
                <a:gd name="T91" fmla="*/ 198 h 463"/>
                <a:gd name="T92" fmla="*/ 173 w 369"/>
                <a:gd name="T93" fmla="*/ 181 h 463"/>
                <a:gd name="T94" fmla="*/ 188 w 369"/>
                <a:gd name="T95" fmla="*/ 170 h 463"/>
                <a:gd name="T96" fmla="*/ 196 w 369"/>
                <a:gd name="T97" fmla="*/ 153 h 463"/>
                <a:gd name="T98" fmla="*/ 211 w 369"/>
                <a:gd name="T99" fmla="*/ 136 h 463"/>
                <a:gd name="T100" fmla="*/ 218 w 369"/>
                <a:gd name="T101" fmla="*/ 125 h 463"/>
                <a:gd name="T102" fmla="*/ 233 w 369"/>
                <a:gd name="T103" fmla="*/ 108 h 463"/>
                <a:gd name="T104" fmla="*/ 248 w 369"/>
                <a:gd name="T105" fmla="*/ 91 h 463"/>
                <a:gd name="T106" fmla="*/ 263 w 369"/>
                <a:gd name="T107" fmla="*/ 79 h 463"/>
                <a:gd name="T108" fmla="*/ 271 w 369"/>
                <a:gd name="T109" fmla="*/ 62 h 463"/>
                <a:gd name="T110" fmla="*/ 286 w 369"/>
                <a:gd name="T111" fmla="*/ 51 h 463"/>
                <a:gd name="T112" fmla="*/ 301 w 369"/>
                <a:gd name="T113" fmla="*/ 34 h 463"/>
                <a:gd name="T114" fmla="*/ 308 w 369"/>
                <a:gd name="T115" fmla="*/ 29 h 463"/>
                <a:gd name="T116" fmla="*/ 316 w 369"/>
                <a:gd name="T117" fmla="*/ 17 h 463"/>
                <a:gd name="T118" fmla="*/ 338 w 369"/>
                <a:gd name="T119" fmla="*/ 0 h 463"/>
                <a:gd name="T120" fmla="*/ 346 w 369"/>
                <a:gd name="T121" fmla="*/ 0 h 463"/>
                <a:gd name="T122" fmla="*/ 361 w 369"/>
                <a:gd name="T123" fmla="*/ 6 h 463"/>
                <a:gd name="T124" fmla="*/ 369 w 369"/>
                <a:gd name="T125" fmla="*/ 12 h 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9" h="463">
                  <a:moveTo>
                    <a:pt x="369" y="12"/>
                  </a:moveTo>
                  <a:lnTo>
                    <a:pt x="353" y="34"/>
                  </a:lnTo>
                  <a:lnTo>
                    <a:pt x="338" y="62"/>
                  </a:lnTo>
                  <a:lnTo>
                    <a:pt x="323" y="85"/>
                  </a:lnTo>
                  <a:lnTo>
                    <a:pt x="301" y="102"/>
                  </a:lnTo>
                  <a:lnTo>
                    <a:pt x="278" y="125"/>
                  </a:lnTo>
                  <a:lnTo>
                    <a:pt x="256" y="147"/>
                  </a:lnTo>
                  <a:lnTo>
                    <a:pt x="241" y="170"/>
                  </a:lnTo>
                  <a:lnTo>
                    <a:pt x="226" y="198"/>
                  </a:lnTo>
                  <a:lnTo>
                    <a:pt x="211" y="209"/>
                  </a:lnTo>
                  <a:lnTo>
                    <a:pt x="203" y="226"/>
                  </a:lnTo>
                  <a:lnTo>
                    <a:pt x="196" y="243"/>
                  </a:lnTo>
                  <a:lnTo>
                    <a:pt x="181" y="254"/>
                  </a:lnTo>
                  <a:lnTo>
                    <a:pt x="173" y="271"/>
                  </a:lnTo>
                  <a:lnTo>
                    <a:pt x="158" y="288"/>
                  </a:lnTo>
                  <a:lnTo>
                    <a:pt x="150" y="299"/>
                  </a:lnTo>
                  <a:lnTo>
                    <a:pt x="135" y="311"/>
                  </a:lnTo>
                  <a:lnTo>
                    <a:pt x="128" y="322"/>
                  </a:lnTo>
                  <a:lnTo>
                    <a:pt x="128" y="333"/>
                  </a:lnTo>
                  <a:lnTo>
                    <a:pt x="120" y="344"/>
                  </a:lnTo>
                  <a:lnTo>
                    <a:pt x="113" y="356"/>
                  </a:lnTo>
                  <a:lnTo>
                    <a:pt x="105" y="367"/>
                  </a:lnTo>
                  <a:lnTo>
                    <a:pt x="98" y="373"/>
                  </a:lnTo>
                  <a:lnTo>
                    <a:pt x="90" y="384"/>
                  </a:lnTo>
                  <a:lnTo>
                    <a:pt x="83" y="395"/>
                  </a:lnTo>
                  <a:lnTo>
                    <a:pt x="68" y="401"/>
                  </a:lnTo>
                  <a:lnTo>
                    <a:pt x="60" y="412"/>
                  </a:lnTo>
                  <a:lnTo>
                    <a:pt x="53" y="429"/>
                  </a:lnTo>
                  <a:lnTo>
                    <a:pt x="53" y="440"/>
                  </a:lnTo>
                  <a:lnTo>
                    <a:pt x="45" y="457"/>
                  </a:lnTo>
                  <a:lnTo>
                    <a:pt x="38" y="463"/>
                  </a:lnTo>
                  <a:lnTo>
                    <a:pt x="15" y="463"/>
                  </a:lnTo>
                  <a:lnTo>
                    <a:pt x="0" y="452"/>
                  </a:lnTo>
                  <a:lnTo>
                    <a:pt x="0" y="429"/>
                  </a:lnTo>
                  <a:lnTo>
                    <a:pt x="15" y="406"/>
                  </a:lnTo>
                  <a:lnTo>
                    <a:pt x="30" y="384"/>
                  </a:lnTo>
                  <a:lnTo>
                    <a:pt x="45" y="361"/>
                  </a:lnTo>
                  <a:lnTo>
                    <a:pt x="60" y="344"/>
                  </a:lnTo>
                  <a:lnTo>
                    <a:pt x="83" y="322"/>
                  </a:lnTo>
                  <a:lnTo>
                    <a:pt x="98" y="299"/>
                  </a:lnTo>
                  <a:lnTo>
                    <a:pt x="105" y="277"/>
                  </a:lnTo>
                  <a:lnTo>
                    <a:pt x="120" y="260"/>
                  </a:lnTo>
                  <a:lnTo>
                    <a:pt x="128" y="243"/>
                  </a:lnTo>
                  <a:lnTo>
                    <a:pt x="143" y="226"/>
                  </a:lnTo>
                  <a:lnTo>
                    <a:pt x="150" y="215"/>
                  </a:lnTo>
                  <a:lnTo>
                    <a:pt x="165" y="198"/>
                  </a:lnTo>
                  <a:lnTo>
                    <a:pt x="173" y="181"/>
                  </a:lnTo>
                  <a:lnTo>
                    <a:pt x="188" y="170"/>
                  </a:lnTo>
                  <a:lnTo>
                    <a:pt x="196" y="153"/>
                  </a:lnTo>
                  <a:lnTo>
                    <a:pt x="211" y="136"/>
                  </a:lnTo>
                  <a:lnTo>
                    <a:pt x="218" y="125"/>
                  </a:lnTo>
                  <a:lnTo>
                    <a:pt x="233" y="108"/>
                  </a:lnTo>
                  <a:lnTo>
                    <a:pt x="248" y="91"/>
                  </a:lnTo>
                  <a:lnTo>
                    <a:pt x="263" y="79"/>
                  </a:lnTo>
                  <a:lnTo>
                    <a:pt x="271" y="62"/>
                  </a:lnTo>
                  <a:lnTo>
                    <a:pt x="286" y="51"/>
                  </a:lnTo>
                  <a:lnTo>
                    <a:pt x="301" y="34"/>
                  </a:lnTo>
                  <a:lnTo>
                    <a:pt x="308" y="29"/>
                  </a:lnTo>
                  <a:lnTo>
                    <a:pt x="316" y="17"/>
                  </a:lnTo>
                  <a:lnTo>
                    <a:pt x="338" y="0"/>
                  </a:lnTo>
                  <a:lnTo>
                    <a:pt x="346" y="0"/>
                  </a:lnTo>
                  <a:lnTo>
                    <a:pt x="361" y="6"/>
                  </a:lnTo>
                  <a:lnTo>
                    <a:pt x="369" y="12"/>
                  </a:lnTo>
                  <a:close/>
                </a:path>
              </a:pathLst>
            </a:custGeom>
            <a:solidFill>
              <a:srgbClr val="FF00FF"/>
            </a:solidFill>
            <a:ln w="9525">
              <a:noFill/>
              <a:round/>
              <a:headEnd/>
              <a:tailEnd/>
            </a:ln>
          </p:spPr>
          <p:txBody>
            <a:bodyPr/>
            <a:lstStyle/>
            <a:p>
              <a:endParaRPr lang="en-US"/>
            </a:p>
          </p:txBody>
        </p:sp>
        <p:sp>
          <p:nvSpPr>
            <p:cNvPr id="53381" name="Freeform 130"/>
            <p:cNvSpPr>
              <a:spLocks/>
            </p:cNvSpPr>
            <p:nvPr/>
          </p:nvSpPr>
          <p:spPr bwMode="auto">
            <a:xfrm>
              <a:off x="316" y="1528"/>
              <a:ext cx="67" cy="51"/>
            </a:xfrm>
            <a:custGeom>
              <a:avLst/>
              <a:gdLst>
                <a:gd name="T0" fmla="*/ 67 w 67"/>
                <a:gd name="T1" fmla="*/ 12 h 51"/>
                <a:gd name="T2" fmla="*/ 67 w 67"/>
                <a:gd name="T3" fmla="*/ 34 h 51"/>
                <a:gd name="T4" fmla="*/ 60 w 67"/>
                <a:gd name="T5" fmla="*/ 45 h 51"/>
                <a:gd name="T6" fmla="*/ 45 w 67"/>
                <a:gd name="T7" fmla="*/ 51 h 51"/>
                <a:gd name="T8" fmla="*/ 30 w 67"/>
                <a:gd name="T9" fmla="*/ 51 h 51"/>
                <a:gd name="T10" fmla="*/ 22 w 67"/>
                <a:gd name="T11" fmla="*/ 45 h 51"/>
                <a:gd name="T12" fmla="*/ 0 w 67"/>
                <a:gd name="T13" fmla="*/ 45 h 51"/>
                <a:gd name="T14" fmla="*/ 0 w 67"/>
                <a:gd name="T15" fmla="*/ 12 h 51"/>
                <a:gd name="T16" fmla="*/ 15 w 67"/>
                <a:gd name="T17" fmla="*/ 6 h 51"/>
                <a:gd name="T18" fmla="*/ 22 w 67"/>
                <a:gd name="T19" fmla="*/ 0 h 51"/>
                <a:gd name="T20" fmla="*/ 45 w 67"/>
                <a:gd name="T21" fmla="*/ 0 h 51"/>
                <a:gd name="T22" fmla="*/ 60 w 67"/>
                <a:gd name="T23" fmla="*/ 6 h 51"/>
                <a:gd name="T24" fmla="*/ 67 w 67"/>
                <a:gd name="T25" fmla="*/ 12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7" h="51">
                  <a:moveTo>
                    <a:pt x="67" y="12"/>
                  </a:moveTo>
                  <a:lnTo>
                    <a:pt x="67" y="34"/>
                  </a:lnTo>
                  <a:lnTo>
                    <a:pt x="60" y="45"/>
                  </a:lnTo>
                  <a:lnTo>
                    <a:pt x="45" y="51"/>
                  </a:lnTo>
                  <a:lnTo>
                    <a:pt x="30" y="51"/>
                  </a:lnTo>
                  <a:lnTo>
                    <a:pt x="22" y="45"/>
                  </a:lnTo>
                  <a:lnTo>
                    <a:pt x="0" y="45"/>
                  </a:lnTo>
                  <a:lnTo>
                    <a:pt x="0" y="12"/>
                  </a:lnTo>
                  <a:lnTo>
                    <a:pt x="15" y="6"/>
                  </a:lnTo>
                  <a:lnTo>
                    <a:pt x="22" y="0"/>
                  </a:lnTo>
                  <a:lnTo>
                    <a:pt x="45" y="0"/>
                  </a:lnTo>
                  <a:lnTo>
                    <a:pt x="60" y="6"/>
                  </a:lnTo>
                  <a:lnTo>
                    <a:pt x="67" y="12"/>
                  </a:lnTo>
                  <a:close/>
                </a:path>
              </a:pathLst>
            </a:custGeom>
            <a:solidFill>
              <a:srgbClr val="3FFF3F"/>
            </a:solidFill>
            <a:ln w="9525">
              <a:noFill/>
              <a:round/>
              <a:headEnd/>
              <a:tailEnd/>
            </a:ln>
          </p:spPr>
          <p:txBody>
            <a:bodyPr/>
            <a:lstStyle/>
            <a:p>
              <a:endParaRPr lang="en-US"/>
            </a:p>
          </p:txBody>
        </p:sp>
        <p:sp>
          <p:nvSpPr>
            <p:cNvPr id="53382" name="Freeform 131"/>
            <p:cNvSpPr>
              <a:spLocks/>
            </p:cNvSpPr>
            <p:nvPr/>
          </p:nvSpPr>
          <p:spPr bwMode="auto">
            <a:xfrm>
              <a:off x="2933" y="1528"/>
              <a:ext cx="82" cy="51"/>
            </a:xfrm>
            <a:custGeom>
              <a:avLst/>
              <a:gdLst>
                <a:gd name="T0" fmla="*/ 75 w 82"/>
                <a:gd name="T1" fmla="*/ 6 h 51"/>
                <a:gd name="T2" fmla="*/ 75 w 82"/>
                <a:gd name="T3" fmla="*/ 17 h 51"/>
                <a:gd name="T4" fmla="*/ 82 w 82"/>
                <a:gd name="T5" fmla="*/ 29 h 51"/>
                <a:gd name="T6" fmla="*/ 75 w 82"/>
                <a:gd name="T7" fmla="*/ 40 h 51"/>
                <a:gd name="T8" fmla="*/ 60 w 82"/>
                <a:gd name="T9" fmla="*/ 45 h 51"/>
                <a:gd name="T10" fmla="*/ 52 w 82"/>
                <a:gd name="T11" fmla="*/ 51 h 51"/>
                <a:gd name="T12" fmla="*/ 15 w 82"/>
                <a:gd name="T13" fmla="*/ 51 h 51"/>
                <a:gd name="T14" fmla="*/ 0 w 82"/>
                <a:gd name="T15" fmla="*/ 40 h 51"/>
                <a:gd name="T16" fmla="*/ 0 w 82"/>
                <a:gd name="T17" fmla="*/ 29 h 51"/>
                <a:gd name="T18" fmla="*/ 7 w 82"/>
                <a:gd name="T19" fmla="*/ 17 h 51"/>
                <a:gd name="T20" fmla="*/ 15 w 82"/>
                <a:gd name="T21" fmla="*/ 12 h 51"/>
                <a:gd name="T22" fmla="*/ 30 w 82"/>
                <a:gd name="T23" fmla="*/ 6 h 51"/>
                <a:gd name="T24" fmla="*/ 37 w 82"/>
                <a:gd name="T25" fmla="*/ 6 h 51"/>
                <a:gd name="T26" fmla="*/ 45 w 82"/>
                <a:gd name="T27" fmla="*/ 0 h 51"/>
                <a:gd name="T28" fmla="*/ 67 w 82"/>
                <a:gd name="T29" fmla="*/ 0 h 51"/>
                <a:gd name="T30" fmla="*/ 75 w 82"/>
                <a:gd name="T31" fmla="*/ 6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2" h="51">
                  <a:moveTo>
                    <a:pt x="75" y="6"/>
                  </a:moveTo>
                  <a:lnTo>
                    <a:pt x="75" y="17"/>
                  </a:lnTo>
                  <a:lnTo>
                    <a:pt x="82" y="29"/>
                  </a:lnTo>
                  <a:lnTo>
                    <a:pt x="75" y="40"/>
                  </a:lnTo>
                  <a:lnTo>
                    <a:pt x="60" y="45"/>
                  </a:lnTo>
                  <a:lnTo>
                    <a:pt x="52" y="51"/>
                  </a:lnTo>
                  <a:lnTo>
                    <a:pt x="15" y="51"/>
                  </a:lnTo>
                  <a:lnTo>
                    <a:pt x="0" y="40"/>
                  </a:lnTo>
                  <a:lnTo>
                    <a:pt x="0" y="29"/>
                  </a:lnTo>
                  <a:lnTo>
                    <a:pt x="7" y="17"/>
                  </a:lnTo>
                  <a:lnTo>
                    <a:pt x="15" y="12"/>
                  </a:lnTo>
                  <a:lnTo>
                    <a:pt x="30" y="6"/>
                  </a:lnTo>
                  <a:lnTo>
                    <a:pt x="37" y="6"/>
                  </a:lnTo>
                  <a:lnTo>
                    <a:pt x="45" y="0"/>
                  </a:lnTo>
                  <a:lnTo>
                    <a:pt x="67" y="0"/>
                  </a:lnTo>
                  <a:lnTo>
                    <a:pt x="75" y="6"/>
                  </a:lnTo>
                  <a:close/>
                </a:path>
              </a:pathLst>
            </a:custGeom>
            <a:solidFill>
              <a:srgbClr val="3FFF3F"/>
            </a:solidFill>
            <a:ln w="9525">
              <a:noFill/>
              <a:round/>
              <a:headEnd/>
              <a:tailEnd/>
            </a:ln>
          </p:spPr>
          <p:txBody>
            <a:bodyPr/>
            <a:lstStyle/>
            <a:p>
              <a:endParaRPr lang="en-US"/>
            </a:p>
          </p:txBody>
        </p:sp>
        <p:sp>
          <p:nvSpPr>
            <p:cNvPr id="53383" name="Freeform 132"/>
            <p:cNvSpPr>
              <a:spLocks/>
            </p:cNvSpPr>
            <p:nvPr/>
          </p:nvSpPr>
          <p:spPr bwMode="auto">
            <a:xfrm>
              <a:off x="2241" y="1562"/>
              <a:ext cx="346" cy="260"/>
            </a:xfrm>
            <a:custGeom>
              <a:avLst/>
              <a:gdLst>
                <a:gd name="T0" fmla="*/ 346 w 346"/>
                <a:gd name="T1" fmla="*/ 231 h 260"/>
                <a:gd name="T2" fmla="*/ 346 w 346"/>
                <a:gd name="T3" fmla="*/ 243 h 260"/>
                <a:gd name="T4" fmla="*/ 323 w 346"/>
                <a:gd name="T5" fmla="*/ 260 h 260"/>
                <a:gd name="T6" fmla="*/ 316 w 346"/>
                <a:gd name="T7" fmla="*/ 260 h 260"/>
                <a:gd name="T8" fmla="*/ 271 w 346"/>
                <a:gd name="T9" fmla="*/ 226 h 260"/>
                <a:gd name="T10" fmla="*/ 248 w 346"/>
                <a:gd name="T11" fmla="*/ 215 h 260"/>
                <a:gd name="T12" fmla="*/ 233 w 346"/>
                <a:gd name="T13" fmla="*/ 198 h 260"/>
                <a:gd name="T14" fmla="*/ 218 w 346"/>
                <a:gd name="T15" fmla="*/ 186 h 260"/>
                <a:gd name="T16" fmla="*/ 195 w 346"/>
                <a:gd name="T17" fmla="*/ 175 h 260"/>
                <a:gd name="T18" fmla="*/ 75 w 346"/>
                <a:gd name="T19" fmla="*/ 85 h 260"/>
                <a:gd name="T20" fmla="*/ 60 w 346"/>
                <a:gd name="T21" fmla="*/ 68 h 260"/>
                <a:gd name="T22" fmla="*/ 45 w 346"/>
                <a:gd name="T23" fmla="*/ 57 h 260"/>
                <a:gd name="T24" fmla="*/ 22 w 346"/>
                <a:gd name="T25" fmla="*/ 45 h 260"/>
                <a:gd name="T26" fmla="*/ 15 w 346"/>
                <a:gd name="T27" fmla="*/ 45 h 260"/>
                <a:gd name="T28" fmla="*/ 7 w 346"/>
                <a:gd name="T29" fmla="*/ 34 h 260"/>
                <a:gd name="T30" fmla="*/ 7 w 346"/>
                <a:gd name="T31" fmla="*/ 28 h 260"/>
                <a:gd name="T32" fmla="*/ 0 w 346"/>
                <a:gd name="T33" fmla="*/ 23 h 260"/>
                <a:gd name="T34" fmla="*/ 0 w 346"/>
                <a:gd name="T35" fmla="*/ 11 h 260"/>
                <a:gd name="T36" fmla="*/ 7 w 346"/>
                <a:gd name="T37" fmla="*/ 6 h 260"/>
                <a:gd name="T38" fmla="*/ 15 w 346"/>
                <a:gd name="T39" fmla="*/ 6 h 260"/>
                <a:gd name="T40" fmla="*/ 22 w 346"/>
                <a:gd name="T41" fmla="*/ 0 h 260"/>
                <a:gd name="T42" fmla="*/ 45 w 346"/>
                <a:gd name="T43" fmla="*/ 0 h 260"/>
                <a:gd name="T44" fmla="*/ 346 w 346"/>
                <a:gd name="T45" fmla="*/ 231 h 2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6" h="260">
                  <a:moveTo>
                    <a:pt x="346" y="231"/>
                  </a:moveTo>
                  <a:lnTo>
                    <a:pt x="346" y="243"/>
                  </a:lnTo>
                  <a:lnTo>
                    <a:pt x="323" y="260"/>
                  </a:lnTo>
                  <a:lnTo>
                    <a:pt x="316" y="260"/>
                  </a:lnTo>
                  <a:lnTo>
                    <a:pt x="271" y="226"/>
                  </a:lnTo>
                  <a:lnTo>
                    <a:pt x="248" y="215"/>
                  </a:lnTo>
                  <a:lnTo>
                    <a:pt x="233" y="198"/>
                  </a:lnTo>
                  <a:lnTo>
                    <a:pt x="218" y="186"/>
                  </a:lnTo>
                  <a:lnTo>
                    <a:pt x="195" y="175"/>
                  </a:lnTo>
                  <a:lnTo>
                    <a:pt x="75" y="85"/>
                  </a:lnTo>
                  <a:lnTo>
                    <a:pt x="60" y="68"/>
                  </a:lnTo>
                  <a:lnTo>
                    <a:pt x="45" y="57"/>
                  </a:lnTo>
                  <a:lnTo>
                    <a:pt x="22" y="45"/>
                  </a:lnTo>
                  <a:lnTo>
                    <a:pt x="15" y="45"/>
                  </a:lnTo>
                  <a:lnTo>
                    <a:pt x="7" y="34"/>
                  </a:lnTo>
                  <a:lnTo>
                    <a:pt x="7" y="28"/>
                  </a:lnTo>
                  <a:lnTo>
                    <a:pt x="0" y="23"/>
                  </a:lnTo>
                  <a:lnTo>
                    <a:pt x="0" y="11"/>
                  </a:lnTo>
                  <a:lnTo>
                    <a:pt x="7" y="6"/>
                  </a:lnTo>
                  <a:lnTo>
                    <a:pt x="15" y="6"/>
                  </a:lnTo>
                  <a:lnTo>
                    <a:pt x="22" y="0"/>
                  </a:lnTo>
                  <a:lnTo>
                    <a:pt x="45" y="0"/>
                  </a:lnTo>
                  <a:lnTo>
                    <a:pt x="346" y="231"/>
                  </a:lnTo>
                  <a:close/>
                </a:path>
              </a:pathLst>
            </a:custGeom>
            <a:solidFill>
              <a:srgbClr val="FF3F3F"/>
            </a:solidFill>
            <a:ln w="9525">
              <a:noFill/>
              <a:round/>
              <a:headEnd/>
              <a:tailEnd/>
            </a:ln>
          </p:spPr>
          <p:txBody>
            <a:bodyPr/>
            <a:lstStyle/>
            <a:p>
              <a:endParaRPr lang="en-US"/>
            </a:p>
          </p:txBody>
        </p:sp>
        <p:sp>
          <p:nvSpPr>
            <p:cNvPr id="53384" name="Freeform 133"/>
            <p:cNvSpPr>
              <a:spLocks/>
            </p:cNvSpPr>
            <p:nvPr/>
          </p:nvSpPr>
          <p:spPr bwMode="auto">
            <a:xfrm>
              <a:off x="1354" y="1573"/>
              <a:ext cx="112" cy="63"/>
            </a:xfrm>
            <a:custGeom>
              <a:avLst/>
              <a:gdLst>
                <a:gd name="T0" fmla="*/ 112 w 112"/>
                <a:gd name="T1" fmla="*/ 23 h 63"/>
                <a:gd name="T2" fmla="*/ 112 w 112"/>
                <a:gd name="T3" fmla="*/ 29 h 63"/>
                <a:gd name="T4" fmla="*/ 105 w 112"/>
                <a:gd name="T5" fmla="*/ 34 h 63"/>
                <a:gd name="T6" fmla="*/ 105 w 112"/>
                <a:gd name="T7" fmla="*/ 40 h 63"/>
                <a:gd name="T8" fmla="*/ 97 w 112"/>
                <a:gd name="T9" fmla="*/ 46 h 63"/>
                <a:gd name="T10" fmla="*/ 97 w 112"/>
                <a:gd name="T11" fmla="*/ 51 h 63"/>
                <a:gd name="T12" fmla="*/ 82 w 112"/>
                <a:gd name="T13" fmla="*/ 63 h 63"/>
                <a:gd name="T14" fmla="*/ 52 w 112"/>
                <a:gd name="T15" fmla="*/ 63 h 63"/>
                <a:gd name="T16" fmla="*/ 45 w 112"/>
                <a:gd name="T17" fmla="*/ 57 h 63"/>
                <a:gd name="T18" fmla="*/ 37 w 112"/>
                <a:gd name="T19" fmla="*/ 57 h 63"/>
                <a:gd name="T20" fmla="*/ 22 w 112"/>
                <a:gd name="T21" fmla="*/ 51 h 63"/>
                <a:gd name="T22" fmla="*/ 0 w 112"/>
                <a:gd name="T23" fmla="*/ 34 h 63"/>
                <a:gd name="T24" fmla="*/ 0 w 112"/>
                <a:gd name="T25" fmla="*/ 23 h 63"/>
                <a:gd name="T26" fmla="*/ 15 w 112"/>
                <a:gd name="T27" fmla="*/ 12 h 63"/>
                <a:gd name="T28" fmla="*/ 22 w 112"/>
                <a:gd name="T29" fmla="*/ 17 h 63"/>
                <a:gd name="T30" fmla="*/ 45 w 112"/>
                <a:gd name="T31" fmla="*/ 0 h 63"/>
                <a:gd name="T32" fmla="*/ 82 w 112"/>
                <a:gd name="T33" fmla="*/ 0 h 63"/>
                <a:gd name="T34" fmla="*/ 112 w 112"/>
                <a:gd name="T35" fmla="*/ 23 h 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2" h="63">
                  <a:moveTo>
                    <a:pt x="112" y="23"/>
                  </a:moveTo>
                  <a:lnTo>
                    <a:pt x="112" y="29"/>
                  </a:lnTo>
                  <a:lnTo>
                    <a:pt x="105" y="34"/>
                  </a:lnTo>
                  <a:lnTo>
                    <a:pt x="105" y="40"/>
                  </a:lnTo>
                  <a:lnTo>
                    <a:pt x="97" y="46"/>
                  </a:lnTo>
                  <a:lnTo>
                    <a:pt x="97" y="51"/>
                  </a:lnTo>
                  <a:lnTo>
                    <a:pt x="82" y="63"/>
                  </a:lnTo>
                  <a:lnTo>
                    <a:pt x="52" y="63"/>
                  </a:lnTo>
                  <a:lnTo>
                    <a:pt x="45" y="57"/>
                  </a:lnTo>
                  <a:lnTo>
                    <a:pt x="37" y="57"/>
                  </a:lnTo>
                  <a:lnTo>
                    <a:pt x="22" y="51"/>
                  </a:lnTo>
                  <a:lnTo>
                    <a:pt x="0" y="34"/>
                  </a:lnTo>
                  <a:lnTo>
                    <a:pt x="0" y="23"/>
                  </a:lnTo>
                  <a:lnTo>
                    <a:pt x="15" y="12"/>
                  </a:lnTo>
                  <a:lnTo>
                    <a:pt x="22" y="17"/>
                  </a:lnTo>
                  <a:lnTo>
                    <a:pt x="45" y="0"/>
                  </a:lnTo>
                  <a:lnTo>
                    <a:pt x="82" y="0"/>
                  </a:lnTo>
                  <a:lnTo>
                    <a:pt x="112" y="23"/>
                  </a:lnTo>
                  <a:close/>
                </a:path>
              </a:pathLst>
            </a:custGeom>
            <a:solidFill>
              <a:srgbClr val="FF0000"/>
            </a:solidFill>
            <a:ln w="9525">
              <a:noFill/>
              <a:round/>
              <a:headEnd/>
              <a:tailEnd/>
            </a:ln>
          </p:spPr>
          <p:txBody>
            <a:bodyPr/>
            <a:lstStyle/>
            <a:p>
              <a:endParaRPr lang="en-US"/>
            </a:p>
          </p:txBody>
        </p:sp>
        <p:sp>
          <p:nvSpPr>
            <p:cNvPr id="53385" name="Freeform 134"/>
            <p:cNvSpPr>
              <a:spLocks/>
            </p:cNvSpPr>
            <p:nvPr/>
          </p:nvSpPr>
          <p:spPr bwMode="auto">
            <a:xfrm>
              <a:off x="1436" y="1573"/>
              <a:ext cx="151" cy="514"/>
            </a:xfrm>
            <a:custGeom>
              <a:avLst/>
              <a:gdLst>
                <a:gd name="T0" fmla="*/ 151 w 151"/>
                <a:gd name="T1" fmla="*/ 17 h 514"/>
                <a:gd name="T2" fmla="*/ 128 w 151"/>
                <a:gd name="T3" fmla="*/ 79 h 514"/>
                <a:gd name="T4" fmla="*/ 113 w 151"/>
                <a:gd name="T5" fmla="*/ 136 h 514"/>
                <a:gd name="T6" fmla="*/ 98 w 151"/>
                <a:gd name="T7" fmla="*/ 198 h 514"/>
                <a:gd name="T8" fmla="*/ 83 w 151"/>
                <a:gd name="T9" fmla="*/ 260 h 514"/>
                <a:gd name="T10" fmla="*/ 75 w 151"/>
                <a:gd name="T11" fmla="*/ 316 h 514"/>
                <a:gd name="T12" fmla="*/ 60 w 151"/>
                <a:gd name="T13" fmla="*/ 378 h 514"/>
                <a:gd name="T14" fmla="*/ 53 w 151"/>
                <a:gd name="T15" fmla="*/ 440 h 514"/>
                <a:gd name="T16" fmla="*/ 45 w 151"/>
                <a:gd name="T17" fmla="*/ 502 h 514"/>
                <a:gd name="T18" fmla="*/ 45 w 151"/>
                <a:gd name="T19" fmla="*/ 508 h 514"/>
                <a:gd name="T20" fmla="*/ 38 w 151"/>
                <a:gd name="T21" fmla="*/ 508 h 514"/>
                <a:gd name="T22" fmla="*/ 30 w 151"/>
                <a:gd name="T23" fmla="*/ 514 h 514"/>
                <a:gd name="T24" fmla="*/ 0 w 151"/>
                <a:gd name="T25" fmla="*/ 514 h 514"/>
                <a:gd name="T26" fmla="*/ 0 w 151"/>
                <a:gd name="T27" fmla="*/ 457 h 514"/>
                <a:gd name="T28" fmla="*/ 8 w 151"/>
                <a:gd name="T29" fmla="*/ 401 h 514"/>
                <a:gd name="T30" fmla="*/ 15 w 151"/>
                <a:gd name="T31" fmla="*/ 344 h 514"/>
                <a:gd name="T32" fmla="*/ 23 w 151"/>
                <a:gd name="T33" fmla="*/ 294 h 514"/>
                <a:gd name="T34" fmla="*/ 38 w 151"/>
                <a:gd name="T35" fmla="*/ 237 h 514"/>
                <a:gd name="T36" fmla="*/ 53 w 151"/>
                <a:gd name="T37" fmla="*/ 181 h 514"/>
                <a:gd name="T38" fmla="*/ 68 w 151"/>
                <a:gd name="T39" fmla="*/ 130 h 514"/>
                <a:gd name="T40" fmla="*/ 83 w 151"/>
                <a:gd name="T41" fmla="*/ 79 h 514"/>
                <a:gd name="T42" fmla="*/ 83 w 151"/>
                <a:gd name="T43" fmla="*/ 57 h 514"/>
                <a:gd name="T44" fmla="*/ 90 w 151"/>
                <a:gd name="T45" fmla="*/ 46 h 514"/>
                <a:gd name="T46" fmla="*/ 90 w 151"/>
                <a:gd name="T47" fmla="*/ 23 h 514"/>
                <a:gd name="T48" fmla="*/ 98 w 151"/>
                <a:gd name="T49" fmla="*/ 12 h 514"/>
                <a:gd name="T50" fmla="*/ 106 w 151"/>
                <a:gd name="T51" fmla="*/ 6 h 514"/>
                <a:gd name="T52" fmla="*/ 121 w 151"/>
                <a:gd name="T53" fmla="*/ 0 h 514"/>
                <a:gd name="T54" fmla="*/ 128 w 151"/>
                <a:gd name="T55" fmla="*/ 0 h 514"/>
                <a:gd name="T56" fmla="*/ 151 w 151"/>
                <a:gd name="T57" fmla="*/ 17 h 5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1" h="514">
                  <a:moveTo>
                    <a:pt x="151" y="17"/>
                  </a:moveTo>
                  <a:lnTo>
                    <a:pt x="128" y="79"/>
                  </a:lnTo>
                  <a:lnTo>
                    <a:pt x="113" y="136"/>
                  </a:lnTo>
                  <a:lnTo>
                    <a:pt x="98" y="198"/>
                  </a:lnTo>
                  <a:lnTo>
                    <a:pt x="83" y="260"/>
                  </a:lnTo>
                  <a:lnTo>
                    <a:pt x="75" y="316"/>
                  </a:lnTo>
                  <a:lnTo>
                    <a:pt x="60" y="378"/>
                  </a:lnTo>
                  <a:lnTo>
                    <a:pt x="53" y="440"/>
                  </a:lnTo>
                  <a:lnTo>
                    <a:pt x="45" y="502"/>
                  </a:lnTo>
                  <a:lnTo>
                    <a:pt x="45" y="508"/>
                  </a:lnTo>
                  <a:lnTo>
                    <a:pt x="38" y="508"/>
                  </a:lnTo>
                  <a:lnTo>
                    <a:pt x="30" y="514"/>
                  </a:lnTo>
                  <a:lnTo>
                    <a:pt x="0" y="514"/>
                  </a:lnTo>
                  <a:lnTo>
                    <a:pt x="0" y="457"/>
                  </a:lnTo>
                  <a:lnTo>
                    <a:pt x="8" y="401"/>
                  </a:lnTo>
                  <a:lnTo>
                    <a:pt x="15" y="344"/>
                  </a:lnTo>
                  <a:lnTo>
                    <a:pt x="23" y="294"/>
                  </a:lnTo>
                  <a:lnTo>
                    <a:pt x="38" y="237"/>
                  </a:lnTo>
                  <a:lnTo>
                    <a:pt x="53" y="181"/>
                  </a:lnTo>
                  <a:lnTo>
                    <a:pt x="68" y="130"/>
                  </a:lnTo>
                  <a:lnTo>
                    <a:pt x="83" y="79"/>
                  </a:lnTo>
                  <a:lnTo>
                    <a:pt x="83" y="57"/>
                  </a:lnTo>
                  <a:lnTo>
                    <a:pt x="90" y="46"/>
                  </a:lnTo>
                  <a:lnTo>
                    <a:pt x="90" y="23"/>
                  </a:lnTo>
                  <a:lnTo>
                    <a:pt x="98" y="12"/>
                  </a:lnTo>
                  <a:lnTo>
                    <a:pt x="106" y="6"/>
                  </a:lnTo>
                  <a:lnTo>
                    <a:pt x="121" y="0"/>
                  </a:lnTo>
                  <a:lnTo>
                    <a:pt x="128" y="0"/>
                  </a:lnTo>
                  <a:lnTo>
                    <a:pt x="151" y="17"/>
                  </a:lnTo>
                  <a:close/>
                </a:path>
              </a:pathLst>
            </a:custGeom>
            <a:solidFill>
              <a:srgbClr val="FF00FF"/>
            </a:solidFill>
            <a:ln w="9525">
              <a:noFill/>
              <a:round/>
              <a:headEnd/>
              <a:tailEnd/>
            </a:ln>
          </p:spPr>
          <p:txBody>
            <a:bodyPr/>
            <a:lstStyle/>
            <a:p>
              <a:endParaRPr lang="en-US"/>
            </a:p>
          </p:txBody>
        </p:sp>
        <p:sp>
          <p:nvSpPr>
            <p:cNvPr id="53386" name="Freeform 135"/>
            <p:cNvSpPr>
              <a:spLocks/>
            </p:cNvSpPr>
            <p:nvPr/>
          </p:nvSpPr>
          <p:spPr bwMode="auto">
            <a:xfrm>
              <a:off x="1902" y="1579"/>
              <a:ext cx="98" cy="62"/>
            </a:xfrm>
            <a:custGeom>
              <a:avLst/>
              <a:gdLst>
                <a:gd name="T0" fmla="*/ 98 w 98"/>
                <a:gd name="T1" fmla="*/ 34 h 62"/>
                <a:gd name="T2" fmla="*/ 98 w 98"/>
                <a:gd name="T3" fmla="*/ 40 h 62"/>
                <a:gd name="T4" fmla="*/ 91 w 98"/>
                <a:gd name="T5" fmla="*/ 51 h 62"/>
                <a:gd name="T6" fmla="*/ 76 w 98"/>
                <a:gd name="T7" fmla="*/ 62 h 62"/>
                <a:gd name="T8" fmla="*/ 53 w 98"/>
                <a:gd name="T9" fmla="*/ 62 h 62"/>
                <a:gd name="T10" fmla="*/ 46 w 98"/>
                <a:gd name="T11" fmla="*/ 57 h 62"/>
                <a:gd name="T12" fmla="*/ 31 w 98"/>
                <a:gd name="T13" fmla="*/ 57 h 62"/>
                <a:gd name="T14" fmla="*/ 0 w 98"/>
                <a:gd name="T15" fmla="*/ 34 h 62"/>
                <a:gd name="T16" fmla="*/ 8 w 98"/>
                <a:gd name="T17" fmla="*/ 28 h 62"/>
                <a:gd name="T18" fmla="*/ 8 w 98"/>
                <a:gd name="T19" fmla="*/ 17 h 62"/>
                <a:gd name="T20" fmla="*/ 15 w 98"/>
                <a:gd name="T21" fmla="*/ 11 h 62"/>
                <a:gd name="T22" fmla="*/ 23 w 98"/>
                <a:gd name="T23" fmla="*/ 11 h 62"/>
                <a:gd name="T24" fmla="*/ 38 w 98"/>
                <a:gd name="T25" fmla="*/ 0 h 62"/>
                <a:gd name="T26" fmla="*/ 46 w 98"/>
                <a:gd name="T27" fmla="*/ 0 h 62"/>
                <a:gd name="T28" fmla="*/ 53 w 98"/>
                <a:gd name="T29" fmla="*/ 6 h 62"/>
                <a:gd name="T30" fmla="*/ 61 w 98"/>
                <a:gd name="T31" fmla="*/ 6 h 62"/>
                <a:gd name="T32" fmla="*/ 76 w 98"/>
                <a:gd name="T33" fmla="*/ 11 h 62"/>
                <a:gd name="T34" fmla="*/ 76 w 98"/>
                <a:gd name="T35" fmla="*/ 17 h 62"/>
                <a:gd name="T36" fmla="*/ 98 w 98"/>
                <a:gd name="T37" fmla="*/ 34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 h="62">
                  <a:moveTo>
                    <a:pt x="98" y="34"/>
                  </a:moveTo>
                  <a:lnTo>
                    <a:pt x="98" y="40"/>
                  </a:lnTo>
                  <a:lnTo>
                    <a:pt x="91" y="51"/>
                  </a:lnTo>
                  <a:lnTo>
                    <a:pt x="76" y="62"/>
                  </a:lnTo>
                  <a:lnTo>
                    <a:pt x="53" y="62"/>
                  </a:lnTo>
                  <a:lnTo>
                    <a:pt x="46" y="57"/>
                  </a:lnTo>
                  <a:lnTo>
                    <a:pt x="31" y="57"/>
                  </a:lnTo>
                  <a:lnTo>
                    <a:pt x="0" y="34"/>
                  </a:lnTo>
                  <a:lnTo>
                    <a:pt x="8" y="28"/>
                  </a:lnTo>
                  <a:lnTo>
                    <a:pt x="8" y="17"/>
                  </a:lnTo>
                  <a:lnTo>
                    <a:pt x="15" y="11"/>
                  </a:lnTo>
                  <a:lnTo>
                    <a:pt x="23" y="11"/>
                  </a:lnTo>
                  <a:lnTo>
                    <a:pt x="38" y="0"/>
                  </a:lnTo>
                  <a:lnTo>
                    <a:pt x="46" y="0"/>
                  </a:lnTo>
                  <a:lnTo>
                    <a:pt x="53" y="6"/>
                  </a:lnTo>
                  <a:lnTo>
                    <a:pt x="61" y="6"/>
                  </a:lnTo>
                  <a:lnTo>
                    <a:pt x="76" y="11"/>
                  </a:lnTo>
                  <a:lnTo>
                    <a:pt x="76" y="17"/>
                  </a:lnTo>
                  <a:lnTo>
                    <a:pt x="98" y="34"/>
                  </a:lnTo>
                  <a:close/>
                </a:path>
              </a:pathLst>
            </a:custGeom>
            <a:solidFill>
              <a:srgbClr val="FF0000"/>
            </a:solidFill>
            <a:ln w="9525">
              <a:noFill/>
              <a:round/>
              <a:headEnd/>
              <a:tailEnd/>
            </a:ln>
          </p:spPr>
          <p:txBody>
            <a:bodyPr/>
            <a:lstStyle/>
            <a:p>
              <a:endParaRPr lang="en-US"/>
            </a:p>
          </p:txBody>
        </p:sp>
        <p:sp>
          <p:nvSpPr>
            <p:cNvPr id="53387" name="Freeform 136"/>
            <p:cNvSpPr>
              <a:spLocks/>
            </p:cNvSpPr>
            <p:nvPr/>
          </p:nvSpPr>
          <p:spPr bwMode="auto">
            <a:xfrm>
              <a:off x="1790" y="1585"/>
              <a:ext cx="165" cy="462"/>
            </a:xfrm>
            <a:custGeom>
              <a:avLst/>
              <a:gdLst>
                <a:gd name="T0" fmla="*/ 60 w 165"/>
                <a:gd name="T1" fmla="*/ 62 h 462"/>
                <a:gd name="T2" fmla="*/ 75 w 165"/>
                <a:gd name="T3" fmla="*/ 107 h 462"/>
                <a:gd name="T4" fmla="*/ 90 w 165"/>
                <a:gd name="T5" fmla="*/ 158 h 462"/>
                <a:gd name="T6" fmla="*/ 97 w 165"/>
                <a:gd name="T7" fmla="*/ 203 h 462"/>
                <a:gd name="T8" fmla="*/ 112 w 165"/>
                <a:gd name="T9" fmla="*/ 254 h 462"/>
                <a:gd name="T10" fmla="*/ 127 w 165"/>
                <a:gd name="T11" fmla="*/ 299 h 462"/>
                <a:gd name="T12" fmla="*/ 143 w 165"/>
                <a:gd name="T13" fmla="*/ 349 h 462"/>
                <a:gd name="T14" fmla="*/ 150 w 165"/>
                <a:gd name="T15" fmla="*/ 400 h 462"/>
                <a:gd name="T16" fmla="*/ 165 w 165"/>
                <a:gd name="T17" fmla="*/ 445 h 462"/>
                <a:gd name="T18" fmla="*/ 165 w 165"/>
                <a:gd name="T19" fmla="*/ 457 h 462"/>
                <a:gd name="T20" fmla="*/ 158 w 165"/>
                <a:gd name="T21" fmla="*/ 462 h 462"/>
                <a:gd name="T22" fmla="*/ 112 w 165"/>
                <a:gd name="T23" fmla="*/ 462 h 462"/>
                <a:gd name="T24" fmla="*/ 105 w 165"/>
                <a:gd name="T25" fmla="*/ 406 h 462"/>
                <a:gd name="T26" fmla="*/ 90 w 165"/>
                <a:gd name="T27" fmla="*/ 349 h 462"/>
                <a:gd name="T28" fmla="*/ 67 w 165"/>
                <a:gd name="T29" fmla="*/ 293 h 462"/>
                <a:gd name="T30" fmla="*/ 60 w 165"/>
                <a:gd name="T31" fmla="*/ 237 h 462"/>
                <a:gd name="T32" fmla="*/ 37 w 165"/>
                <a:gd name="T33" fmla="*/ 180 h 462"/>
                <a:gd name="T34" fmla="*/ 22 w 165"/>
                <a:gd name="T35" fmla="*/ 129 h 462"/>
                <a:gd name="T36" fmla="*/ 15 w 165"/>
                <a:gd name="T37" fmla="*/ 73 h 462"/>
                <a:gd name="T38" fmla="*/ 0 w 165"/>
                <a:gd name="T39" fmla="*/ 17 h 462"/>
                <a:gd name="T40" fmla="*/ 0 w 165"/>
                <a:gd name="T41" fmla="*/ 11 h 462"/>
                <a:gd name="T42" fmla="*/ 7 w 165"/>
                <a:gd name="T43" fmla="*/ 5 h 462"/>
                <a:gd name="T44" fmla="*/ 15 w 165"/>
                <a:gd name="T45" fmla="*/ 5 h 462"/>
                <a:gd name="T46" fmla="*/ 22 w 165"/>
                <a:gd name="T47" fmla="*/ 0 h 462"/>
                <a:gd name="T48" fmla="*/ 37 w 165"/>
                <a:gd name="T49" fmla="*/ 0 h 462"/>
                <a:gd name="T50" fmla="*/ 52 w 165"/>
                <a:gd name="T51" fmla="*/ 11 h 462"/>
                <a:gd name="T52" fmla="*/ 52 w 165"/>
                <a:gd name="T53" fmla="*/ 28 h 462"/>
                <a:gd name="T54" fmla="*/ 60 w 165"/>
                <a:gd name="T55" fmla="*/ 45 h 462"/>
                <a:gd name="T56" fmla="*/ 60 w 165"/>
                <a:gd name="T57" fmla="*/ 62 h 4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5" h="462">
                  <a:moveTo>
                    <a:pt x="60" y="62"/>
                  </a:moveTo>
                  <a:lnTo>
                    <a:pt x="75" y="107"/>
                  </a:lnTo>
                  <a:lnTo>
                    <a:pt x="90" y="158"/>
                  </a:lnTo>
                  <a:lnTo>
                    <a:pt x="97" y="203"/>
                  </a:lnTo>
                  <a:lnTo>
                    <a:pt x="112" y="254"/>
                  </a:lnTo>
                  <a:lnTo>
                    <a:pt x="127" y="299"/>
                  </a:lnTo>
                  <a:lnTo>
                    <a:pt x="143" y="349"/>
                  </a:lnTo>
                  <a:lnTo>
                    <a:pt x="150" y="400"/>
                  </a:lnTo>
                  <a:lnTo>
                    <a:pt x="165" y="445"/>
                  </a:lnTo>
                  <a:lnTo>
                    <a:pt x="165" y="457"/>
                  </a:lnTo>
                  <a:lnTo>
                    <a:pt x="158" y="462"/>
                  </a:lnTo>
                  <a:lnTo>
                    <a:pt x="112" y="462"/>
                  </a:lnTo>
                  <a:lnTo>
                    <a:pt x="105" y="406"/>
                  </a:lnTo>
                  <a:lnTo>
                    <a:pt x="90" y="349"/>
                  </a:lnTo>
                  <a:lnTo>
                    <a:pt x="67" y="293"/>
                  </a:lnTo>
                  <a:lnTo>
                    <a:pt x="60" y="237"/>
                  </a:lnTo>
                  <a:lnTo>
                    <a:pt x="37" y="180"/>
                  </a:lnTo>
                  <a:lnTo>
                    <a:pt x="22" y="129"/>
                  </a:lnTo>
                  <a:lnTo>
                    <a:pt x="15" y="73"/>
                  </a:lnTo>
                  <a:lnTo>
                    <a:pt x="0" y="17"/>
                  </a:lnTo>
                  <a:lnTo>
                    <a:pt x="0" y="11"/>
                  </a:lnTo>
                  <a:lnTo>
                    <a:pt x="7" y="5"/>
                  </a:lnTo>
                  <a:lnTo>
                    <a:pt x="15" y="5"/>
                  </a:lnTo>
                  <a:lnTo>
                    <a:pt x="22" y="0"/>
                  </a:lnTo>
                  <a:lnTo>
                    <a:pt x="37" y="0"/>
                  </a:lnTo>
                  <a:lnTo>
                    <a:pt x="52" y="11"/>
                  </a:lnTo>
                  <a:lnTo>
                    <a:pt x="52" y="28"/>
                  </a:lnTo>
                  <a:lnTo>
                    <a:pt x="60" y="45"/>
                  </a:lnTo>
                  <a:lnTo>
                    <a:pt x="60" y="62"/>
                  </a:lnTo>
                  <a:close/>
                </a:path>
              </a:pathLst>
            </a:custGeom>
            <a:solidFill>
              <a:srgbClr val="FF00FF"/>
            </a:solidFill>
            <a:ln w="9525">
              <a:noFill/>
              <a:round/>
              <a:headEnd/>
              <a:tailEnd/>
            </a:ln>
          </p:spPr>
          <p:txBody>
            <a:bodyPr/>
            <a:lstStyle/>
            <a:p>
              <a:endParaRPr lang="en-US"/>
            </a:p>
          </p:txBody>
        </p:sp>
        <p:sp>
          <p:nvSpPr>
            <p:cNvPr id="53388" name="Freeform 137"/>
            <p:cNvSpPr>
              <a:spLocks/>
            </p:cNvSpPr>
            <p:nvPr/>
          </p:nvSpPr>
          <p:spPr bwMode="auto">
            <a:xfrm>
              <a:off x="1624" y="1607"/>
              <a:ext cx="90" cy="62"/>
            </a:xfrm>
            <a:custGeom>
              <a:avLst/>
              <a:gdLst>
                <a:gd name="T0" fmla="*/ 90 w 90"/>
                <a:gd name="T1" fmla="*/ 17 h 62"/>
                <a:gd name="T2" fmla="*/ 90 w 90"/>
                <a:gd name="T3" fmla="*/ 29 h 62"/>
                <a:gd name="T4" fmla="*/ 83 w 90"/>
                <a:gd name="T5" fmla="*/ 40 h 62"/>
                <a:gd name="T6" fmla="*/ 53 w 90"/>
                <a:gd name="T7" fmla="*/ 62 h 62"/>
                <a:gd name="T8" fmla="*/ 45 w 90"/>
                <a:gd name="T9" fmla="*/ 62 h 62"/>
                <a:gd name="T10" fmla="*/ 38 w 90"/>
                <a:gd name="T11" fmla="*/ 57 h 62"/>
                <a:gd name="T12" fmla="*/ 30 w 90"/>
                <a:gd name="T13" fmla="*/ 57 h 62"/>
                <a:gd name="T14" fmla="*/ 8 w 90"/>
                <a:gd name="T15" fmla="*/ 40 h 62"/>
                <a:gd name="T16" fmla="*/ 0 w 90"/>
                <a:gd name="T17" fmla="*/ 40 h 62"/>
                <a:gd name="T18" fmla="*/ 8 w 90"/>
                <a:gd name="T19" fmla="*/ 29 h 62"/>
                <a:gd name="T20" fmla="*/ 15 w 90"/>
                <a:gd name="T21" fmla="*/ 17 h 62"/>
                <a:gd name="T22" fmla="*/ 15 w 90"/>
                <a:gd name="T23" fmla="*/ 12 h 62"/>
                <a:gd name="T24" fmla="*/ 30 w 90"/>
                <a:gd name="T25" fmla="*/ 0 h 62"/>
                <a:gd name="T26" fmla="*/ 68 w 90"/>
                <a:gd name="T27" fmla="*/ 0 h 62"/>
                <a:gd name="T28" fmla="*/ 90 w 90"/>
                <a:gd name="T29" fmla="*/ 17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62">
                  <a:moveTo>
                    <a:pt x="90" y="17"/>
                  </a:moveTo>
                  <a:lnTo>
                    <a:pt x="90" y="29"/>
                  </a:lnTo>
                  <a:lnTo>
                    <a:pt x="83" y="40"/>
                  </a:lnTo>
                  <a:lnTo>
                    <a:pt x="53" y="62"/>
                  </a:lnTo>
                  <a:lnTo>
                    <a:pt x="45" y="62"/>
                  </a:lnTo>
                  <a:lnTo>
                    <a:pt x="38" y="57"/>
                  </a:lnTo>
                  <a:lnTo>
                    <a:pt x="30" y="57"/>
                  </a:lnTo>
                  <a:lnTo>
                    <a:pt x="8" y="40"/>
                  </a:lnTo>
                  <a:lnTo>
                    <a:pt x="0" y="40"/>
                  </a:lnTo>
                  <a:lnTo>
                    <a:pt x="8" y="29"/>
                  </a:lnTo>
                  <a:lnTo>
                    <a:pt x="15" y="17"/>
                  </a:lnTo>
                  <a:lnTo>
                    <a:pt x="15" y="12"/>
                  </a:lnTo>
                  <a:lnTo>
                    <a:pt x="30" y="0"/>
                  </a:lnTo>
                  <a:lnTo>
                    <a:pt x="68" y="0"/>
                  </a:lnTo>
                  <a:lnTo>
                    <a:pt x="90" y="17"/>
                  </a:lnTo>
                  <a:close/>
                </a:path>
              </a:pathLst>
            </a:custGeom>
            <a:solidFill>
              <a:srgbClr val="FF0000"/>
            </a:solidFill>
            <a:ln w="9525">
              <a:noFill/>
              <a:round/>
              <a:headEnd/>
              <a:tailEnd/>
            </a:ln>
          </p:spPr>
          <p:txBody>
            <a:bodyPr/>
            <a:lstStyle/>
            <a:p>
              <a:endParaRPr lang="en-US"/>
            </a:p>
          </p:txBody>
        </p:sp>
        <p:sp>
          <p:nvSpPr>
            <p:cNvPr id="53389" name="Freeform 138"/>
            <p:cNvSpPr>
              <a:spLocks/>
            </p:cNvSpPr>
            <p:nvPr/>
          </p:nvSpPr>
          <p:spPr bwMode="auto">
            <a:xfrm>
              <a:off x="767" y="1613"/>
              <a:ext cx="316" cy="259"/>
            </a:xfrm>
            <a:custGeom>
              <a:avLst/>
              <a:gdLst>
                <a:gd name="T0" fmla="*/ 316 w 316"/>
                <a:gd name="T1" fmla="*/ 11 h 259"/>
                <a:gd name="T2" fmla="*/ 316 w 316"/>
                <a:gd name="T3" fmla="*/ 23 h 259"/>
                <a:gd name="T4" fmla="*/ 263 w 316"/>
                <a:gd name="T5" fmla="*/ 62 h 259"/>
                <a:gd name="T6" fmla="*/ 256 w 316"/>
                <a:gd name="T7" fmla="*/ 79 h 259"/>
                <a:gd name="T8" fmla="*/ 196 w 316"/>
                <a:gd name="T9" fmla="*/ 124 h 259"/>
                <a:gd name="T10" fmla="*/ 180 w 316"/>
                <a:gd name="T11" fmla="*/ 141 h 259"/>
                <a:gd name="T12" fmla="*/ 173 w 316"/>
                <a:gd name="T13" fmla="*/ 152 h 259"/>
                <a:gd name="T14" fmla="*/ 128 w 316"/>
                <a:gd name="T15" fmla="*/ 186 h 259"/>
                <a:gd name="T16" fmla="*/ 113 w 316"/>
                <a:gd name="T17" fmla="*/ 203 h 259"/>
                <a:gd name="T18" fmla="*/ 98 w 316"/>
                <a:gd name="T19" fmla="*/ 209 h 259"/>
                <a:gd name="T20" fmla="*/ 90 w 316"/>
                <a:gd name="T21" fmla="*/ 226 h 259"/>
                <a:gd name="T22" fmla="*/ 68 w 316"/>
                <a:gd name="T23" fmla="*/ 237 h 259"/>
                <a:gd name="T24" fmla="*/ 53 w 316"/>
                <a:gd name="T25" fmla="*/ 248 h 259"/>
                <a:gd name="T26" fmla="*/ 45 w 316"/>
                <a:gd name="T27" fmla="*/ 259 h 259"/>
                <a:gd name="T28" fmla="*/ 30 w 316"/>
                <a:gd name="T29" fmla="*/ 259 h 259"/>
                <a:gd name="T30" fmla="*/ 23 w 316"/>
                <a:gd name="T31" fmla="*/ 254 h 259"/>
                <a:gd name="T32" fmla="*/ 15 w 316"/>
                <a:gd name="T33" fmla="*/ 254 h 259"/>
                <a:gd name="T34" fmla="*/ 0 w 316"/>
                <a:gd name="T35" fmla="*/ 242 h 259"/>
                <a:gd name="T36" fmla="*/ 38 w 316"/>
                <a:gd name="T37" fmla="*/ 214 h 259"/>
                <a:gd name="T38" fmla="*/ 53 w 316"/>
                <a:gd name="T39" fmla="*/ 197 h 259"/>
                <a:gd name="T40" fmla="*/ 68 w 316"/>
                <a:gd name="T41" fmla="*/ 180 h 259"/>
                <a:gd name="T42" fmla="*/ 90 w 316"/>
                <a:gd name="T43" fmla="*/ 169 h 259"/>
                <a:gd name="T44" fmla="*/ 105 w 316"/>
                <a:gd name="T45" fmla="*/ 152 h 259"/>
                <a:gd name="T46" fmla="*/ 120 w 316"/>
                <a:gd name="T47" fmla="*/ 141 h 259"/>
                <a:gd name="T48" fmla="*/ 135 w 316"/>
                <a:gd name="T49" fmla="*/ 124 h 259"/>
                <a:gd name="T50" fmla="*/ 158 w 316"/>
                <a:gd name="T51" fmla="*/ 107 h 259"/>
                <a:gd name="T52" fmla="*/ 173 w 316"/>
                <a:gd name="T53" fmla="*/ 90 h 259"/>
                <a:gd name="T54" fmla="*/ 188 w 316"/>
                <a:gd name="T55" fmla="*/ 79 h 259"/>
                <a:gd name="T56" fmla="*/ 203 w 316"/>
                <a:gd name="T57" fmla="*/ 62 h 259"/>
                <a:gd name="T58" fmla="*/ 218 w 316"/>
                <a:gd name="T59" fmla="*/ 45 h 259"/>
                <a:gd name="T60" fmla="*/ 241 w 316"/>
                <a:gd name="T61" fmla="*/ 34 h 259"/>
                <a:gd name="T62" fmla="*/ 256 w 316"/>
                <a:gd name="T63" fmla="*/ 17 h 259"/>
                <a:gd name="T64" fmla="*/ 271 w 316"/>
                <a:gd name="T65" fmla="*/ 0 h 259"/>
                <a:gd name="T66" fmla="*/ 301 w 316"/>
                <a:gd name="T67" fmla="*/ 0 h 259"/>
                <a:gd name="T68" fmla="*/ 316 w 316"/>
                <a:gd name="T69" fmla="*/ 11 h 2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 h="259">
                  <a:moveTo>
                    <a:pt x="316" y="11"/>
                  </a:moveTo>
                  <a:lnTo>
                    <a:pt x="316" y="23"/>
                  </a:lnTo>
                  <a:lnTo>
                    <a:pt x="263" y="62"/>
                  </a:lnTo>
                  <a:lnTo>
                    <a:pt x="256" y="79"/>
                  </a:lnTo>
                  <a:lnTo>
                    <a:pt x="196" y="124"/>
                  </a:lnTo>
                  <a:lnTo>
                    <a:pt x="180" y="141"/>
                  </a:lnTo>
                  <a:lnTo>
                    <a:pt x="173" y="152"/>
                  </a:lnTo>
                  <a:lnTo>
                    <a:pt x="128" y="186"/>
                  </a:lnTo>
                  <a:lnTo>
                    <a:pt x="113" y="203"/>
                  </a:lnTo>
                  <a:lnTo>
                    <a:pt x="98" y="209"/>
                  </a:lnTo>
                  <a:lnTo>
                    <a:pt x="90" y="226"/>
                  </a:lnTo>
                  <a:lnTo>
                    <a:pt x="68" y="237"/>
                  </a:lnTo>
                  <a:lnTo>
                    <a:pt x="53" y="248"/>
                  </a:lnTo>
                  <a:lnTo>
                    <a:pt x="45" y="259"/>
                  </a:lnTo>
                  <a:lnTo>
                    <a:pt x="30" y="259"/>
                  </a:lnTo>
                  <a:lnTo>
                    <a:pt x="23" y="254"/>
                  </a:lnTo>
                  <a:lnTo>
                    <a:pt x="15" y="254"/>
                  </a:lnTo>
                  <a:lnTo>
                    <a:pt x="0" y="242"/>
                  </a:lnTo>
                  <a:lnTo>
                    <a:pt x="38" y="214"/>
                  </a:lnTo>
                  <a:lnTo>
                    <a:pt x="53" y="197"/>
                  </a:lnTo>
                  <a:lnTo>
                    <a:pt x="68" y="180"/>
                  </a:lnTo>
                  <a:lnTo>
                    <a:pt x="90" y="169"/>
                  </a:lnTo>
                  <a:lnTo>
                    <a:pt x="105" y="152"/>
                  </a:lnTo>
                  <a:lnTo>
                    <a:pt x="120" y="141"/>
                  </a:lnTo>
                  <a:lnTo>
                    <a:pt x="135" y="124"/>
                  </a:lnTo>
                  <a:lnTo>
                    <a:pt x="158" y="107"/>
                  </a:lnTo>
                  <a:lnTo>
                    <a:pt x="173" y="90"/>
                  </a:lnTo>
                  <a:lnTo>
                    <a:pt x="188" y="79"/>
                  </a:lnTo>
                  <a:lnTo>
                    <a:pt x="203" y="62"/>
                  </a:lnTo>
                  <a:lnTo>
                    <a:pt x="218" y="45"/>
                  </a:lnTo>
                  <a:lnTo>
                    <a:pt x="241" y="34"/>
                  </a:lnTo>
                  <a:lnTo>
                    <a:pt x="256" y="17"/>
                  </a:lnTo>
                  <a:lnTo>
                    <a:pt x="271" y="0"/>
                  </a:lnTo>
                  <a:lnTo>
                    <a:pt x="301" y="0"/>
                  </a:lnTo>
                  <a:lnTo>
                    <a:pt x="316" y="11"/>
                  </a:lnTo>
                  <a:close/>
                </a:path>
              </a:pathLst>
            </a:custGeom>
            <a:solidFill>
              <a:srgbClr val="FF3F3F"/>
            </a:solidFill>
            <a:ln w="9525">
              <a:noFill/>
              <a:round/>
              <a:headEnd/>
              <a:tailEnd/>
            </a:ln>
          </p:spPr>
          <p:txBody>
            <a:bodyPr/>
            <a:lstStyle/>
            <a:p>
              <a:endParaRPr lang="en-US"/>
            </a:p>
          </p:txBody>
        </p:sp>
        <p:sp>
          <p:nvSpPr>
            <p:cNvPr id="53390" name="Freeform 139"/>
            <p:cNvSpPr>
              <a:spLocks/>
            </p:cNvSpPr>
            <p:nvPr/>
          </p:nvSpPr>
          <p:spPr bwMode="auto">
            <a:xfrm>
              <a:off x="3677" y="1647"/>
              <a:ext cx="158" cy="107"/>
            </a:xfrm>
            <a:custGeom>
              <a:avLst/>
              <a:gdLst>
                <a:gd name="T0" fmla="*/ 105 w 158"/>
                <a:gd name="T1" fmla="*/ 0 h 107"/>
                <a:gd name="T2" fmla="*/ 105 w 158"/>
                <a:gd name="T3" fmla="*/ 11 h 107"/>
                <a:gd name="T4" fmla="*/ 120 w 158"/>
                <a:gd name="T5" fmla="*/ 22 h 107"/>
                <a:gd name="T6" fmla="*/ 158 w 158"/>
                <a:gd name="T7" fmla="*/ 22 h 107"/>
                <a:gd name="T8" fmla="*/ 150 w 158"/>
                <a:gd name="T9" fmla="*/ 34 h 107"/>
                <a:gd name="T10" fmla="*/ 143 w 158"/>
                <a:gd name="T11" fmla="*/ 45 h 107"/>
                <a:gd name="T12" fmla="*/ 135 w 158"/>
                <a:gd name="T13" fmla="*/ 51 h 107"/>
                <a:gd name="T14" fmla="*/ 120 w 158"/>
                <a:gd name="T15" fmla="*/ 56 h 107"/>
                <a:gd name="T16" fmla="*/ 120 w 158"/>
                <a:gd name="T17" fmla="*/ 62 h 107"/>
                <a:gd name="T18" fmla="*/ 113 w 158"/>
                <a:gd name="T19" fmla="*/ 73 h 107"/>
                <a:gd name="T20" fmla="*/ 113 w 158"/>
                <a:gd name="T21" fmla="*/ 84 h 107"/>
                <a:gd name="T22" fmla="*/ 98 w 158"/>
                <a:gd name="T23" fmla="*/ 90 h 107"/>
                <a:gd name="T24" fmla="*/ 83 w 158"/>
                <a:gd name="T25" fmla="*/ 84 h 107"/>
                <a:gd name="T26" fmla="*/ 60 w 158"/>
                <a:gd name="T27" fmla="*/ 84 h 107"/>
                <a:gd name="T28" fmla="*/ 38 w 158"/>
                <a:gd name="T29" fmla="*/ 101 h 107"/>
                <a:gd name="T30" fmla="*/ 23 w 158"/>
                <a:gd name="T31" fmla="*/ 107 h 107"/>
                <a:gd name="T32" fmla="*/ 15 w 158"/>
                <a:gd name="T33" fmla="*/ 107 h 107"/>
                <a:gd name="T34" fmla="*/ 15 w 158"/>
                <a:gd name="T35" fmla="*/ 90 h 107"/>
                <a:gd name="T36" fmla="*/ 23 w 158"/>
                <a:gd name="T37" fmla="*/ 84 h 107"/>
                <a:gd name="T38" fmla="*/ 30 w 158"/>
                <a:gd name="T39" fmla="*/ 73 h 107"/>
                <a:gd name="T40" fmla="*/ 30 w 158"/>
                <a:gd name="T41" fmla="*/ 56 h 107"/>
                <a:gd name="T42" fmla="*/ 23 w 158"/>
                <a:gd name="T43" fmla="*/ 51 h 107"/>
                <a:gd name="T44" fmla="*/ 8 w 158"/>
                <a:gd name="T45" fmla="*/ 51 h 107"/>
                <a:gd name="T46" fmla="*/ 0 w 158"/>
                <a:gd name="T47" fmla="*/ 39 h 107"/>
                <a:gd name="T48" fmla="*/ 8 w 158"/>
                <a:gd name="T49" fmla="*/ 34 h 107"/>
                <a:gd name="T50" fmla="*/ 15 w 158"/>
                <a:gd name="T51" fmla="*/ 34 h 107"/>
                <a:gd name="T52" fmla="*/ 23 w 158"/>
                <a:gd name="T53" fmla="*/ 28 h 107"/>
                <a:gd name="T54" fmla="*/ 75 w 158"/>
                <a:gd name="T55" fmla="*/ 28 h 107"/>
                <a:gd name="T56" fmla="*/ 75 w 158"/>
                <a:gd name="T57" fmla="*/ 22 h 107"/>
                <a:gd name="T58" fmla="*/ 83 w 158"/>
                <a:gd name="T59" fmla="*/ 22 h 107"/>
                <a:gd name="T60" fmla="*/ 83 w 158"/>
                <a:gd name="T61" fmla="*/ 17 h 107"/>
                <a:gd name="T62" fmla="*/ 98 w 158"/>
                <a:gd name="T63" fmla="*/ 5 h 107"/>
                <a:gd name="T64" fmla="*/ 98 w 158"/>
                <a:gd name="T65" fmla="*/ 0 h 107"/>
                <a:gd name="T66" fmla="*/ 105 w 158"/>
                <a:gd name="T67" fmla="*/ 0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8" h="107">
                  <a:moveTo>
                    <a:pt x="105" y="0"/>
                  </a:moveTo>
                  <a:lnTo>
                    <a:pt x="105" y="11"/>
                  </a:lnTo>
                  <a:lnTo>
                    <a:pt x="120" y="22"/>
                  </a:lnTo>
                  <a:lnTo>
                    <a:pt x="158" y="22"/>
                  </a:lnTo>
                  <a:lnTo>
                    <a:pt x="150" y="34"/>
                  </a:lnTo>
                  <a:lnTo>
                    <a:pt x="143" y="45"/>
                  </a:lnTo>
                  <a:lnTo>
                    <a:pt x="135" y="51"/>
                  </a:lnTo>
                  <a:lnTo>
                    <a:pt x="120" y="56"/>
                  </a:lnTo>
                  <a:lnTo>
                    <a:pt x="120" y="62"/>
                  </a:lnTo>
                  <a:lnTo>
                    <a:pt x="113" y="73"/>
                  </a:lnTo>
                  <a:lnTo>
                    <a:pt x="113" y="84"/>
                  </a:lnTo>
                  <a:lnTo>
                    <a:pt x="98" y="90"/>
                  </a:lnTo>
                  <a:lnTo>
                    <a:pt x="83" y="84"/>
                  </a:lnTo>
                  <a:lnTo>
                    <a:pt x="60" y="84"/>
                  </a:lnTo>
                  <a:lnTo>
                    <a:pt x="38" y="101"/>
                  </a:lnTo>
                  <a:lnTo>
                    <a:pt x="23" y="107"/>
                  </a:lnTo>
                  <a:lnTo>
                    <a:pt x="15" y="107"/>
                  </a:lnTo>
                  <a:lnTo>
                    <a:pt x="15" y="90"/>
                  </a:lnTo>
                  <a:lnTo>
                    <a:pt x="23" y="84"/>
                  </a:lnTo>
                  <a:lnTo>
                    <a:pt x="30" y="73"/>
                  </a:lnTo>
                  <a:lnTo>
                    <a:pt x="30" y="56"/>
                  </a:lnTo>
                  <a:lnTo>
                    <a:pt x="23" y="51"/>
                  </a:lnTo>
                  <a:lnTo>
                    <a:pt x="8" y="51"/>
                  </a:lnTo>
                  <a:lnTo>
                    <a:pt x="0" y="39"/>
                  </a:lnTo>
                  <a:lnTo>
                    <a:pt x="8" y="34"/>
                  </a:lnTo>
                  <a:lnTo>
                    <a:pt x="15" y="34"/>
                  </a:lnTo>
                  <a:lnTo>
                    <a:pt x="23" y="28"/>
                  </a:lnTo>
                  <a:lnTo>
                    <a:pt x="75" y="28"/>
                  </a:lnTo>
                  <a:lnTo>
                    <a:pt x="75" y="22"/>
                  </a:lnTo>
                  <a:lnTo>
                    <a:pt x="83" y="22"/>
                  </a:lnTo>
                  <a:lnTo>
                    <a:pt x="83" y="17"/>
                  </a:lnTo>
                  <a:lnTo>
                    <a:pt x="98" y="5"/>
                  </a:lnTo>
                  <a:lnTo>
                    <a:pt x="98" y="0"/>
                  </a:lnTo>
                  <a:lnTo>
                    <a:pt x="105" y="0"/>
                  </a:lnTo>
                  <a:close/>
                </a:path>
              </a:pathLst>
            </a:custGeom>
            <a:solidFill>
              <a:srgbClr val="FF00FF"/>
            </a:solidFill>
            <a:ln w="9525">
              <a:noFill/>
              <a:round/>
              <a:headEnd/>
              <a:tailEnd/>
            </a:ln>
          </p:spPr>
          <p:txBody>
            <a:bodyPr/>
            <a:lstStyle/>
            <a:p>
              <a:endParaRPr lang="en-US"/>
            </a:p>
          </p:txBody>
        </p:sp>
        <p:sp>
          <p:nvSpPr>
            <p:cNvPr id="53391" name="Freeform 140"/>
            <p:cNvSpPr>
              <a:spLocks/>
            </p:cNvSpPr>
            <p:nvPr/>
          </p:nvSpPr>
          <p:spPr bwMode="auto">
            <a:xfrm>
              <a:off x="1970" y="1681"/>
              <a:ext cx="181" cy="315"/>
            </a:xfrm>
            <a:custGeom>
              <a:avLst/>
              <a:gdLst>
                <a:gd name="T0" fmla="*/ 45 w 181"/>
                <a:gd name="T1" fmla="*/ 5 h 315"/>
                <a:gd name="T2" fmla="*/ 68 w 181"/>
                <a:gd name="T3" fmla="*/ 39 h 315"/>
                <a:gd name="T4" fmla="*/ 83 w 181"/>
                <a:gd name="T5" fmla="*/ 73 h 315"/>
                <a:gd name="T6" fmla="*/ 105 w 181"/>
                <a:gd name="T7" fmla="*/ 107 h 315"/>
                <a:gd name="T8" fmla="*/ 120 w 181"/>
                <a:gd name="T9" fmla="*/ 141 h 315"/>
                <a:gd name="T10" fmla="*/ 128 w 181"/>
                <a:gd name="T11" fmla="*/ 174 h 315"/>
                <a:gd name="T12" fmla="*/ 143 w 181"/>
                <a:gd name="T13" fmla="*/ 214 h 315"/>
                <a:gd name="T14" fmla="*/ 166 w 181"/>
                <a:gd name="T15" fmla="*/ 248 h 315"/>
                <a:gd name="T16" fmla="*/ 181 w 181"/>
                <a:gd name="T17" fmla="*/ 282 h 315"/>
                <a:gd name="T18" fmla="*/ 181 w 181"/>
                <a:gd name="T19" fmla="*/ 299 h 315"/>
                <a:gd name="T20" fmla="*/ 173 w 181"/>
                <a:gd name="T21" fmla="*/ 299 h 315"/>
                <a:gd name="T22" fmla="*/ 151 w 181"/>
                <a:gd name="T23" fmla="*/ 315 h 315"/>
                <a:gd name="T24" fmla="*/ 128 w 181"/>
                <a:gd name="T25" fmla="*/ 315 h 315"/>
                <a:gd name="T26" fmla="*/ 128 w 181"/>
                <a:gd name="T27" fmla="*/ 310 h 315"/>
                <a:gd name="T28" fmla="*/ 135 w 181"/>
                <a:gd name="T29" fmla="*/ 304 h 315"/>
                <a:gd name="T30" fmla="*/ 120 w 181"/>
                <a:gd name="T31" fmla="*/ 270 h 315"/>
                <a:gd name="T32" fmla="*/ 105 w 181"/>
                <a:gd name="T33" fmla="*/ 236 h 315"/>
                <a:gd name="T34" fmla="*/ 90 w 181"/>
                <a:gd name="T35" fmla="*/ 203 h 315"/>
                <a:gd name="T36" fmla="*/ 75 w 181"/>
                <a:gd name="T37" fmla="*/ 169 h 315"/>
                <a:gd name="T38" fmla="*/ 60 w 181"/>
                <a:gd name="T39" fmla="*/ 141 h 315"/>
                <a:gd name="T40" fmla="*/ 45 w 181"/>
                <a:gd name="T41" fmla="*/ 107 h 315"/>
                <a:gd name="T42" fmla="*/ 23 w 181"/>
                <a:gd name="T43" fmla="*/ 73 h 315"/>
                <a:gd name="T44" fmla="*/ 8 w 181"/>
                <a:gd name="T45" fmla="*/ 39 h 315"/>
                <a:gd name="T46" fmla="*/ 0 w 181"/>
                <a:gd name="T47" fmla="*/ 33 h 315"/>
                <a:gd name="T48" fmla="*/ 0 w 181"/>
                <a:gd name="T49" fmla="*/ 22 h 315"/>
                <a:gd name="T50" fmla="*/ 8 w 181"/>
                <a:gd name="T51" fmla="*/ 17 h 315"/>
                <a:gd name="T52" fmla="*/ 8 w 181"/>
                <a:gd name="T53" fmla="*/ 11 h 315"/>
                <a:gd name="T54" fmla="*/ 15 w 181"/>
                <a:gd name="T55" fmla="*/ 5 h 315"/>
                <a:gd name="T56" fmla="*/ 30 w 181"/>
                <a:gd name="T57" fmla="*/ 0 h 315"/>
                <a:gd name="T58" fmla="*/ 38 w 181"/>
                <a:gd name="T59" fmla="*/ 0 h 315"/>
                <a:gd name="T60" fmla="*/ 45 w 181"/>
                <a:gd name="T61" fmla="*/ 5 h 3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1" h="315">
                  <a:moveTo>
                    <a:pt x="45" y="5"/>
                  </a:moveTo>
                  <a:lnTo>
                    <a:pt x="68" y="39"/>
                  </a:lnTo>
                  <a:lnTo>
                    <a:pt x="83" y="73"/>
                  </a:lnTo>
                  <a:lnTo>
                    <a:pt x="105" y="107"/>
                  </a:lnTo>
                  <a:lnTo>
                    <a:pt x="120" y="141"/>
                  </a:lnTo>
                  <a:lnTo>
                    <a:pt x="128" y="174"/>
                  </a:lnTo>
                  <a:lnTo>
                    <a:pt x="143" y="214"/>
                  </a:lnTo>
                  <a:lnTo>
                    <a:pt x="166" y="248"/>
                  </a:lnTo>
                  <a:lnTo>
                    <a:pt x="181" y="282"/>
                  </a:lnTo>
                  <a:lnTo>
                    <a:pt x="181" y="299"/>
                  </a:lnTo>
                  <a:lnTo>
                    <a:pt x="173" y="299"/>
                  </a:lnTo>
                  <a:lnTo>
                    <a:pt x="151" y="315"/>
                  </a:lnTo>
                  <a:lnTo>
                    <a:pt x="128" y="315"/>
                  </a:lnTo>
                  <a:lnTo>
                    <a:pt x="128" y="310"/>
                  </a:lnTo>
                  <a:lnTo>
                    <a:pt x="135" y="304"/>
                  </a:lnTo>
                  <a:lnTo>
                    <a:pt x="120" y="270"/>
                  </a:lnTo>
                  <a:lnTo>
                    <a:pt x="105" y="236"/>
                  </a:lnTo>
                  <a:lnTo>
                    <a:pt x="90" y="203"/>
                  </a:lnTo>
                  <a:lnTo>
                    <a:pt x="75" y="169"/>
                  </a:lnTo>
                  <a:lnTo>
                    <a:pt x="60" y="141"/>
                  </a:lnTo>
                  <a:lnTo>
                    <a:pt x="45" y="107"/>
                  </a:lnTo>
                  <a:lnTo>
                    <a:pt x="23" y="73"/>
                  </a:lnTo>
                  <a:lnTo>
                    <a:pt x="8" y="39"/>
                  </a:lnTo>
                  <a:lnTo>
                    <a:pt x="0" y="33"/>
                  </a:lnTo>
                  <a:lnTo>
                    <a:pt x="0" y="22"/>
                  </a:lnTo>
                  <a:lnTo>
                    <a:pt x="8" y="17"/>
                  </a:lnTo>
                  <a:lnTo>
                    <a:pt x="8" y="11"/>
                  </a:lnTo>
                  <a:lnTo>
                    <a:pt x="15" y="5"/>
                  </a:lnTo>
                  <a:lnTo>
                    <a:pt x="30" y="0"/>
                  </a:lnTo>
                  <a:lnTo>
                    <a:pt x="38" y="0"/>
                  </a:lnTo>
                  <a:lnTo>
                    <a:pt x="45" y="5"/>
                  </a:lnTo>
                  <a:close/>
                </a:path>
              </a:pathLst>
            </a:custGeom>
            <a:solidFill>
              <a:srgbClr val="FF3F3F"/>
            </a:solidFill>
            <a:ln w="9525">
              <a:noFill/>
              <a:round/>
              <a:headEnd/>
              <a:tailEnd/>
            </a:ln>
          </p:spPr>
          <p:txBody>
            <a:bodyPr/>
            <a:lstStyle/>
            <a:p>
              <a:endParaRPr lang="en-US"/>
            </a:p>
          </p:txBody>
        </p:sp>
        <p:sp>
          <p:nvSpPr>
            <p:cNvPr id="53392" name="Freeform 141"/>
            <p:cNvSpPr>
              <a:spLocks/>
            </p:cNvSpPr>
            <p:nvPr/>
          </p:nvSpPr>
          <p:spPr bwMode="auto">
            <a:xfrm>
              <a:off x="5016" y="1692"/>
              <a:ext cx="165" cy="85"/>
            </a:xfrm>
            <a:custGeom>
              <a:avLst/>
              <a:gdLst>
                <a:gd name="T0" fmla="*/ 142 w 165"/>
                <a:gd name="T1" fmla="*/ 22 h 85"/>
                <a:gd name="T2" fmla="*/ 157 w 165"/>
                <a:gd name="T3" fmla="*/ 22 h 85"/>
                <a:gd name="T4" fmla="*/ 165 w 165"/>
                <a:gd name="T5" fmla="*/ 28 h 85"/>
                <a:gd name="T6" fmla="*/ 157 w 165"/>
                <a:gd name="T7" fmla="*/ 34 h 85"/>
                <a:gd name="T8" fmla="*/ 157 w 165"/>
                <a:gd name="T9" fmla="*/ 45 h 85"/>
                <a:gd name="T10" fmla="*/ 142 w 165"/>
                <a:gd name="T11" fmla="*/ 45 h 85"/>
                <a:gd name="T12" fmla="*/ 135 w 165"/>
                <a:gd name="T13" fmla="*/ 51 h 85"/>
                <a:gd name="T14" fmla="*/ 112 w 165"/>
                <a:gd name="T15" fmla="*/ 51 h 85"/>
                <a:gd name="T16" fmla="*/ 112 w 165"/>
                <a:gd name="T17" fmla="*/ 68 h 85"/>
                <a:gd name="T18" fmla="*/ 105 w 165"/>
                <a:gd name="T19" fmla="*/ 73 h 85"/>
                <a:gd name="T20" fmla="*/ 90 w 165"/>
                <a:gd name="T21" fmla="*/ 79 h 85"/>
                <a:gd name="T22" fmla="*/ 90 w 165"/>
                <a:gd name="T23" fmla="*/ 85 h 85"/>
                <a:gd name="T24" fmla="*/ 82 w 165"/>
                <a:gd name="T25" fmla="*/ 85 h 85"/>
                <a:gd name="T26" fmla="*/ 82 w 165"/>
                <a:gd name="T27" fmla="*/ 79 h 85"/>
                <a:gd name="T28" fmla="*/ 75 w 165"/>
                <a:gd name="T29" fmla="*/ 73 h 85"/>
                <a:gd name="T30" fmla="*/ 67 w 165"/>
                <a:gd name="T31" fmla="*/ 73 h 85"/>
                <a:gd name="T32" fmla="*/ 67 w 165"/>
                <a:gd name="T33" fmla="*/ 68 h 85"/>
                <a:gd name="T34" fmla="*/ 45 w 165"/>
                <a:gd name="T35" fmla="*/ 68 h 85"/>
                <a:gd name="T36" fmla="*/ 30 w 165"/>
                <a:gd name="T37" fmla="*/ 79 h 85"/>
                <a:gd name="T38" fmla="*/ 22 w 165"/>
                <a:gd name="T39" fmla="*/ 79 h 85"/>
                <a:gd name="T40" fmla="*/ 15 w 165"/>
                <a:gd name="T41" fmla="*/ 85 h 85"/>
                <a:gd name="T42" fmla="*/ 7 w 165"/>
                <a:gd name="T43" fmla="*/ 79 h 85"/>
                <a:gd name="T44" fmla="*/ 0 w 165"/>
                <a:gd name="T45" fmla="*/ 68 h 85"/>
                <a:gd name="T46" fmla="*/ 15 w 165"/>
                <a:gd name="T47" fmla="*/ 56 h 85"/>
                <a:gd name="T48" fmla="*/ 30 w 165"/>
                <a:gd name="T49" fmla="*/ 51 h 85"/>
                <a:gd name="T50" fmla="*/ 37 w 165"/>
                <a:gd name="T51" fmla="*/ 51 h 85"/>
                <a:gd name="T52" fmla="*/ 37 w 165"/>
                <a:gd name="T53" fmla="*/ 39 h 85"/>
                <a:gd name="T54" fmla="*/ 22 w 165"/>
                <a:gd name="T55" fmla="*/ 34 h 85"/>
                <a:gd name="T56" fmla="*/ 22 w 165"/>
                <a:gd name="T57" fmla="*/ 22 h 85"/>
                <a:gd name="T58" fmla="*/ 30 w 165"/>
                <a:gd name="T59" fmla="*/ 17 h 85"/>
                <a:gd name="T60" fmla="*/ 82 w 165"/>
                <a:gd name="T61" fmla="*/ 17 h 85"/>
                <a:gd name="T62" fmla="*/ 97 w 165"/>
                <a:gd name="T63" fmla="*/ 6 h 85"/>
                <a:gd name="T64" fmla="*/ 105 w 165"/>
                <a:gd name="T65" fmla="*/ 6 h 85"/>
                <a:gd name="T66" fmla="*/ 105 w 165"/>
                <a:gd name="T67" fmla="*/ 0 h 85"/>
                <a:gd name="T68" fmla="*/ 112 w 165"/>
                <a:gd name="T69" fmla="*/ 0 h 85"/>
                <a:gd name="T70" fmla="*/ 112 w 165"/>
                <a:gd name="T71" fmla="*/ 6 h 85"/>
                <a:gd name="T72" fmla="*/ 120 w 165"/>
                <a:gd name="T73" fmla="*/ 11 h 85"/>
                <a:gd name="T74" fmla="*/ 127 w 165"/>
                <a:gd name="T75" fmla="*/ 22 h 85"/>
                <a:gd name="T76" fmla="*/ 142 w 165"/>
                <a:gd name="T77" fmla="*/ 22 h 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5" h="85">
                  <a:moveTo>
                    <a:pt x="142" y="22"/>
                  </a:moveTo>
                  <a:lnTo>
                    <a:pt x="157" y="22"/>
                  </a:lnTo>
                  <a:lnTo>
                    <a:pt x="165" y="28"/>
                  </a:lnTo>
                  <a:lnTo>
                    <a:pt x="157" y="34"/>
                  </a:lnTo>
                  <a:lnTo>
                    <a:pt x="157" y="45"/>
                  </a:lnTo>
                  <a:lnTo>
                    <a:pt x="142" y="45"/>
                  </a:lnTo>
                  <a:lnTo>
                    <a:pt x="135" y="51"/>
                  </a:lnTo>
                  <a:lnTo>
                    <a:pt x="112" y="51"/>
                  </a:lnTo>
                  <a:lnTo>
                    <a:pt x="112" y="68"/>
                  </a:lnTo>
                  <a:lnTo>
                    <a:pt x="105" y="73"/>
                  </a:lnTo>
                  <a:lnTo>
                    <a:pt x="90" y="79"/>
                  </a:lnTo>
                  <a:lnTo>
                    <a:pt x="90" y="85"/>
                  </a:lnTo>
                  <a:lnTo>
                    <a:pt x="82" y="85"/>
                  </a:lnTo>
                  <a:lnTo>
                    <a:pt x="82" y="79"/>
                  </a:lnTo>
                  <a:lnTo>
                    <a:pt x="75" y="73"/>
                  </a:lnTo>
                  <a:lnTo>
                    <a:pt x="67" y="73"/>
                  </a:lnTo>
                  <a:lnTo>
                    <a:pt x="67" y="68"/>
                  </a:lnTo>
                  <a:lnTo>
                    <a:pt x="45" y="68"/>
                  </a:lnTo>
                  <a:lnTo>
                    <a:pt x="30" y="79"/>
                  </a:lnTo>
                  <a:lnTo>
                    <a:pt x="22" y="79"/>
                  </a:lnTo>
                  <a:lnTo>
                    <a:pt x="15" y="85"/>
                  </a:lnTo>
                  <a:lnTo>
                    <a:pt x="7" y="79"/>
                  </a:lnTo>
                  <a:lnTo>
                    <a:pt x="0" y="68"/>
                  </a:lnTo>
                  <a:lnTo>
                    <a:pt x="15" y="56"/>
                  </a:lnTo>
                  <a:lnTo>
                    <a:pt x="30" y="51"/>
                  </a:lnTo>
                  <a:lnTo>
                    <a:pt x="37" y="51"/>
                  </a:lnTo>
                  <a:lnTo>
                    <a:pt x="37" y="39"/>
                  </a:lnTo>
                  <a:lnTo>
                    <a:pt x="22" y="34"/>
                  </a:lnTo>
                  <a:lnTo>
                    <a:pt x="22" y="22"/>
                  </a:lnTo>
                  <a:lnTo>
                    <a:pt x="30" y="17"/>
                  </a:lnTo>
                  <a:lnTo>
                    <a:pt x="82" y="17"/>
                  </a:lnTo>
                  <a:lnTo>
                    <a:pt x="97" y="6"/>
                  </a:lnTo>
                  <a:lnTo>
                    <a:pt x="105" y="6"/>
                  </a:lnTo>
                  <a:lnTo>
                    <a:pt x="105" y="0"/>
                  </a:lnTo>
                  <a:lnTo>
                    <a:pt x="112" y="0"/>
                  </a:lnTo>
                  <a:lnTo>
                    <a:pt x="112" y="6"/>
                  </a:lnTo>
                  <a:lnTo>
                    <a:pt x="120" y="11"/>
                  </a:lnTo>
                  <a:lnTo>
                    <a:pt x="127" y="22"/>
                  </a:lnTo>
                  <a:lnTo>
                    <a:pt x="142" y="22"/>
                  </a:lnTo>
                  <a:close/>
                </a:path>
              </a:pathLst>
            </a:custGeom>
            <a:solidFill>
              <a:srgbClr val="FF00FF"/>
            </a:solidFill>
            <a:ln w="9525">
              <a:noFill/>
              <a:round/>
              <a:headEnd/>
              <a:tailEnd/>
            </a:ln>
          </p:spPr>
          <p:txBody>
            <a:bodyPr/>
            <a:lstStyle/>
            <a:p>
              <a:endParaRPr lang="en-US"/>
            </a:p>
          </p:txBody>
        </p:sp>
        <p:sp>
          <p:nvSpPr>
            <p:cNvPr id="53393" name="Freeform 142"/>
            <p:cNvSpPr>
              <a:spLocks/>
            </p:cNvSpPr>
            <p:nvPr/>
          </p:nvSpPr>
          <p:spPr bwMode="auto">
            <a:xfrm>
              <a:off x="2797" y="1698"/>
              <a:ext cx="83" cy="62"/>
            </a:xfrm>
            <a:custGeom>
              <a:avLst/>
              <a:gdLst>
                <a:gd name="T0" fmla="*/ 83 w 83"/>
                <a:gd name="T1" fmla="*/ 22 h 62"/>
                <a:gd name="T2" fmla="*/ 83 w 83"/>
                <a:gd name="T3" fmla="*/ 33 h 62"/>
                <a:gd name="T4" fmla="*/ 75 w 83"/>
                <a:gd name="T5" fmla="*/ 39 h 62"/>
                <a:gd name="T6" fmla="*/ 75 w 83"/>
                <a:gd name="T7" fmla="*/ 45 h 62"/>
                <a:gd name="T8" fmla="*/ 60 w 83"/>
                <a:gd name="T9" fmla="*/ 56 h 62"/>
                <a:gd name="T10" fmla="*/ 53 w 83"/>
                <a:gd name="T11" fmla="*/ 56 h 62"/>
                <a:gd name="T12" fmla="*/ 45 w 83"/>
                <a:gd name="T13" fmla="*/ 62 h 62"/>
                <a:gd name="T14" fmla="*/ 38 w 83"/>
                <a:gd name="T15" fmla="*/ 62 h 62"/>
                <a:gd name="T16" fmla="*/ 30 w 83"/>
                <a:gd name="T17" fmla="*/ 56 h 62"/>
                <a:gd name="T18" fmla="*/ 15 w 83"/>
                <a:gd name="T19" fmla="*/ 56 h 62"/>
                <a:gd name="T20" fmla="*/ 8 w 83"/>
                <a:gd name="T21" fmla="*/ 50 h 62"/>
                <a:gd name="T22" fmla="*/ 8 w 83"/>
                <a:gd name="T23" fmla="*/ 45 h 62"/>
                <a:gd name="T24" fmla="*/ 0 w 83"/>
                <a:gd name="T25" fmla="*/ 45 h 62"/>
                <a:gd name="T26" fmla="*/ 0 w 83"/>
                <a:gd name="T27" fmla="*/ 16 h 62"/>
                <a:gd name="T28" fmla="*/ 8 w 83"/>
                <a:gd name="T29" fmla="*/ 16 h 62"/>
                <a:gd name="T30" fmla="*/ 23 w 83"/>
                <a:gd name="T31" fmla="*/ 5 h 62"/>
                <a:gd name="T32" fmla="*/ 30 w 83"/>
                <a:gd name="T33" fmla="*/ 5 h 62"/>
                <a:gd name="T34" fmla="*/ 38 w 83"/>
                <a:gd name="T35" fmla="*/ 0 h 62"/>
                <a:gd name="T36" fmla="*/ 45 w 83"/>
                <a:gd name="T37" fmla="*/ 0 h 62"/>
                <a:gd name="T38" fmla="*/ 53 w 83"/>
                <a:gd name="T39" fmla="*/ 5 h 62"/>
                <a:gd name="T40" fmla="*/ 60 w 83"/>
                <a:gd name="T41" fmla="*/ 5 h 62"/>
                <a:gd name="T42" fmla="*/ 60 w 83"/>
                <a:gd name="T43" fmla="*/ 11 h 62"/>
                <a:gd name="T44" fmla="*/ 68 w 83"/>
                <a:gd name="T45" fmla="*/ 11 h 62"/>
                <a:gd name="T46" fmla="*/ 83 w 83"/>
                <a:gd name="T47" fmla="*/ 22 h 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3" h="62">
                  <a:moveTo>
                    <a:pt x="83" y="22"/>
                  </a:moveTo>
                  <a:lnTo>
                    <a:pt x="83" y="33"/>
                  </a:lnTo>
                  <a:lnTo>
                    <a:pt x="75" y="39"/>
                  </a:lnTo>
                  <a:lnTo>
                    <a:pt x="75" y="45"/>
                  </a:lnTo>
                  <a:lnTo>
                    <a:pt x="60" y="56"/>
                  </a:lnTo>
                  <a:lnTo>
                    <a:pt x="53" y="56"/>
                  </a:lnTo>
                  <a:lnTo>
                    <a:pt x="45" y="62"/>
                  </a:lnTo>
                  <a:lnTo>
                    <a:pt x="38" y="62"/>
                  </a:lnTo>
                  <a:lnTo>
                    <a:pt x="30" y="56"/>
                  </a:lnTo>
                  <a:lnTo>
                    <a:pt x="15" y="56"/>
                  </a:lnTo>
                  <a:lnTo>
                    <a:pt x="8" y="50"/>
                  </a:lnTo>
                  <a:lnTo>
                    <a:pt x="8" y="45"/>
                  </a:lnTo>
                  <a:lnTo>
                    <a:pt x="0" y="45"/>
                  </a:lnTo>
                  <a:lnTo>
                    <a:pt x="0" y="16"/>
                  </a:lnTo>
                  <a:lnTo>
                    <a:pt x="8" y="16"/>
                  </a:lnTo>
                  <a:lnTo>
                    <a:pt x="23" y="5"/>
                  </a:lnTo>
                  <a:lnTo>
                    <a:pt x="30" y="5"/>
                  </a:lnTo>
                  <a:lnTo>
                    <a:pt x="38" y="0"/>
                  </a:lnTo>
                  <a:lnTo>
                    <a:pt x="45" y="0"/>
                  </a:lnTo>
                  <a:lnTo>
                    <a:pt x="53" y="5"/>
                  </a:lnTo>
                  <a:lnTo>
                    <a:pt x="60" y="5"/>
                  </a:lnTo>
                  <a:lnTo>
                    <a:pt x="60" y="11"/>
                  </a:lnTo>
                  <a:lnTo>
                    <a:pt x="68" y="11"/>
                  </a:lnTo>
                  <a:lnTo>
                    <a:pt x="83" y="22"/>
                  </a:lnTo>
                  <a:close/>
                </a:path>
              </a:pathLst>
            </a:custGeom>
            <a:solidFill>
              <a:srgbClr val="3FFF3F"/>
            </a:solidFill>
            <a:ln w="9525">
              <a:noFill/>
              <a:round/>
              <a:headEnd/>
              <a:tailEnd/>
            </a:ln>
          </p:spPr>
          <p:txBody>
            <a:bodyPr/>
            <a:lstStyle/>
            <a:p>
              <a:endParaRPr lang="en-US"/>
            </a:p>
          </p:txBody>
        </p:sp>
        <p:sp>
          <p:nvSpPr>
            <p:cNvPr id="53394" name="Freeform 143"/>
            <p:cNvSpPr>
              <a:spLocks/>
            </p:cNvSpPr>
            <p:nvPr/>
          </p:nvSpPr>
          <p:spPr bwMode="auto">
            <a:xfrm>
              <a:off x="1188" y="1737"/>
              <a:ext cx="181" cy="288"/>
            </a:xfrm>
            <a:custGeom>
              <a:avLst/>
              <a:gdLst>
                <a:gd name="T0" fmla="*/ 181 w 181"/>
                <a:gd name="T1" fmla="*/ 17 h 288"/>
                <a:gd name="T2" fmla="*/ 158 w 181"/>
                <a:gd name="T3" fmla="*/ 51 h 288"/>
                <a:gd name="T4" fmla="*/ 135 w 181"/>
                <a:gd name="T5" fmla="*/ 85 h 288"/>
                <a:gd name="T6" fmla="*/ 120 w 181"/>
                <a:gd name="T7" fmla="*/ 118 h 288"/>
                <a:gd name="T8" fmla="*/ 105 w 181"/>
                <a:gd name="T9" fmla="*/ 152 h 288"/>
                <a:gd name="T10" fmla="*/ 83 w 181"/>
                <a:gd name="T11" fmla="*/ 186 h 288"/>
                <a:gd name="T12" fmla="*/ 75 w 181"/>
                <a:gd name="T13" fmla="*/ 220 h 288"/>
                <a:gd name="T14" fmla="*/ 60 w 181"/>
                <a:gd name="T15" fmla="*/ 254 h 288"/>
                <a:gd name="T16" fmla="*/ 45 w 181"/>
                <a:gd name="T17" fmla="*/ 288 h 288"/>
                <a:gd name="T18" fmla="*/ 0 w 181"/>
                <a:gd name="T19" fmla="*/ 282 h 288"/>
                <a:gd name="T20" fmla="*/ 15 w 181"/>
                <a:gd name="T21" fmla="*/ 248 h 288"/>
                <a:gd name="T22" fmla="*/ 23 w 181"/>
                <a:gd name="T23" fmla="*/ 214 h 288"/>
                <a:gd name="T24" fmla="*/ 38 w 181"/>
                <a:gd name="T25" fmla="*/ 180 h 288"/>
                <a:gd name="T26" fmla="*/ 53 w 181"/>
                <a:gd name="T27" fmla="*/ 147 h 288"/>
                <a:gd name="T28" fmla="*/ 68 w 181"/>
                <a:gd name="T29" fmla="*/ 107 h 288"/>
                <a:gd name="T30" fmla="*/ 83 w 181"/>
                <a:gd name="T31" fmla="*/ 73 h 288"/>
                <a:gd name="T32" fmla="*/ 105 w 181"/>
                <a:gd name="T33" fmla="*/ 40 h 288"/>
                <a:gd name="T34" fmla="*/ 120 w 181"/>
                <a:gd name="T35" fmla="*/ 6 h 288"/>
                <a:gd name="T36" fmla="*/ 128 w 181"/>
                <a:gd name="T37" fmla="*/ 6 h 288"/>
                <a:gd name="T38" fmla="*/ 135 w 181"/>
                <a:gd name="T39" fmla="*/ 0 h 288"/>
                <a:gd name="T40" fmla="*/ 166 w 181"/>
                <a:gd name="T41" fmla="*/ 0 h 288"/>
                <a:gd name="T42" fmla="*/ 173 w 181"/>
                <a:gd name="T43" fmla="*/ 6 h 288"/>
                <a:gd name="T44" fmla="*/ 181 w 181"/>
                <a:gd name="T45" fmla="*/ 17 h 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1" h="288">
                  <a:moveTo>
                    <a:pt x="181" y="17"/>
                  </a:moveTo>
                  <a:lnTo>
                    <a:pt x="158" y="51"/>
                  </a:lnTo>
                  <a:lnTo>
                    <a:pt x="135" y="85"/>
                  </a:lnTo>
                  <a:lnTo>
                    <a:pt x="120" y="118"/>
                  </a:lnTo>
                  <a:lnTo>
                    <a:pt x="105" y="152"/>
                  </a:lnTo>
                  <a:lnTo>
                    <a:pt x="83" y="186"/>
                  </a:lnTo>
                  <a:lnTo>
                    <a:pt x="75" y="220"/>
                  </a:lnTo>
                  <a:lnTo>
                    <a:pt x="60" y="254"/>
                  </a:lnTo>
                  <a:lnTo>
                    <a:pt x="45" y="288"/>
                  </a:lnTo>
                  <a:lnTo>
                    <a:pt x="0" y="282"/>
                  </a:lnTo>
                  <a:lnTo>
                    <a:pt x="15" y="248"/>
                  </a:lnTo>
                  <a:lnTo>
                    <a:pt x="23" y="214"/>
                  </a:lnTo>
                  <a:lnTo>
                    <a:pt x="38" y="180"/>
                  </a:lnTo>
                  <a:lnTo>
                    <a:pt x="53" y="147"/>
                  </a:lnTo>
                  <a:lnTo>
                    <a:pt x="68" y="107"/>
                  </a:lnTo>
                  <a:lnTo>
                    <a:pt x="83" y="73"/>
                  </a:lnTo>
                  <a:lnTo>
                    <a:pt x="105" y="40"/>
                  </a:lnTo>
                  <a:lnTo>
                    <a:pt x="120" y="6"/>
                  </a:lnTo>
                  <a:lnTo>
                    <a:pt x="128" y="6"/>
                  </a:lnTo>
                  <a:lnTo>
                    <a:pt x="135" y="0"/>
                  </a:lnTo>
                  <a:lnTo>
                    <a:pt x="166" y="0"/>
                  </a:lnTo>
                  <a:lnTo>
                    <a:pt x="173" y="6"/>
                  </a:lnTo>
                  <a:lnTo>
                    <a:pt x="181" y="17"/>
                  </a:lnTo>
                  <a:close/>
                </a:path>
              </a:pathLst>
            </a:custGeom>
            <a:solidFill>
              <a:srgbClr val="FF3F3F"/>
            </a:solidFill>
            <a:ln w="9525">
              <a:noFill/>
              <a:round/>
              <a:headEnd/>
              <a:tailEnd/>
            </a:ln>
          </p:spPr>
          <p:txBody>
            <a:bodyPr/>
            <a:lstStyle/>
            <a:p>
              <a:endParaRPr lang="en-US"/>
            </a:p>
          </p:txBody>
        </p:sp>
        <p:sp>
          <p:nvSpPr>
            <p:cNvPr id="53395" name="Freeform 144"/>
            <p:cNvSpPr>
              <a:spLocks/>
            </p:cNvSpPr>
            <p:nvPr/>
          </p:nvSpPr>
          <p:spPr bwMode="auto">
            <a:xfrm>
              <a:off x="451" y="1760"/>
              <a:ext cx="98" cy="62"/>
            </a:xfrm>
            <a:custGeom>
              <a:avLst/>
              <a:gdLst>
                <a:gd name="T0" fmla="*/ 98 w 98"/>
                <a:gd name="T1" fmla="*/ 5 h 62"/>
                <a:gd name="T2" fmla="*/ 98 w 98"/>
                <a:gd name="T3" fmla="*/ 33 h 62"/>
                <a:gd name="T4" fmla="*/ 90 w 98"/>
                <a:gd name="T5" fmla="*/ 33 h 62"/>
                <a:gd name="T6" fmla="*/ 83 w 98"/>
                <a:gd name="T7" fmla="*/ 45 h 62"/>
                <a:gd name="T8" fmla="*/ 68 w 98"/>
                <a:gd name="T9" fmla="*/ 56 h 62"/>
                <a:gd name="T10" fmla="*/ 53 w 98"/>
                <a:gd name="T11" fmla="*/ 56 h 62"/>
                <a:gd name="T12" fmla="*/ 45 w 98"/>
                <a:gd name="T13" fmla="*/ 62 h 62"/>
                <a:gd name="T14" fmla="*/ 38 w 98"/>
                <a:gd name="T15" fmla="*/ 62 h 62"/>
                <a:gd name="T16" fmla="*/ 23 w 98"/>
                <a:gd name="T17" fmla="*/ 56 h 62"/>
                <a:gd name="T18" fmla="*/ 15 w 98"/>
                <a:gd name="T19" fmla="*/ 56 h 62"/>
                <a:gd name="T20" fmla="*/ 8 w 98"/>
                <a:gd name="T21" fmla="*/ 50 h 62"/>
                <a:gd name="T22" fmla="*/ 0 w 98"/>
                <a:gd name="T23" fmla="*/ 39 h 62"/>
                <a:gd name="T24" fmla="*/ 0 w 98"/>
                <a:gd name="T25" fmla="*/ 33 h 62"/>
                <a:gd name="T26" fmla="*/ 8 w 98"/>
                <a:gd name="T27" fmla="*/ 22 h 62"/>
                <a:gd name="T28" fmla="*/ 15 w 98"/>
                <a:gd name="T29" fmla="*/ 17 h 62"/>
                <a:gd name="T30" fmla="*/ 23 w 98"/>
                <a:gd name="T31" fmla="*/ 5 h 62"/>
                <a:gd name="T32" fmla="*/ 23 w 98"/>
                <a:gd name="T33" fmla="*/ 0 h 62"/>
                <a:gd name="T34" fmla="*/ 83 w 98"/>
                <a:gd name="T35" fmla="*/ 0 h 62"/>
                <a:gd name="T36" fmla="*/ 90 w 98"/>
                <a:gd name="T37" fmla="*/ 5 h 62"/>
                <a:gd name="T38" fmla="*/ 98 w 98"/>
                <a:gd name="T39" fmla="*/ 5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8" h="62">
                  <a:moveTo>
                    <a:pt x="98" y="5"/>
                  </a:moveTo>
                  <a:lnTo>
                    <a:pt x="98" y="33"/>
                  </a:lnTo>
                  <a:lnTo>
                    <a:pt x="90" y="33"/>
                  </a:lnTo>
                  <a:lnTo>
                    <a:pt x="83" y="45"/>
                  </a:lnTo>
                  <a:lnTo>
                    <a:pt x="68" y="56"/>
                  </a:lnTo>
                  <a:lnTo>
                    <a:pt x="53" y="56"/>
                  </a:lnTo>
                  <a:lnTo>
                    <a:pt x="45" y="62"/>
                  </a:lnTo>
                  <a:lnTo>
                    <a:pt x="38" y="62"/>
                  </a:lnTo>
                  <a:lnTo>
                    <a:pt x="23" y="56"/>
                  </a:lnTo>
                  <a:lnTo>
                    <a:pt x="15" y="56"/>
                  </a:lnTo>
                  <a:lnTo>
                    <a:pt x="8" y="50"/>
                  </a:lnTo>
                  <a:lnTo>
                    <a:pt x="0" y="39"/>
                  </a:lnTo>
                  <a:lnTo>
                    <a:pt x="0" y="33"/>
                  </a:lnTo>
                  <a:lnTo>
                    <a:pt x="8" y="22"/>
                  </a:lnTo>
                  <a:lnTo>
                    <a:pt x="15" y="17"/>
                  </a:lnTo>
                  <a:lnTo>
                    <a:pt x="23" y="5"/>
                  </a:lnTo>
                  <a:lnTo>
                    <a:pt x="23" y="0"/>
                  </a:lnTo>
                  <a:lnTo>
                    <a:pt x="83" y="0"/>
                  </a:lnTo>
                  <a:lnTo>
                    <a:pt x="90" y="5"/>
                  </a:lnTo>
                  <a:lnTo>
                    <a:pt x="98" y="5"/>
                  </a:lnTo>
                  <a:close/>
                </a:path>
              </a:pathLst>
            </a:custGeom>
            <a:solidFill>
              <a:srgbClr val="3FFF3F"/>
            </a:solidFill>
            <a:ln w="9525">
              <a:noFill/>
              <a:round/>
              <a:headEnd/>
              <a:tailEnd/>
            </a:ln>
          </p:spPr>
          <p:txBody>
            <a:bodyPr/>
            <a:lstStyle/>
            <a:p>
              <a:endParaRPr lang="en-US"/>
            </a:p>
          </p:txBody>
        </p:sp>
        <p:sp>
          <p:nvSpPr>
            <p:cNvPr id="53396" name="Freeform 145"/>
            <p:cNvSpPr>
              <a:spLocks/>
            </p:cNvSpPr>
            <p:nvPr/>
          </p:nvSpPr>
          <p:spPr bwMode="auto">
            <a:xfrm>
              <a:off x="1647" y="1760"/>
              <a:ext cx="60" cy="310"/>
            </a:xfrm>
            <a:custGeom>
              <a:avLst/>
              <a:gdLst>
                <a:gd name="T0" fmla="*/ 60 w 60"/>
                <a:gd name="T1" fmla="*/ 5 h 310"/>
                <a:gd name="T2" fmla="*/ 60 w 60"/>
                <a:gd name="T3" fmla="*/ 225 h 310"/>
                <a:gd name="T4" fmla="*/ 52 w 60"/>
                <a:gd name="T5" fmla="*/ 298 h 310"/>
                <a:gd name="T6" fmla="*/ 45 w 60"/>
                <a:gd name="T7" fmla="*/ 298 h 310"/>
                <a:gd name="T8" fmla="*/ 45 w 60"/>
                <a:gd name="T9" fmla="*/ 304 h 310"/>
                <a:gd name="T10" fmla="*/ 37 w 60"/>
                <a:gd name="T11" fmla="*/ 304 h 310"/>
                <a:gd name="T12" fmla="*/ 30 w 60"/>
                <a:gd name="T13" fmla="*/ 310 h 310"/>
                <a:gd name="T14" fmla="*/ 7 w 60"/>
                <a:gd name="T15" fmla="*/ 310 h 310"/>
                <a:gd name="T16" fmla="*/ 0 w 60"/>
                <a:gd name="T17" fmla="*/ 304 h 310"/>
                <a:gd name="T18" fmla="*/ 0 w 60"/>
                <a:gd name="T19" fmla="*/ 11 h 310"/>
                <a:gd name="T20" fmla="*/ 7 w 60"/>
                <a:gd name="T21" fmla="*/ 11 h 310"/>
                <a:gd name="T22" fmla="*/ 15 w 60"/>
                <a:gd name="T23" fmla="*/ 5 h 310"/>
                <a:gd name="T24" fmla="*/ 22 w 60"/>
                <a:gd name="T25" fmla="*/ 5 h 310"/>
                <a:gd name="T26" fmla="*/ 30 w 60"/>
                <a:gd name="T27" fmla="*/ 0 h 310"/>
                <a:gd name="T28" fmla="*/ 52 w 60"/>
                <a:gd name="T29" fmla="*/ 0 h 310"/>
                <a:gd name="T30" fmla="*/ 60 w 60"/>
                <a:gd name="T31" fmla="*/ 5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310">
                  <a:moveTo>
                    <a:pt x="60" y="5"/>
                  </a:moveTo>
                  <a:lnTo>
                    <a:pt x="60" y="225"/>
                  </a:lnTo>
                  <a:lnTo>
                    <a:pt x="52" y="298"/>
                  </a:lnTo>
                  <a:lnTo>
                    <a:pt x="45" y="298"/>
                  </a:lnTo>
                  <a:lnTo>
                    <a:pt x="45" y="304"/>
                  </a:lnTo>
                  <a:lnTo>
                    <a:pt x="37" y="304"/>
                  </a:lnTo>
                  <a:lnTo>
                    <a:pt x="30" y="310"/>
                  </a:lnTo>
                  <a:lnTo>
                    <a:pt x="7" y="310"/>
                  </a:lnTo>
                  <a:lnTo>
                    <a:pt x="0" y="304"/>
                  </a:lnTo>
                  <a:lnTo>
                    <a:pt x="0" y="11"/>
                  </a:lnTo>
                  <a:lnTo>
                    <a:pt x="7" y="11"/>
                  </a:lnTo>
                  <a:lnTo>
                    <a:pt x="15" y="5"/>
                  </a:lnTo>
                  <a:lnTo>
                    <a:pt x="22" y="5"/>
                  </a:lnTo>
                  <a:lnTo>
                    <a:pt x="30" y="0"/>
                  </a:lnTo>
                  <a:lnTo>
                    <a:pt x="52" y="0"/>
                  </a:lnTo>
                  <a:lnTo>
                    <a:pt x="60" y="5"/>
                  </a:lnTo>
                  <a:close/>
                </a:path>
              </a:pathLst>
            </a:custGeom>
            <a:solidFill>
              <a:srgbClr val="FF3F3F"/>
            </a:solidFill>
            <a:ln w="9525">
              <a:noFill/>
              <a:round/>
              <a:headEnd/>
              <a:tailEnd/>
            </a:ln>
          </p:spPr>
          <p:txBody>
            <a:bodyPr/>
            <a:lstStyle/>
            <a:p>
              <a:endParaRPr lang="en-US"/>
            </a:p>
          </p:txBody>
        </p:sp>
        <p:sp>
          <p:nvSpPr>
            <p:cNvPr id="53397" name="Freeform 146"/>
            <p:cNvSpPr>
              <a:spLocks/>
            </p:cNvSpPr>
            <p:nvPr/>
          </p:nvSpPr>
          <p:spPr bwMode="auto">
            <a:xfrm>
              <a:off x="2624" y="1850"/>
              <a:ext cx="68" cy="45"/>
            </a:xfrm>
            <a:custGeom>
              <a:avLst/>
              <a:gdLst>
                <a:gd name="T0" fmla="*/ 68 w 68"/>
                <a:gd name="T1" fmla="*/ 5 h 45"/>
                <a:gd name="T2" fmla="*/ 68 w 68"/>
                <a:gd name="T3" fmla="*/ 39 h 45"/>
                <a:gd name="T4" fmla="*/ 60 w 68"/>
                <a:gd name="T5" fmla="*/ 45 h 45"/>
                <a:gd name="T6" fmla="*/ 8 w 68"/>
                <a:gd name="T7" fmla="*/ 45 h 45"/>
                <a:gd name="T8" fmla="*/ 0 w 68"/>
                <a:gd name="T9" fmla="*/ 34 h 45"/>
                <a:gd name="T10" fmla="*/ 0 w 68"/>
                <a:gd name="T11" fmla="*/ 11 h 45"/>
                <a:gd name="T12" fmla="*/ 8 w 68"/>
                <a:gd name="T13" fmla="*/ 5 h 45"/>
                <a:gd name="T14" fmla="*/ 15 w 68"/>
                <a:gd name="T15" fmla="*/ 5 h 45"/>
                <a:gd name="T16" fmla="*/ 23 w 68"/>
                <a:gd name="T17" fmla="*/ 0 h 45"/>
                <a:gd name="T18" fmla="*/ 60 w 68"/>
                <a:gd name="T19" fmla="*/ 0 h 45"/>
                <a:gd name="T20" fmla="*/ 68 w 68"/>
                <a:gd name="T21" fmla="*/ 5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8" h="45">
                  <a:moveTo>
                    <a:pt x="68" y="5"/>
                  </a:moveTo>
                  <a:lnTo>
                    <a:pt x="68" y="39"/>
                  </a:lnTo>
                  <a:lnTo>
                    <a:pt x="60" y="45"/>
                  </a:lnTo>
                  <a:lnTo>
                    <a:pt x="8" y="45"/>
                  </a:lnTo>
                  <a:lnTo>
                    <a:pt x="0" y="34"/>
                  </a:lnTo>
                  <a:lnTo>
                    <a:pt x="0" y="11"/>
                  </a:lnTo>
                  <a:lnTo>
                    <a:pt x="8" y="5"/>
                  </a:lnTo>
                  <a:lnTo>
                    <a:pt x="15" y="5"/>
                  </a:lnTo>
                  <a:lnTo>
                    <a:pt x="23" y="0"/>
                  </a:lnTo>
                  <a:lnTo>
                    <a:pt x="60" y="0"/>
                  </a:lnTo>
                  <a:lnTo>
                    <a:pt x="68" y="5"/>
                  </a:lnTo>
                  <a:close/>
                </a:path>
              </a:pathLst>
            </a:custGeom>
            <a:solidFill>
              <a:srgbClr val="3FFF3F"/>
            </a:solidFill>
            <a:ln w="9525">
              <a:noFill/>
              <a:round/>
              <a:headEnd/>
              <a:tailEnd/>
            </a:ln>
          </p:spPr>
          <p:txBody>
            <a:bodyPr/>
            <a:lstStyle/>
            <a:p>
              <a:endParaRPr lang="en-US"/>
            </a:p>
          </p:txBody>
        </p:sp>
        <p:sp>
          <p:nvSpPr>
            <p:cNvPr id="53398" name="Freeform 147"/>
            <p:cNvSpPr>
              <a:spLocks/>
            </p:cNvSpPr>
            <p:nvPr/>
          </p:nvSpPr>
          <p:spPr bwMode="auto">
            <a:xfrm>
              <a:off x="3978" y="1855"/>
              <a:ext cx="173" cy="119"/>
            </a:xfrm>
            <a:custGeom>
              <a:avLst/>
              <a:gdLst>
                <a:gd name="T0" fmla="*/ 143 w 173"/>
                <a:gd name="T1" fmla="*/ 34 h 119"/>
                <a:gd name="T2" fmla="*/ 173 w 173"/>
                <a:gd name="T3" fmla="*/ 34 h 119"/>
                <a:gd name="T4" fmla="*/ 173 w 173"/>
                <a:gd name="T5" fmla="*/ 57 h 119"/>
                <a:gd name="T6" fmla="*/ 158 w 173"/>
                <a:gd name="T7" fmla="*/ 62 h 119"/>
                <a:gd name="T8" fmla="*/ 150 w 173"/>
                <a:gd name="T9" fmla="*/ 62 h 119"/>
                <a:gd name="T10" fmla="*/ 143 w 173"/>
                <a:gd name="T11" fmla="*/ 74 h 119"/>
                <a:gd name="T12" fmla="*/ 143 w 173"/>
                <a:gd name="T13" fmla="*/ 85 h 119"/>
                <a:gd name="T14" fmla="*/ 158 w 173"/>
                <a:gd name="T15" fmla="*/ 96 h 119"/>
                <a:gd name="T16" fmla="*/ 143 w 173"/>
                <a:gd name="T17" fmla="*/ 108 h 119"/>
                <a:gd name="T18" fmla="*/ 150 w 173"/>
                <a:gd name="T19" fmla="*/ 119 h 119"/>
                <a:gd name="T20" fmla="*/ 143 w 173"/>
                <a:gd name="T21" fmla="*/ 113 h 119"/>
                <a:gd name="T22" fmla="*/ 128 w 173"/>
                <a:gd name="T23" fmla="*/ 108 h 119"/>
                <a:gd name="T24" fmla="*/ 120 w 173"/>
                <a:gd name="T25" fmla="*/ 102 h 119"/>
                <a:gd name="T26" fmla="*/ 113 w 173"/>
                <a:gd name="T27" fmla="*/ 102 h 119"/>
                <a:gd name="T28" fmla="*/ 90 w 173"/>
                <a:gd name="T29" fmla="*/ 85 h 119"/>
                <a:gd name="T30" fmla="*/ 60 w 173"/>
                <a:gd name="T31" fmla="*/ 85 h 119"/>
                <a:gd name="T32" fmla="*/ 52 w 173"/>
                <a:gd name="T33" fmla="*/ 91 h 119"/>
                <a:gd name="T34" fmla="*/ 37 w 173"/>
                <a:gd name="T35" fmla="*/ 96 h 119"/>
                <a:gd name="T36" fmla="*/ 30 w 173"/>
                <a:gd name="T37" fmla="*/ 96 h 119"/>
                <a:gd name="T38" fmla="*/ 22 w 173"/>
                <a:gd name="T39" fmla="*/ 102 h 119"/>
                <a:gd name="T40" fmla="*/ 7 w 173"/>
                <a:gd name="T41" fmla="*/ 108 h 119"/>
                <a:gd name="T42" fmla="*/ 0 w 173"/>
                <a:gd name="T43" fmla="*/ 108 h 119"/>
                <a:gd name="T44" fmla="*/ 0 w 173"/>
                <a:gd name="T45" fmla="*/ 91 h 119"/>
                <a:gd name="T46" fmla="*/ 15 w 173"/>
                <a:gd name="T47" fmla="*/ 85 h 119"/>
                <a:gd name="T48" fmla="*/ 22 w 173"/>
                <a:gd name="T49" fmla="*/ 74 h 119"/>
                <a:gd name="T50" fmla="*/ 30 w 173"/>
                <a:gd name="T51" fmla="*/ 74 h 119"/>
                <a:gd name="T52" fmla="*/ 30 w 173"/>
                <a:gd name="T53" fmla="*/ 62 h 119"/>
                <a:gd name="T54" fmla="*/ 22 w 173"/>
                <a:gd name="T55" fmla="*/ 57 h 119"/>
                <a:gd name="T56" fmla="*/ 15 w 173"/>
                <a:gd name="T57" fmla="*/ 57 h 119"/>
                <a:gd name="T58" fmla="*/ 15 w 173"/>
                <a:gd name="T59" fmla="*/ 34 h 119"/>
                <a:gd name="T60" fmla="*/ 68 w 173"/>
                <a:gd name="T61" fmla="*/ 34 h 119"/>
                <a:gd name="T62" fmla="*/ 75 w 173"/>
                <a:gd name="T63" fmla="*/ 29 h 119"/>
                <a:gd name="T64" fmla="*/ 83 w 173"/>
                <a:gd name="T65" fmla="*/ 29 h 119"/>
                <a:gd name="T66" fmla="*/ 90 w 173"/>
                <a:gd name="T67" fmla="*/ 23 h 119"/>
                <a:gd name="T68" fmla="*/ 90 w 173"/>
                <a:gd name="T69" fmla="*/ 17 h 119"/>
                <a:gd name="T70" fmla="*/ 113 w 173"/>
                <a:gd name="T71" fmla="*/ 0 h 119"/>
                <a:gd name="T72" fmla="*/ 120 w 173"/>
                <a:gd name="T73" fmla="*/ 0 h 119"/>
                <a:gd name="T74" fmla="*/ 128 w 173"/>
                <a:gd name="T75" fmla="*/ 6 h 119"/>
                <a:gd name="T76" fmla="*/ 128 w 173"/>
                <a:gd name="T77" fmla="*/ 17 h 119"/>
                <a:gd name="T78" fmla="*/ 135 w 173"/>
                <a:gd name="T79" fmla="*/ 29 h 119"/>
                <a:gd name="T80" fmla="*/ 143 w 173"/>
                <a:gd name="T81" fmla="*/ 34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3" h="119">
                  <a:moveTo>
                    <a:pt x="143" y="34"/>
                  </a:moveTo>
                  <a:lnTo>
                    <a:pt x="173" y="34"/>
                  </a:lnTo>
                  <a:lnTo>
                    <a:pt x="173" y="57"/>
                  </a:lnTo>
                  <a:lnTo>
                    <a:pt x="158" y="62"/>
                  </a:lnTo>
                  <a:lnTo>
                    <a:pt x="150" y="62"/>
                  </a:lnTo>
                  <a:lnTo>
                    <a:pt x="143" y="74"/>
                  </a:lnTo>
                  <a:lnTo>
                    <a:pt x="143" y="85"/>
                  </a:lnTo>
                  <a:lnTo>
                    <a:pt x="158" y="96"/>
                  </a:lnTo>
                  <a:lnTo>
                    <a:pt x="143" y="108"/>
                  </a:lnTo>
                  <a:lnTo>
                    <a:pt x="150" y="119"/>
                  </a:lnTo>
                  <a:lnTo>
                    <a:pt x="143" y="113"/>
                  </a:lnTo>
                  <a:lnTo>
                    <a:pt x="128" y="108"/>
                  </a:lnTo>
                  <a:lnTo>
                    <a:pt x="120" y="102"/>
                  </a:lnTo>
                  <a:lnTo>
                    <a:pt x="113" y="102"/>
                  </a:lnTo>
                  <a:lnTo>
                    <a:pt x="90" y="85"/>
                  </a:lnTo>
                  <a:lnTo>
                    <a:pt x="60" y="85"/>
                  </a:lnTo>
                  <a:lnTo>
                    <a:pt x="52" y="91"/>
                  </a:lnTo>
                  <a:lnTo>
                    <a:pt x="37" y="96"/>
                  </a:lnTo>
                  <a:lnTo>
                    <a:pt x="30" y="96"/>
                  </a:lnTo>
                  <a:lnTo>
                    <a:pt x="22" y="102"/>
                  </a:lnTo>
                  <a:lnTo>
                    <a:pt x="7" y="108"/>
                  </a:lnTo>
                  <a:lnTo>
                    <a:pt x="0" y="108"/>
                  </a:lnTo>
                  <a:lnTo>
                    <a:pt x="0" y="91"/>
                  </a:lnTo>
                  <a:lnTo>
                    <a:pt x="15" y="85"/>
                  </a:lnTo>
                  <a:lnTo>
                    <a:pt x="22" y="74"/>
                  </a:lnTo>
                  <a:lnTo>
                    <a:pt x="30" y="74"/>
                  </a:lnTo>
                  <a:lnTo>
                    <a:pt x="30" y="62"/>
                  </a:lnTo>
                  <a:lnTo>
                    <a:pt x="22" y="57"/>
                  </a:lnTo>
                  <a:lnTo>
                    <a:pt x="15" y="57"/>
                  </a:lnTo>
                  <a:lnTo>
                    <a:pt x="15" y="34"/>
                  </a:lnTo>
                  <a:lnTo>
                    <a:pt x="68" y="34"/>
                  </a:lnTo>
                  <a:lnTo>
                    <a:pt x="75" y="29"/>
                  </a:lnTo>
                  <a:lnTo>
                    <a:pt x="83" y="29"/>
                  </a:lnTo>
                  <a:lnTo>
                    <a:pt x="90" y="23"/>
                  </a:lnTo>
                  <a:lnTo>
                    <a:pt x="90" y="17"/>
                  </a:lnTo>
                  <a:lnTo>
                    <a:pt x="113" y="0"/>
                  </a:lnTo>
                  <a:lnTo>
                    <a:pt x="120" y="0"/>
                  </a:lnTo>
                  <a:lnTo>
                    <a:pt x="128" y="6"/>
                  </a:lnTo>
                  <a:lnTo>
                    <a:pt x="128" y="17"/>
                  </a:lnTo>
                  <a:lnTo>
                    <a:pt x="135" y="29"/>
                  </a:lnTo>
                  <a:lnTo>
                    <a:pt x="143" y="34"/>
                  </a:lnTo>
                  <a:close/>
                </a:path>
              </a:pathLst>
            </a:custGeom>
            <a:solidFill>
              <a:srgbClr val="FF00FF"/>
            </a:solidFill>
            <a:ln w="9525">
              <a:noFill/>
              <a:round/>
              <a:headEnd/>
              <a:tailEnd/>
            </a:ln>
          </p:spPr>
          <p:txBody>
            <a:bodyPr/>
            <a:lstStyle/>
            <a:p>
              <a:endParaRPr lang="en-US"/>
            </a:p>
          </p:txBody>
        </p:sp>
        <p:sp>
          <p:nvSpPr>
            <p:cNvPr id="53399" name="Freeform 148"/>
            <p:cNvSpPr>
              <a:spLocks/>
            </p:cNvSpPr>
            <p:nvPr/>
          </p:nvSpPr>
          <p:spPr bwMode="auto">
            <a:xfrm>
              <a:off x="4707" y="1872"/>
              <a:ext cx="173" cy="108"/>
            </a:xfrm>
            <a:custGeom>
              <a:avLst/>
              <a:gdLst>
                <a:gd name="T0" fmla="*/ 113 w 173"/>
                <a:gd name="T1" fmla="*/ 0 h 108"/>
                <a:gd name="T2" fmla="*/ 113 w 173"/>
                <a:gd name="T3" fmla="*/ 6 h 108"/>
                <a:gd name="T4" fmla="*/ 121 w 173"/>
                <a:gd name="T5" fmla="*/ 12 h 108"/>
                <a:gd name="T6" fmla="*/ 128 w 173"/>
                <a:gd name="T7" fmla="*/ 12 h 108"/>
                <a:gd name="T8" fmla="*/ 136 w 173"/>
                <a:gd name="T9" fmla="*/ 17 h 108"/>
                <a:gd name="T10" fmla="*/ 173 w 173"/>
                <a:gd name="T11" fmla="*/ 12 h 108"/>
                <a:gd name="T12" fmla="*/ 173 w 173"/>
                <a:gd name="T13" fmla="*/ 17 h 108"/>
                <a:gd name="T14" fmla="*/ 166 w 173"/>
                <a:gd name="T15" fmla="*/ 23 h 108"/>
                <a:gd name="T16" fmla="*/ 166 w 173"/>
                <a:gd name="T17" fmla="*/ 40 h 108"/>
                <a:gd name="T18" fmla="*/ 158 w 173"/>
                <a:gd name="T19" fmla="*/ 45 h 108"/>
                <a:gd name="T20" fmla="*/ 143 w 173"/>
                <a:gd name="T21" fmla="*/ 45 h 108"/>
                <a:gd name="T22" fmla="*/ 136 w 173"/>
                <a:gd name="T23" fmla="*/ 51 h 108"/>
                <a:gd name="T24" fmla="*/ 136 w 173"/>
                <a:gd name="T25" fmla="*/ 57 h 108"/>
                <a:gd name="T26" fmla="*/ 128 w 173"/>
                <a:gd name="T27" fmla="*/ 62 h 108"/>
                <a:gd name="T28" fmla="*/ 136 w 173"/>
                <a:gd name="T29" fmla="*/ 68 h 108"/>
                <a:gd name="T30" fmla="*/ 113 w 173"/>
                <a:gd name="T31" fmla="*/ 68 h 108"/>
                <a:gd name="T32" fmla="*/ 113 w 173"/>
                <a:gd name="T33" fmla="*/ 79 h 108"/>
                <a:gd name="T34" fmla="*/ 106 w 173"/>
                <a:gd name="T35" fmla="*/ 85 h 108"/>
                <a:gd name="T36" fmla="*/ 106 w 173"/>
                <a:gd name="T37" fmla="*/ 91 h 108"/>
                <a:gd name="T38" fmla="*/ 90 w 173"/>
                <a:gd name="T39" fmla="*/ 102 h 108"/>
                <a:gd name="T40" fmla="*/ 90 w 173"/>
                <a:gd name="T41" fmla="*/ 96 h 108"/>
                <a:gd name="T42" fmla="*/ 68 w 173"/>
                <a:gd name="T43" fmla="*/ 79 h 108"/>
                <a:gd name="T44" fmla="*/ 60 w 173"/>
                <a:gd name="T45" fmla="*/ 79 h 108"/>
                <a:gd name="T46" fmla="*/ 38 w 173"/>
                <a:gd name="T47" fmla="*/ 96 h 108"/>
                <a:gd name="T48" fmla="*/ 30 w 173"/>
                <a:gd name="T49" fmla="*/ 96 h 108"/>
                <a:gd name="T50" fmla="*/ 15 w 173"/>
                <a:gd name="T51" fmla="*/ 102 h 108"/>
                <a:gd name="T52" fmla="*/ 8 w 173"/>
                <a:gd name="T53" fmla="*/ 108 h 108"/>
                <a:gd name="T54" fmla="*/ 0 w 173"/>
                <a:gd name="T55" fmla="*/ 108 h 108"/>
                <a:gd name="T56" fmla="*/ 0 w 173"/>
                <a:gd name="T57" fmla="*/ 96 h 108"/>
                <a:gd name="T58" fmla="*/ 8 w 173"/>
                <a:gd name="T59" fmla="*/ 85 h 108"/>
                <a:gd name="T60" fmla="*/ 15 w 173"/>
                <a:gd name="T61" fmla="*/ 74 h 108"/>
                <a:gd name="T62" fmla="*/ 30 w 173"/>
                <a:gd name="T63" fmla="*/ 62 h 108"/>
                <a:gd name="T64" fmla="*/ 38 w 173"/>
                <a:gd name="T65" fmla="*/ 51 h 108"/>
                <a:gd name="T66" fmla="*/ 15 w 173"/>
                <a:gd name="T67" fmla="*/ 34 h 108"/>
                <a:gd name="T68" fmla="*/ 23 w 173"/>
                <a:gd name="T69" fmla="*/ 23 h 108"/>
                <a:gd name="T70" fmla="*/ 30 w 173"/>
                <a:gd name="T71" fmla="*/ 17 h 108"/>
                <a:gd name="T72" fmla="*/ 90 w 173"/>
                <a:gd name="T73" fmla="*/ 17 h 108"/>
                <a:gd name="T74" fmla="*/ 98 w 173"/>
                <a:gd name="T75" fmla="*/ 12 h 108"/>
                <a:gd name="T76" fmla="*/ 106 w 173"/>
                <a:gd name="T77" fmla="*/ 0 h 108"/>
                <a:gd name="T78" fmla="*/ 113 w 173"/>
                <a:gd name="T79" fmla="*/ 0 h 1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3" h="108">
                  <a:moveTo>
                    <a:pt x="113" y="0"/>
                  </a:moveTo>
                  <a:lnTo>
                    <a:pt x="113" y="6"/>
                  </a:lnTo>
                  <a:lnTo>
                    <a:pt x="121" y="12"/>
                  </a:lnTo>
                  <a:lnTo>
                    <a:pt x="128" y="12"/>
                  </a:lnTo>
                  <a:lnTo>
                    <a:pt x="136" y="17"/>
                  </a:lnTo>
                  <a:lnTo>
                    <a:pt x="173" y="12"/>
                  </a:lnTo>
                  <a:lnTo>
                    <a:pt x="173" y="17"/>
                  </a:lnTo>
                  <a:lnTo>
                    <a:pt x="166" y="23"/>
                  </a:lnTo>
                  <a:lnTo>
                    <a:pt x="166" y="40"/>
                  </a:lnTo>
                  <a:lnTo>
                    <a:pt x="158" y="45"/>
                  </a:lnTo>
                  <a:lnTo>
                    <a:pt x="143" y="45"/>
                  </a:lnTo>
                  <a:lnTo>
                    <a:pt x="136" y="51"/>
                  </a:lnTo>
                  <a:lnTo>
                    <a:pt x="136" y="57"/>
                  </a:lnTo>
                  <a:lnTo>
                    <a:pt x="128" y="62"/>
                  </a:lnTo>
                  <a:lnTo>
                    <a:pt x="136" y="68"/>
                  </a:lnTo>
                  <a:lnTo>
                    <a:pt x="113" y="68"/>
                  </a:lnTo>
                  <a:lnTo>
                    <a:pt x="113" y="79"/>
                  </a:lnTo>
                  <a:lnTo>
                    <a:pt x="106" y="85"/>
                  </a:lnTo>
                  <a:lnTo>
                    <a:pt x="106" y="91"/>
                  </a:lnTo>
                  <a:lnTo>
                    <a:pt x="90" y="102"/>
                  </a:lnTo>
                  <a:lnTo>
                    <a:pt x="90" y="96"/>
                  </a:lnTo>
                  <a:lnTo>
                    <a:pt x="68" y="79"/>
                  </a:lnTo>
                  <a:lnTo>
                    <a:pt x="60" y="79"/>
                  </a:lnTo>
                  <a:lnTo>
                    <a:pt x="38" y="96"/>
                  </a:lnTo>
                  <a:lnTo>
                    <a:pt x="30" y="96"/>
                  </a:lnTo>
                  <a:lnTo>
                    <a:pt x="15" y="102"/>
                  </a:lnTo>
                  <a:lnTo>
                    <a:pt x="8" y="108"/>
                  </a:lnTo>
                  <a:lnTo>
                    <a:pt x="0" y="108"/>
                  </a:lnTo>
                  <a:lnTo>
                    <a:pt x="0" y="96"/>
                  </a:lnTo>
                  <a:lnTo>
                    <a:pt x="8" y="85"/>
                  </a:lnTo>
                  <a:lnTo>
                    <a:pt x="15" y="74"/>
                  </a:lnTo>
                  <a:lnTo>
                    <a:pt x="30" y="62"/>
                  </a:lnTo>
                  <a:lnTo>
                    <a:pt x="38" y="51"/>
                  </a:lnTo>
                  <a:lnTo>
                    <a:pt x="15" y="34"/>
                  </a:lnTo>
                  <a:lnTo>
                    <a:pt x="23" y="23"/>
                  </a:lnTo>
                  <a:lnTo>
                    <a:pt x="30" y="17"/>
                  </a:lnTo>
                  <a:lnTo>
                    <a:pt x="90" y="17"/>
                  </a:lnTo>
                  <a:lnTo>
                    <a:pt x="98" y="12"/>
                  </a:lnTo>
                  <a:lnTo>
                    <a:pt x="106" y="0"/>
                  </a:lnTo>
                  <a:lnTo>
                    <a:pt x="113" y="0"/>
                  </a:lnTo>
                  <a:close/>
                </a:path>
              </a:pathLst>
            </a:custGeom>
            <a:solidFill>
              <a:srgbClr val="FF00FF"/>
            </a:solidFill>
            <a:ln w="9525">
              <a:noFill/>
              <a:round/>
              <a:headEnd/>
              <a:tailEnd/>
            </a:ln>
          </p:spPr>
          <p:txBody>
            <a:bodyPr/>
            <a:lstStyle/>
            <a:p>
              <a:endParaRPr lang="en-US"/>
            </a:p>
          </p:txBody>
        </p:sp>
        <p:sp>
          <p:nvSpPr>
            <p:cNvPr id="53400" name="Freeform 149"/>
            <p:cNvSpPr>
              <a:spLocks/>
            </p:cNvSpPr>
            <p:nvPr/>
          </p:nvSpPr>
          <p:spPr bwMode="auto">
            <a:xfrm>
              <a:off x="692" y="1906"/>
              <a:ext cx="67" cy="57"/>
            </a:xfrm>
            <a:custGeom>
              <a:avLst/>
              <a:gdLst>
                <a:gd name="T0" fmla="*/ 67 w 67"/>
                <a:gd name="T1" fmla="*/ 34 h 57"/>
                <a:gd name="T2" fmla="*/ 67 w 67"/>
                <a:gd name="T3" fmla="*/ 51 h 57"/>
                <a:gd name="T4" fmla="*/ 60 w 67"/>
                <a:gd name="T5" fmla="*/ 51 h 57"/>
                <a:gd name="T6" fmla="*/ 45 w 67"/>
                <a:gd name="T7" fmla="*/ 57 h 57"/>
                <a:gd name="T8" fmla="*/ 22 w 67"/>
                <a:gd name="T9" fmla="*/ 57 h 57"/>
                <a:gd name="T10" fmla="*/ 15 w 67"/>
                <a:gd name="T11" fmla="*/ 51 h 57"/>
                <a:gd name="T12" fmla="*/ 7 w 67"/>
                <a:gd name="T13" fmla="*/ 51 h 57"/>
                <a:gd name="T14" fmla="*/ 0 w 67"/>
                <a:gd name="T15" fmla="*/ 40 h 57"/>
                <a:gd name="T16" fmla="*/ 0 w 67"/>
                <a:gd name="T17" fmla="*/ 23 h 57"/>
                <a:gd name="T18" fmla="*/ 22 w 67"/>
                <a:gd name="T19" fmla="*/ 6 h 57"/>
                <a:gd name="T20" fmla="*/ 30 w 67"/>
                <a:gd name="T21" fmla="*/ 6 h 57"/>
                <a:gd name="T22" fmla="*/ 37 w 67"/>
                <a:gd name="T23" fmla="*/ 0 h 57"/>
                <a:gd name="T24" fmla="*/ 52 w 67"/>
                <a:gd name="T25" fmla="*/ 6 h 57"/>
                <a:gd name="T26" fmla="*/ 60 w 67"/>
                <a:gd name="T27" fmla="*/ 11 h 57"/>
                <a:gd name="T28" fmla="*/ 67 w 67"/>
                <a:gd name="T29" fmla="*/ 23 h 57"/>
                <a:gd name="T30" fmla="*/ 67 w 67"/>
                <a:gd name="T31" fmla="*/ 34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7" h="57">
                  <a:moveTo>
                    <a:pt x="67" y="34"/>
                  </a:moveTo>
                  <a:lnTo>
                    <a:pt x="67" y="51"/>
                  </a:lnTo>
                  <a:lnTo>
                    <a:pt x="60" y="51"/>
                  </a:lnTo>
                  <a:lnTo>
                    <a:pt x="45" y="57"/>
                  </a:lnTo>
                  <a:lnTo>
                    <a:pt x="22" y="57"/>
                  </a:lnTo>
                  <a:lnTo>
                    <a:pt x="15" y="51"/>
                  </a:lnTo>
                  <a:lnTo>
                    <a:pt x="7" y="51"/>
                  </a:lnTo>
                  <a:lnTo>
                    <a:pt x="0" y="40"/>
                  </a:lnTo>
                  <a:lnTo>
                    <a:pt x="0" y="23"/>
                  </a:lnTo>
                  <a:lnTo>
                    <a:pt x="22" y="6"/>
                  </a:lnTo>
                  <a:lnTo>
                    <a:pt x="30" y="6"/>
                  </a:lnTo>
                  <a:lnTo>
                    <a:pt x="37" y="0"/>
                  </a:lnTo>
                  <a:lnTo>
                    <a:pt x="52" y="6"/>
                  </a:lnTo>
                  <a:lnTo>
                    <a:pt x="60" y="11"/>
                  </a:lnTo>
                  <a:lnTo>
                    <a:pt x="67" y="23"/>
                  </a:lnTo>
                  <a:lnTo>
                    <a:pt x="67" y="34"/>
                  </a:lnTo>
                  <a:close/>
                </a:path>
              </a:pathLst>
            </a:custGeom>
            <a:solidFill>
              <a:srgbClr val="3FFF3F"/>
            </a:solidFill>
            <a:ln w="9525">
              <a:noFill/>
              <a:round/>
              <a:headEnd/>
              <a:tailEnd/>
            </a:ln>
          </p:spPr>
          <p:txBody>
            <a:bodyPr/>
            <a:lstStyle/>
            <a:p>
              <a:endParaRPr lang="en-US"/>
            </a:p>
          </p:txBody>
        </p:sp>
        <p:sp>
          <p:nvSpPr>
            <p:cNvPr id="53401" name="Freeform 150"/>
            <p:cNvSpPr>
              <a:spLocks/>
            </p:cNvSpPr>
            <p:nvPr/>
          </p:nvSpPr>
          <p:spPr bwMode="auto">
            <a:xfrm>
              <a:off x="4324" y="1917"/>
              <a:ext cx="210" cy="102"/>
            </a:xfrm>
            <a:custGeom>
              <a:avLst/>
              <a:gdLst>
                <a:gd name="T0" fmla="*/ 210 w 210"/>
                <a:gd name="T1" fmla="*/ 6 h 102"/>
                <a:gd name="T2" fmla="*/ 203 w 210"/>
                <a:gd name="T3" fmla="*/ 12 h 102"/>
                <a:gd name="T4" fmla="*/ 203 w 210"/>
                <a:gd name="T5" fmla="*/ 23 h 102"/>
                <a:gd name="T6" fmla="*/ 165 w 210"/>
                <a:gd name="T7" fmla="*/ 46 h 102"/>
                <a:gd name="T8" fmla="*/ 165 w 210"/>
                <a:gd name="T9" fmla="*/ 57 h 102"/>
                <a:gd name="T10" fmla="*/ 173 w 210"/>
                <a:gd name="T11" fmla="*/ 63 h 102"/>
                <a:gd name="T12" fmla="*/ 180 w 210"/>
                <a:gd name="T13" fmla="*/ 74 h 102"/>
                <a:gd name="T14" fmla="*/ 180 w 210"/>
                <a:gd name="T15" fmla="*/ 85 h 102"/>
                <a:gd name="T16" fmla="*/ 173 w 210"/>
                <a:gd name="T17" fmla="*/ 85 h 102"/>
                <a:gd name="T18" fmla="*/ 158 w 210"/>
                <a:gd name="T19" fmla="*/ 96 h 102"/>
                <a:gd name="T20" fmla="*/ 135 w 210"/>
                <a:gd name="T21" fmla="*/ 96 h 102"/>
                <a:gd name="T22" fmla="*/ 135 w 210"/>
                <a:gd name="T23" fmla="*/ 85 h 102"/>
                <a:gd name="T24" fmla="*/ 113 w 210"/>
                <a:gd name="T25" fmla="*/ 68 h 102"/>
                <a:gd name="T26" fmla="*/ 98 w 210"/>
                <a:gd name="T27" fmla="*/ 74 h 102"/>
                <a:gd name="T28" fmla="*/ 82 w 210"/>
                <a:gd name="T29" fmla="*/ 79 h 102"/>
                <a:gd name="T30" fmla="*/ 67 w 210"/>
                <a:gd name="T31" fmla="*/ 85 h 102"/>
                <a:gd name="T32" fmla="*/ 60 w 210"/>
                <a:gd name="T33" fmla="*/ 91 h 102"/>
                <a:gd name="T34" fmla="*/ 37 w 210"/>
                <a:gd name="T35" fmla="*/ 96 h 102"/>
                <a:gd name="T36" fmla="*/ 22 w 210"/>
                <a:gd name="T37" fmla="*/ 96 h 102"/>
                <a:gd name="T38" fmla="*/ 15 w 210"/>
                <a:gd name="T39" fmla="*/ 102 h 102"/>
                <a:gd name="T40" fmla="*/ 0 w 210"/>
                <a:gd name="T41" fmla="*/ 102 h 102"/>
                <a:gd name="T42" fmla="*/ 0 w 210"/>
                <a:gd name="T43" fmla="*/ 96 h 102"/>
                <a:gd name="T44" fmla="*/ 67 w 210"/>
                <a:gd name="T45" fmla="*/ 46 h 102"/>
                <a:gd name="T46" fmla="*/ 67 w 210"/>
                <a:gd name="T47" fmla="*/ 40 h 102"/>
                <a:gd name="T48" fmla="*/ 60 w 210"/>
                <a:gd name="T49" fmla="*/ 40 h 102"/>
                <a:gd name="T50" fmla="*/ 52 w 210"/>
                <a:gd name="T51" fmla="*/ 34 h 102"/>
                <a:gd name="T52" fmla="*/ 30 w 210"/>
                <a:gd name="T53" fmla="*/ 34 h 102"/>
                <a:gd name="T54" fmla="*/ 30 w 210"/>
                <a:gd name="T55" fmla="*/ 17 h 102"/>
                <a:gd name="T56" fmla="*/ 45 w 210"/>
                <a:gd name="T57" fmla="*/ 12 h 102"/>
                <a:gd name="T58" fmla="*/ 120 w 210"/>
                <a:gd name="T59" fmla="*/ 12 h 102"/>
                <a:gd name="T60" fmla="*/ 135 w 210"/>
                <a:gd name="T61" fmla="*/ 6 h 102"/>
                <a:gd name="T62" fmla="*/ 143 w 210"/>
                <a:gd name="T63" fmla="*/ 0 h 102"/>
                <a:gd name="T64" fmla="*/ 150 w 210"/>
                <a:gd name="T65" fmla="*/ 0 h 102"/>
                <a:gd name="T66" fmla="*/ 158 w 210"/>
                <a:gd name="T67" fmla="*/ 6 h 102"/>
                <a:gd name="T68" fmla="*/ 180 w 210"/>
                <a:gd name="T69" fmla="*/ 6 h 102"/>
                <a:gd name="T70" fmla="*/ 188 w 210"/>
                <a:gd name="T71" fmla="*/ 0 h 102"/>
                <a:gd name="T72" fmla="*/ 203 w 210"/>
                <a:gd name="T73" fmla="*/ 0 h 102"/>
                <a:gd name="T74" fmla="*/ 210 w 210"/>
                <a:gd name="T75" fmla="*/ 6 h 1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0" h="102">
                  <a:moveTo>
                    <a:pt x="210" y="6"/>
                  </a:moveTo>
                  <a:lnTo>
                    <a:pt x="203" y="12"/>
                  </a:lnTo>
                  <a:lnTo>
                    <a:pt x="203" y="23"/>
                  </a:lnTo>
                  <a:lnTo>
                    <a:pt x="165" y="46"/>
                  </a:lnTo>
                  <a:lnTo>
                    <a:pt x="165" y="57"/>
                  </a:lnTo>
                  <a:lnTo>
                    <a:pt x="173" y="63"/>
                  </a:lnTo>
                  <a:lnTo>
                    <a:pt x="180" y="74"/>
                  </a:lnTo>
                  <a:lnTo>
                    <a:pt x="180" y="85"/>
                  </a:lnTo>
                  <a:lnTo>
                    <a:pt x="173" y="85"/>
                  </a:lnTo>
                  <a:lnTo>
                    <a:pt x="158" y="96"/>
                  </a:lnTo>
                  <a:lnTo>
                    <a:pt x="135" y="96"/>
                  </a:lnTo>
                  <a:lnTo>
                    <a:pt x="135" y="85"/>
                  </a:lnTo>
                  <a:lnTo>
                    <a:pt x="113" y="68"/>
                  </a:lnTo>
                  <a:lnTo>
                    <a:pt x="98" y="74"/>
                  </a:lnTo>
                  <a:lnTo>
                    <a:pt x="82" y="79"/>
                  </a:lnTo>
                  <a:lnTo>
                    <a:pt x="67" y="85"/>
                  </a:lnTo>
                  <a:lnTo>
                    <a:pt x="60" y="91"/>
                  </a:lnTo>
                  <a:lnTo>
                    <a:pt x="37" y="96"/>
                  </a:lnTo>
                  <a:lnTo>
                    <a:pt x="22" y="96"/>
                  </a:lnTo>
                  <a:lnTo>
                    <a:pt x="15" y="102"/>
                  </a:lnTo>
                  <a:lnTo>
                    <a:pt x="0" y="102"/>
                  </a:lnTo>
                  <a:lnTo>
                    <a:pt x="0" y="96"/>
                  </a:lnTo>
                  <a:lnTo>
                    <a:pt x="67" y="46"/>
                  </a:lnTo>
                  <a:lnTo>
                    <a:pt x="67" y="40"/>
                  </a:lnTo>
                  <a:lnTo>
                    <a:pt x="60" y="40"/>
                  </a:lnTo>
                  <a:lnTo>
                    <a:pt x="52" y="34"/>
                  </a:lnTo>
                  <a:lnTo>
                    <a:pt x="30" y="34"/>
                  </a:lnTo>
                  <a:lnTo>
                    <a:pt x="30" y="17"/>
                  </a:lnTo>
                  <a:lnTo>
                    <a:pt x="45" y="12"/>
                  </a:lnTo>
                  <a:lnTo>
                    <a:pt x="120" y="12"/>
                  </a:lnTo>
                  <a:lnTo>
                    <a:pt x="135" y="6"/>
                  </a:lnTo>
                  <a:lnTo>
                    <a:pt x="143" y="0"/>
                  </a:lnTo>
                  <a:lnTo>
                    <a:pt x="150" y="0"/>
                  </a:lnTo>
                  <a:lnTo>
                    <a:pt x="158" y="6"/>
                  </a:lnTo>
                  <a:lnTo>
                    <a:pt x="180" y="6"/>
                  </a:lnTo>
                  <a:lnTo>
                    <a:pt x="188" y="0"/>
                  </a:lnTo>
                  <a:lnTo>
                    <a:pt x="203" y="0"/>
                  </a:lnTo>
                  <a:lnTo>
                    <a:pt x="210" y="6"/>
                  </a:lnTo>
                  <a:close/>
                </a:path>
              </a:pathLst>
            </a:custGeom>
            <a:solidFill>
              <a:srgbClr val="FF00FF"/>
            </a:solidFill>
            <a:ln w="9525">
              <a:noFill/>
              <a:round/>
              <a:headEnd/>
              <a:tailEnd/>
            </a:ln>
          </p:spPr>
          <p:txBody>
            <a:bodyPr/>
            <a:lstStyle/>
            <a:p>
              <a:endParaRPr lang="en-US"/>
            </a:p>
          </p:txBody>
        </p:sp>
        <p:sp>
          <p:nvSpPr>
            <p:cNvPr id="53402" name="Freeform 151"/>
            <p:cNvSpPr>
              <a:spLocks/>
            </p:cNvSpPr>
            <p:nvPr/>
          </p:nvSpPr>
          <p:spPr bwMode="auto">
            <a:xfrm>
              <a:off x="2346" y="1951"/>
              <a:ext cx="83" cy="57"/>
            </a:xfrm>
            <a:custGeom>
              <a:avLst/>
              <a:gdLst>
                <a:gd name="T0" fmla="*/ 75 w 83"/>
                <a:gd name="T1" fmla="*/ 45 h 57"/>
                <a:gd name="T2" fmla="*/ 60 w 83"/>
                <a:gd name="T3" fmla="*/ 57 h 57"/>
                <a:gd name="T4" fmla="*/ 23 w 83"/>
                <a:gd name="T5" fmla="*/ 57 h 57"/>
                <a:gd name="T6" fmla="*/ 8 w 83"/>
                <a:gd name="T7" fmla="*/ 45 h 57"/>
                <a:gd name="T8" fmla="*/ 0 w 83"/>
                <a:gd name="T9" fmla="*/ 45 h 57"/>
                <a:gd name="T10" fmla="*/ 0 w 83"/>
                <a:gd name="T11" fmla="*/ 40 h 57"/>
                <a:gd name="T12" fmla="*/ 8 w 83"/>
                <a:gd name="T13" fmla="*/ 34 h 57"/>
                <a:gd name="T14" fmla="*/ 8 w 83"/>
                <a:gd name="T15" fmla="*/ 23 h 57"/>
                <a:gd name="T16" fmla="*/ 23 w 83"/>
                <a:gd name="T17" fmla="*/ 17 h 57"/>
                <a:gd name="T18" fmla="*/ 30 w 83"/>
                <a:gd name="T19" fmla="*/ 6 h 57"/>
                <a:gd name="T20" fmla="*/ 45 w 83"/>
                <a:gd name="T21" fmla="*/ 0 h 57"/>
                <a:gd name="T22" fmla="*/ 60 w 83"/>
                <a:gd name="T23" fmla="*/ 0 h 57"/>
                <a:gd name="T24" fmla="*/ 75 w 83"/>
                <a:gd name="T25" fmla="*/ 12 h 57"/>
                <a:gd name="T26" fmla="*/ 83 w 83"/>
                <a:gd name="T27" fmla="*/ 23 h 57"/>
                <a:gd name="T28" fmla="*/ 83 w 83"/>
                <a:gd name="T29" fmla="*/ 29 h 57"/>
                <a:gd name="T30" fmla="*/ 75 w 83"/>
                <a:gd name="T31" fmla="*/ 40 h 57"/>
                <a:gd name="T32" fmla="*/ 75 w 83"/>
                <a:gd name="T33" fmla="*/ 45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57">
                  <a:moveTo>
                    <a:pt x="75" y="45"/>
                  </a:moveTo>
                  <a:lnTo>
                    <a:pt x="60" y="57"/>
                  </a:lnTo>
                  <a:lnTo>
                    <a:pt x="23" y="57"/>
                  </a:lnTo>
                  <a:lnTo>
                    <a:pt x="8" y="45"/>
                  </a:lnTo>
                  <a:lnTo>
                    <a:pt x="0" y="45"/>
                  </a:lnTo>
                  <a:lnTo>
                    <a:pt x="0" y="40"/>
                  </a:lnTo>
                  <a:lnTo>
                    <a:pt x="8" y="34"/>
                  </a:lnTo>
                  <a:lnTo>
                    <a:pt x="8" y="23"/>
                  </a:lnTo>
                  <a:lnTo>
                    <a:pt x="23" y="17"/>
                  </a:lnTo>
                  <a:lnTo>
                    <a:pt x="30" y="6"/>
                  </a:lnTo>
                  <a:lnTo>
                    <a:pt x="45" y="0"/>
                  </a:lnTo>
                  <a:lnTo>
                    <a:pt x="60" y="0"/>
                  </a:lnTo>
                  <a:lnTo>
                    <a:pt x="75" y="12"/>
                  </a:lnTo>
                  <a:lnTo>
                    <a:pt x="83" y="23"/>
                  </a:lnTo>
                  <a:lnTo>
                    <a:pt x="83" y="29"/>
                  </a:lnTo>
                  <a:lnTo>
                    <a:pt x="75" y="40"/>
                  </a:lnTo>
                  <a:lnTo>
                    <a:pt x="75" y="45"/>
                  </a:lnTo>
                  <a:close/>
                </a:path>
              </a:pathLst>
            </a:custGeom>
            <a:solidFill>
              <a:srgbClr val="3FFF3F"/>
            </a:solidFill>
            <a:ln w="9525">
              <a:noFill/>
              <a:round/>
              <a:headEnd/>
              <a:tailEnd/>
            </a:ln>
          </p:spPr>
          <p:txBody>
            <a:bodyPr/>
            <a:lstStyle/>
            <a:p>
              <a:endParaRPr lang="en-US"/>
            </a:p>
          </p:txBody>
        </p:sp>
        <p:sp>
          <p:nvSpPr>
            <p:cNvPr id="53403" name="Freeform 152"/>
            <p:cNvSpPr>
              <a:spLocks/>
            </p:cNvSpPr>
            <p:nvPr/>
          </p:nvSpPr>
          <p:spPr bwMode="auto">
            <a:xfrm>
              <a:off x="910" y="2030"/>
              <a:ext cx="90" cy="45"/>
            </a:xfrm>
            <a:custGeom>
              <a:avLst/>
              <a:gdLst>
                <a:gd name="T0" fmla="*/ 90 w 90"/>
                <a:gd name="T1" fmla="*/ 12 h 45"/>
                <a:gd name="T2" fmla="*/ 83 w 90"/>
                <a:gd name="T3" fmla="*/ 23 h 45"/>
                <a:gd name="T4" fmla="*/ 83 w 90"/>
                <a:gd name="T5" fmla="*/ 34 h 45"/>
                <a:gd name="T6" fmla="*/ 75 w 90"/>
                <a:gd name="T7" fmla="*/ 40 h 45"/>
                <a:gd name="T8" fmla="*/ 60 w 90"/>
                <a:gd name="T9" fmla="*/ 45 h 45"/>
                <a:gd name="T10" fmla="*/ 45 w 90"/>
                <a:gd name="T11" fmla="*/ 45 h 45"/>
                <a:gd name="T12" fmla="*/ 30 w 90"/>
                <a:gd name="T13" fmla="*/ 40 h 45"/>
                <a:gd name="T14" fmla="*/ 22 w 90"/>
                <a:gd name="T15" fmla="*/ 40 h 45"/>
                <a:gd name="T16" fmla="*/ 0 w 90"/>
                <a:gd name="T17" fmla="*/ 23 h 45"/>
                <a:gd name="T18" fmla="*/ 0 w 90"/>
                <a:gd name="T19" fmla="*/ 12 h 45"/>
                <a:gd name="T20" fmla="*/ 7 w 90"/>
                <a:gd name="T21" fmla="*/ 12 h 45"/>
                <a:gd name="T22" fmla="*/ 15 w 90"/>
                <a:gd name="T23" fmla="*/ 6 h 45"/>
                <a:gd name="T24" fmla="*/ 37 w 90"/>
                <a:gd name="T25" fmla="*/ 6 h 45"/>
                <a:gd name="T26" fmla="*/ 45 w 90"/>
                <a:gd name="T27" fmla="*/ 0 h 45"/>
                <a:gd name="T28" fmla="*/ 75 w 90"/>
                <a:gd name="T29" fmla="*/ 0 h 45"/>
                <a:gd name="T30" fmla="*/ 90 w 90"/>
                <a:gd name="T31" fmla="*/ 12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45">
                  <a:moveTo>
                    <a:pt x="90" y="12"/>
                  </a:moveTo>
                  <a:lnTo>
                    <a:pt x="83" y="23"/>
                  </a:lnTo>
                  <a:lnTo>
                    <a:pt x="83" y="34"/>
                  </a:lnTo>
                  <a:lnTo>
                    <a:pt x="75" y="40"/>
                  </a:lnTo>
                  <a:lnTo>
                    <a:pt x="60" y="45"/>
                  </a:lnTo>
                  <a:lnTo>
                    <a:pt x="45" y="45"/>
                  </a:lnTo>
                  <a:lnTo>
                    <a:pt x="30" y="40"/>
                  </a:lnTo>
                  <a:lnTo>
                    <a:pt x="22" y="40"/>
                  </a:lnTo>
                  <a:lnTo>
                    <a:pt x="0" y="23"/>
                  </a:lnTo>
                  <a:lnTo>
                    <a:pt x="0" y="12"/>
                  </a:lnTo>
                  <a:lnTo>
                    <a:pt x="7" y="12"/>
                  </a:lnTo>
                  <a:lnTo>
                    <a:pt x="15" y="6"/>
                  </a:lnTo>
                  <a:lnTo>
                    <a:pt x="37" y="6"/>
                  </a:lnTo>
                  <a:lnTo>
                    <a:pt x="45" y="0"/>
                  </a:lnTo>
                  <a:lnTo>
                    <a:pt x="75" y="0"/>
                  </a:lnTo>
                  <a:lnTo>
                    <a:pt x="90" y="12"/>
                  </a:lnTo>
                  <a:close/>
                </a:path>
              </a:pathLst>
            </a:custGeom>
            <a:solidFill>
              <a:srgbClr val="3FFF3F"/>
            </a:solidFill>
            <a:ln w="9525">
              <a:noFill/>
              <a:round/>
              <a:headEnd/>
              <a:tailEnd/>
            </a:ln>
          </p:spPr>
          <p:txBody>
            <a:bodyPr/>
            <a:lstStyle/>
            <a:p>
              <a:endParaRPr lang="en-US"/>
            </a:p>
          </p:txBody>
        </p:sp>
        <p:sp>
          <p:nvSpPr>
            <p:cNvPr id="53404" name="Freeform 153"/>
            <p:cNvSpPr>
              <a:spLocks/>
            </p:cNvSpPr>
            <p:nvPr/>
          </p:nvSpPr>
          <p:spPr bwMode="auto">
            <a:xfrm>
              <a:off x="2128" y="2047"/>
              <a:ext cx="75" cy="51"/>
            </a:xfrm>
            <a:custGeom>
              <a:avLst/>
              <a:gdLst>
                <a:gd name="T0" fmla="*/ 75 w 75"/>
                <a:gd name="T1" fmla="*/ 11 h 51"/>
                <a:gd name="T2" fmla="*/ 75 w 75"/>
                <a:gd name="T3" fmla="*/ 28 h 51"/>
                <a:gd name="T4" fmla="*/ 68 w 75"/>
                <a:gd name="T5" fmla="*/ 34 h 51"/>
                <a:gd name="T6" fmla="*/ 68 w 75"/>
                <a:gd name="T7" fmla="*/ 40 h 51"/>
                <a:gd name="T8" fmla="*/ 60 w 75"/>
                <a:gd name="T9" fmla="*/ 45 h 51"/>
                <a:gd name="T10" fmla="*/ 45 w 75"/>
                <a:gd name="T11" fmla="*/ 45 h 51"/>
                <a:gd name="T12" fmla="*/ 38 w 75"/>
                <a:gd name="T13" fmla="*/ 51 h 51"/>
                <a:gd name="T14" fmla="*/ 30 w 75"/>
                <a:gd name="T15" fmla="*/ 51 h 51"/>
                <a:gd name="T16" fmla="*/ 23 w 75"/>
                <a:gd name="T17" fmla="*/ 45 h 51"/>
                <a:gd name="T18" fmla="*/ 15 w 75"/>
                <a:gd name="T19" fmla="*/ 45 h 51"/>
                <a:gd name="T20" fmla="*/ 8 w 75"/>
                <a:gd name="T21" fmla="*/ 34 h 51"/>
                <a:gd name="T22" fmla="*/ 8 w 75"/>
                <a:gd name="T23" fmla="*/ 28 h 51"/>
                <a:gd name="T24" fmla="*/ 0 w 75"/>
                <a:gd name="T25" fmla="*/ 23 h 51"/>
                <a:gd name="T26" fmla="*/ 8 w 75"/>
                <a:gd name="T27" fmla="*/ 11 h 51"/>
                <a:gd name="T28" fmla="*/ 15 w 75"/>
                <a:gd name="T29" fmla="*/ 6 h 51"/>
                <a:gd name="T30" fmla="*/ 23 w 75"/>
                <a:gd name="T31" fmla="*/ 6 h 51"/>
                <a:gd name="T32" fmla="*/ 30 w 75"/>
                <a:gd name="T33" fmla="*/ 0 h 51"/>
                <a:gd name="T34" fmla="*/ 68 w 75"/>
                <a:gd name="T35" fmla="*/ 0 h 51"/>
                <a:gd name="T36" fmla="*/ 68 w 75"/>
                <a:gd name="T37" fmla="*/ 6 h 51"/>
                <a:gd name="T38" fmla="*/ 75 w 75"/>
                <a:gd name="T39" fmla="*/ 6 h 51"/>
                <a:gd name="T40" fmla="*/ 75 w 75"/>
                <a:gd name="T41" fmla="*/ 11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5" h="51">
                  <a:moveTo>
                    <a:pt x="75" y="11"/>
                  </a:moveTo>
                  <a:lnTo>
                    <a:pt x="75" y="28"/>
                  </a:lnTo>
                  <a:lnTo>
                    <a:pt x="68" y="34"/>
                  </a:lnTo>
                  <a:lnTo>
                    <a:pt x="68" y="40"/>
                  </a:lnTo>
                  <a:lnTo>
                    <a:pt x="60" y="45"/>
                  </a:lnTo>
                  <a:lnTo>
                    <a:pt x="45" y="45"/>
                  </a:lnTo>
                  <a:lnTo>
                    <a:pt x="38" y="51"/>
                  </a:lnTo>
                  <a:lnTo>
                    <a:pt x="30" y="51"/>
                  </a:lnTo>
                  <a:lnTo>
                    <a:pt x="23" y="45"/>
                  </a:lnTo>
                  <a:lnTo>
                    <a:pt x="15" y="45"/>
                  </a:lnTo>
                  <a:lnTo>
                    <a:pt x="8" y="34"/>
                  </a:lnTo>
                  <a:lnTo>
                    <a:pt x="8" y="28"/>
                  </a:lnTo>
                  <a:lnTo>
                    <a:pt x="0" y="23"/>
                  </a:lnTo>
                  <a:lnTo>
                    <a:pt x="8" y="11"/>
                  </a:lnTo>
                  <a:lnTo>
                    <a:pt x="15" y="6"/>
                  </a:lnTo>
                  <a:lnTo>
                    <a:pt x="23" y="6"/>
                  </a:lnTo>
                  <a:lnTo>
                    <a:pt x="30" y="0"/>
                  </a:lnTo>
                  <a:lnTo>
                    <a:pt x="68" y="0"/>
                  </a:lnTo>
                  <a:lnTo>
                    <a:pt x="68" y="6"/>
                  </a:lnTo>
                  <a:lnTo>
                    <a:pt x="75" y="6"/>
                  </a:lnTo>
                  <a:lnTo>
                    <a:pt x="75" y="11"/>
                  </a:lnTo>
                  <a:close/>
                </a:path>
              </a:pathLst>
            </a:custGeom>
            <a:solidFill>
              <a:srgbClr val="3FFF3F"/>
            </a:solidFill>
            <a:ln w="9525">
              <a:noFill/>
              <a:round/>
              <a:headEnd/>
              <a:tailEnd/>
            </a:ln>
          </p:spPr>
          <p:txBody>
            <a:bodyPr/>
            <a:lstStyle/>
            <a:p>
              <a:endParaRPr lang="en-US"/>
            </a:p>
          </p:txBody>
        </p:sp>
        <p:sp>
          <p:nvSpPr>
            <p:cNvPr id="53405" name="Freeform 154"/>
            <p:cNvSpPr>
              <a:spLocks/>
            </p:cNvSpPr>
            <p:nvPr/>
          </p:nvSpPr>
          <p:spPr bwMode="auto">
            <a:xfrm>
              <a:off x="1902" y="2092"/>
              <a:ext cx="83" cy="57"/>
            </a:xfrm>
            <a:custGeom>
              <a:avLst/>
              <a:gdLst>
                <a:gd name="T0" fmla="*/ 83 w 83"/>
                <a:gd name="T1" fmla="*/ 12 h 57"/>
                <a:gd name="T2" fmla="*/ 76 w 83"/>
                <a:gd name="T3" fmla="*/ 23 h 57"/>
                <a:gd name="T4" fmla="*/ 76 w 83"/>
                <a:gd name="T5" fmla="*/ 34 h 57"/>
                <a:gd name="T6" fmla="*/ 68 w 83"/>
                <a:gd name="T7" fmla="*/ 45 h 57"/>
                <a:gd name="T8" fmla="*/ 53 w 83"/>
                <a:gd name="T9" fmla="*/ 51 h 57"/>
                <a:gd name="T10" fmla="*/ 38 w 83"/>
                <a:gd name="T11" fmla="*/ 57 h 57"/>
                <a:gd name="T12" fmla="*/ 31 w 83"/>
                <a:gd name="T13" fmla="*/ 57 h 57"/>
                <a:gd name="T14" fmla="*/ 23 w 83"/>
                <a:gd name="T15" fmla="*/ 51 h 57"/>
                <a:gd name="T16" fmla="*/ 23 w 83"/>
                <a:gd name="T17" fmla="*/ 45 h 57"/>
                <a:gd name="T18" fmla="*/ 15 w 83"/>
                <a:gd name="T19" fmla="*/ 45 h 57"/>
                <a:gd name="T20" fmla="*/ 8 w 83"/>
                <a:gd name="T21" fmla="*/ 40 h 57"/>
                <a:gd name="T22" fmla="*/ 8 w 83"/>
                <a:gd name="T23" fmla="*/ 34 h 57"/>
                <a:gd name="T24" fmla="*/ 0 w 83"/>
                <a:gd name="T25" fmla="*/ 29 h 57"/>
                <a:gd name="T26" fmla="*/ 8 w 83"/>
                <a:gd name="T27" fmla="*/ 17 h 57"/>
                <a:gd name="T28" fmla="*/ 15 w 83"/>
                <a:gd name="T29" fmla="*/ 12 h 57"/>
                <a:gd name="T30" fmla="*/ 31 w 83"/>
                <a:gd name="T31" fmla="*/ 6 h 57"/>
                <a:gd name="T32" fmla="*/ 38 w 83"/>
                <a:gd name="T33" fmla="*/ 0 h 57"/>
                <a:gd name="T34" fmla="*/ 68 w 83"/>
                <a:gd name="T35" fmla="*/ 0 h 57"/>
                <a:gd name="T36" fmla="*/ 83 w 83"/>
                <a:gd name="T37" fmla="*/ 12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3" h="57">
                  <a:moveTo>
                    <a:pt x="83" y="12"/>
                  </a:moveTo>
                  <a:lnTo>
                    <a:pt x="76" y="23"/>
                  </a:lnTo>
                  <a:lnTo>
                    <a:pt x="76" y="34"/>
                  </a:lnTo>
                  <a:lnTo>
                    <a:pt x="68" y="45"/>
                  </a:lnTo>
                  <a:lnTo>
                    <a:pt x="53" y="51"/>
                  </a:lnTo>
                  <a:lnTo>
                    <a:pt x="38" y="57"/>
                  </a:lnTo>
                  <a:lnTo>
                    <a:pt x="31" y="57"/>
                  </a:lnTo>
                  <a:lnTo>
                    <a:pt x="23" y="51"/>
                  </a:lnTo>
                  <a:lnTo>
                    <a:pt x="23" y="45"/>
                  </a:lnTo>
                  <a:lnTo>
                    <a:pt x="15" y="45"/>
                  </a:lnTo>
                  <a:lnTo>
                    <a:pt x="8" y="40"/>
                  </a:lnTo>
                  <a:lnTo>
                    <a:pt x="8" y="34"/>
                  </a:lnTo>
                  <a:lnTo>
                    <a:pt x="0" y="29"/>
                  </a:lnTo>
                  <a:lnTo>
                    <a:pt x="8" y="17"/>
                  </a:lnTo>
                  <a:lnTo>
                    <a:pt x="15" y="12"/>
                  </a:lnTo>
                  <a:lnTo>
                    <a:pt x="31" y="6"/>
                  </a:lnTo>
                  <a:lnTo>
                    <a:pt x="38" y="0"/>
                  </a:lnTo>
                  <a:lnTo>
                    <a:pt x="68" y="0"/>
                  </a:lnTo>
                  <a:lnTo>
                    <a:pt x="83" y="12"/>
                  </a:lnTo>
                  <a:close/>
                </a:path>
              </a:pathLst>
            </a:custGeom>
            <a:solidFill>
              <a:srgbClr val="3FFF3F"/>
            </a:solidFill>
            <a:ln w="9525">
              <a:noFill/>
              <a:round/>
              <a:headEnd/>
              <a:tailEnd/>
            </a:ln>
          </p:spPr>
          <p:txBody>
            <a:bodyPr/>
            <a:lstStyle/>
            <a:p>
              <a:endParaRPr lang="en-US"/>
            </a:p>
          </p:txBody>
        </p:sp>
        <p:sp>
          <p:nvSpPr>
            <p:cNvPr id="53406" name="Freeform 155"/>
            <p:cNvSpPr>
              <a:spLocks/>
            </p:cNvSpPr>
            <p:nvPr/>
          </p:nvSpPr>
          <p:spPr bwMode="auto">
            <a:xfrm>
              <a:off x="1173" y="2104"/>
              <a:ext cx="60" cy="62"/>
            </a:xfrm>
            <a:custGeom>
              <a:avLst/>
              <a:gdLst>
                <a:gd name="T0" fmla="*/ 60 w 60"/>
                <a:gd name="T1" fmla="*/ 5 h 62"/>
                <a:gd name="T2" fmla="*/ 60 w 60"/>
                <a:gd name="T3" fmla="*/ 45 h 62"/>
                <a:gd name="T4" fmla="*/ 38 w 60"/>
                <a:gd name="T5" fmla="*/ 62 h 62"/>
                <a:gd name="T6" fmla="*/ 15 w 60"/>
                <a:gd name="T7" fmla="*/ 62 h 62"/>
                <a:gd name="T8" fmla="*/ 8 w 60"/>
                <a:gd name="T9" fmla="*/ 50 h 62"/>
                <a:gd name="T10" fmla="*/ 0 w 60"/>
                <a:gd name="T11" fmla="*/ 39 h 62"/>
                <a:gd name="T12" fmla="*/ 0 w 60"/>
                <a:gd name="T13" fmla="*/ 11 h 62"/>
                <a:gd name="T14" fmla="*/ 8 w 60"/>
                <a:gd name="T15" fmla="*/ 5 h 62"/>
                <a:gd name="T16" fmla="*/ 15 w 60"/>
                <a:gd name="T17" fmla="*/ 5 h 62"/>
                <a:gd name="T18" fmla="*/ 15 w 60"/>
                <a:gd name="T19" fmla="*/ 0 h 62"/>
                <a:gd name="T20" fmla="*/ 53 w 60"/>
                <a:gd name="T21" fmla="*/ 0 h 62"/>
                <a:gd name="T22" fmla="*/ 60 w 60"/>
                <a:gd name="T23" fmla="*/ 5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62">
                  <a:moveTo>
                    <a:pt x="60" y="5"/>
                  </a:moveTo>
                  <a:lnTo>
                    <a:pt x="60" y="45"/>
                  </a:lnTo>
                  <a:lnTo>
                    <a:pt x="38" y="62"/>
                  </a:lnTo>
                  <a:lnTo>
                    <a:pt x="15" y="62"/>
                  </a:lnTo>
                  <a:lnTo>
                    <a:pt x="8" y="50"/>
                  </a:lnTo>
                  <a:lnTo>
                    <a:pt x="0" y="39"/>
                  </a:lnTo>
                  <a:lnTo>
                    <a:pt x="0" y="11"/>
                  </a:lnTo>
                  <a:lnTo>
                    <a:pt x="8" y="5"/>
                  </a:lnTo>
                  <a:lnTo>
                    <a:pt x="15" y="5"/>
                  </a:lnTo>
                  <a:lnTo>
                    <a:pt x="15" y="0"/>
                  </a:lnTo>
                  <a:lnTo>
                    <a:pt x="53" y="0"/>
                  </a:lnTo>
                  <a:lnTo>
                    <a:pt x="60" y="5"/>
                  </a:lnTo>
                  <a:close/>
                </a:path>
              </a:pathLst>
            </a:custGeom>
            <a:solidFill>
              <a:srgbClr val="3FFF3F"/>
            </a:solidFill>
            <a:ln w="9525">
              <a:noFill/>
              <a:round/>
              <a:headEnd/>
              <a:tailEnd/>
            </a:ln>
          </p:spPr>
          <p:txBody>
            <a:bodyPr/>
            <a:lstStyle/>
            <a:p>
              <a:endParaRPr lang="en-US"/>
            </a:p>
          </p:txBody>
        </p:sp>
        <p:sp>
          <p:nvSpPr>
            <p:cNvPr id="53407" name="Freeform 156"/>
            <p:cNvSpPr>
              <a:spLocks/>
            </p:cNvSpPr>
            <p:nvPr/>
          </p:nvSpPr>
          <p:spPr bwMode="auto">
            <a:xfrm>
              <a:off x="1647" y="2115"/>
              <a:ext cx="75" cy="56"/>
            </a:xfrm>
            <a:custGeom>
              <a:avLst/>
              <a:gdLst>
                <a:gd name="T0" fmla="*/ 75 w 75"/>
                <a:gd name="T1" fmla="*/ 17 h 56"/>
                <a:gd name="T2" fmla="*/ 75 w 75"/>
                <a:gd name="T3" fmla="*/ 28 h 56"/>
                <a:gd name="T4" fmla="*/ 67 w 75"/>
                <a:gd name="T5" fmla="*/ 34 h 56"/>
                <a:gd name="T6" fmla="*/ 67 w 75"/>
                <a:gd name="T7" fmla="*/ 39 h 56"/>
                <a:gd name="T8" fmla="*/ 52 w 75"/>
                <a:gd name="T9" fmla="*/ 51 h 56"/>
                <a:gd name="T10" fmla="*/ 45 w 75"/>
                <a:gd name="T11" fmla="*/ 51 h 56"/>
                <a:gd name="T12" fmla="*/ 45 w 75"/>
                <a:gd name="T13" fmla="*/ 56 h 56"/>
                <a:gd name="T14" fmla="*/ 15 w 75"/>
                <a:gd name="T15" fmla="*/ 56 h 56"/>
                <a:gd name="T16" fmla="*/ 7 w 75"/>
                <a:gd name="T17" fmla="*/ 51 h 56"/>
                <a:gd name="T18" fmla="*/ 0 w 75"/>
                <a:gd name="T19" fmla="*/ 34 h 56"/>
                <a:gd name="T20" fmla="*/ 0 w 75"/>
                <a:gd name="T21" fmla="*/ 11 h 56"/>
                <a:gd name="T22" fmla="*/ 7 w 75"/>
                <a:gd name="T23" fmla="*/ 6 h 56"/>
                <a:gd name="T24" fmla="*/ 15 w 75"/>
                <a:gd name="T25" fmla="*/ 6 h 56"/>
                <a:gd name="T26" fmla="*/ 30 w 75"/>
                <a:gd name="T27" fmla="*/ 0 h 56"/>
                <a:gd name="T28" fmla="*/ 37 w 75"/>
                <a:gd name="T29" fmla="*/ 0 h 56"/>
                <a:gd name="T30" fmla="*/ 45 w 75"/>
                <a:gd name="T31" fmla="*/ 6 h 56"/>
                <a:gd name="T32" fmla="*/ 60 w 75"/>
                <a:gd name="T33" fmla="*/ 6 h 56"/>
                <a:gd name="T34" fmla="*/ 75 w 75"/>
                <a:gd name="T35" fmla="*/ 17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5" h="56">
                  <a:moveTo>
                    <a:pt x="75" y="17"/>
                  </a:moveTo>
                  <a:lnTo>
                    <a:pt x="75" y="28"/>
                  </a:lnTo>
                  <a:lnTo>
                    <a:pt x="67" y="34"/>
                  </a:lnTo>
                  <a:lnTo>
                    <a:pt x="67" y="39"/>
                  </a:lnTo>
                  <a:lnTo>
                    <a:pt x="52" y="51"/>
                  </a:lnTo>
                  <a:lnTo>
                    <a:pt x="45" y="51"/>
                  </a:lnTo>
                  <a:lnTo>
                    <a:pt x="45" y="56"/>
                  </a:lnTo>
                  <a:lnTo>
                    <a:pt x="15" y="56"/>
                  </a:lnTo>
                  <a:lnTo>
                    <a:pt x="7" y="51"/>
                  </a:lnTo>
                  <a:lnTo>
                    <a:pt x="0" y="34"/>
                  </a:lnTo>
                  <a:lnTo>
                    <a:pt x="0" y="11"/>
                  </a:lnTo>
                  <a:lnTo>
                    <a:pt x="7" y="6"/>
                  </a:lnTo>
                  <a:lnTo>
                    <a:pt x="15" y="6"/>
                  </a:lnTo>
                  <a:lnTo>
                    <a:pt x="30" y="0"/>
                  </a:lnTo>
                  <a:lnTo>
                    <a:pt x="37" y="0"/>
                  </a:lnTo>
                  <a:lnTo>
                    <a:pt x="45" y="6"/>
                  </a:lnTo>
                  <a:lnTo>
                    <a:pt x="60" y="6"/>
                  </a:lnTo>
                  <a:lnTo>
                    <a:pt x="75" y="17"/>
                  </a:lnTo>
                  <a:close/>
                </a:path>
              </a:pathLst>
            </a:custGeom>
            <a:solidFill>
              <a:srgbClr val="3FFF3F"/>
            </a:solidFill>
            <a:ln w="9525">
              <a:noFill/>
              <a:round/>
              <a:headEnd/>
              <a:tailEnd/>
            </a:ln>
          </p:spPr>
          <p:txBody>
            <a:bodyPr/>
            <a:lstStyle/>
            <a:p>
              <a:endParaRPr lang="en-US"/>
            </a:p>
          </p:txBody>
        </p:sp>
        <p:sp>
          <p:nvSpPr>
            <p:cNvPr id="53408" name="Freeform 157"/>
            <p:cNvSpPr>
              <a:spLocks/>
            </p:cNvSpPr>
            <p:nvPr/>
          </p:nvSpPr>
          <p:spPr bwMode="auto">
            <a:xfrm>
              <a:off x="1391" y="2132"/>
              <a:ext cx="90" cy="56"/>
            </a:xfrm>
            <a:custGeom>
              <a:avLst/>
              <a:gdLst>
                <a:gd name="T0" fmla="*/ 83 w 90"/>
                <a:gd name="T1" fmla="*/ 11 h 56"/>
                <a:gd name="T2" fmla="*/ 90 w 90"/>
                <a:gd name="T3" fmla="*/ 22 h 56"/>
                <a:gd name="T4" fmla="*/ 90 w 90"/>
                <a:gd name="T5" fmla="*/ 28 h 56"/>
                <a:gd name="T6" fmla="*/ 83 w 90"/>
                <a:gd name="T7" fmla="*/ 34 h 56"/>
                <a:gd name="T8" fmla="*/ 83 w 90"/>
                <a:gd name="T9" fmla="*/ 45 h 56"/>
                <a:gd name="T10" fmla="*/ 75 w 90"/>
                <a:gd name="T11" fmla="*/ 51 h 56"/>
                <a:gd name="T12" fmla="*/ 60 w 90"/>
                <a:gd name="T13" fmla="*/ 51 h 56"/>
                <a:gd name="T14" fmla="*/ 53 w 90"/>
                <a:gd name="T15" fmla="*/ 56 h 56"/>
                <a:gd name="T16" fmla="*/ 30 w 90"/>
                <a:gd name="T17" fmla="*/ 56 h 56"/>
                <a:gd name="T18" fmla="*/ 23 w 90"/>
                <a:gd name="T19" fmla="*/ 51 h 56"/>
                <a:gd name="T20" fmla="*/ 8 w 90"/>
                <a:gd name="T21" fmla="*/ 45 h 56"/>
                <a:gd name="T22" fmla="*/ 8 w 90"/>
                <a:gd name="T23" fmla="*/ 34 h 56"/>
                <a:gd name="T24" fmla="*/ 0 w 90"/>
                <a:gd name="T25" fmla="*/ 22 h 56"/>
                <a:gd name="T26" fmla="*/ 0 w 90"/>
                <a:gd name="T27" fmla="*/ 11 h 56"/>
                <a:gd name="T28" fmla="*/ 8 w 90"/>
                <a:gd name="T29" fmla="*/ 5 h 56"/>
                <a:gd name="T30" fmla="*/ 23 w 90"/>
                <a:gd name="T31" fmla="*/ 5 h 56"/>
                <a:gd name="T32" fmla="*/ 30 w 90"/>
                <a:gd name="T33" fmla="*/ 0 h 56"/>
                <a:gd name="T34" fmla="*/ 45 w 90"/>
                <a:gd name="T35" fmla="*/ 0 h 56"/>
                <a:gd name="T36" fmla="*/ 53 w 90"/>
                <a:gd name="T37" fmla="*/ 5 h 56"/>
                <a:gd name="T38" fmla="*/ 75 w 90"/>
                <a:gd name="T39" fmla="*/ 5 h 56"/>
                <a:gd name="T40" fmla="*/ 83 w 90"/>
                <a:gd name="T41" fmla="*/ 11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0" h="56">
                  <a:moveTo>
                    <a:pt x="83" y="11"/>
                  </a:moveTo>
                  <a:lnTo>
                    <a:pt x="90" y="22"/>
                  </a:lnTo>
                  <a:lnTo>
                    <a:pt x="90" y="28"/>
                  </a:lnTo>
                  <a:lnTo>
                    <a:pt x="83" y="34"/>
                  </a:lnTo>
                  <a:lnTo>
                    <a:pt x="83" y="45"/>
                  </a:lnTo>
                  <a:lnTo>
                    <a:pt x="75" y="51"/>
                  </a:lnTo>
                  <a:lnTo>
                    <a:pt x="60" y="51"/>
                  </a:lnTo>
                  <a:lnTo>
                    <a:pt x="53" y="56"/>
                  </a:lnTo>
                  <a:lnTo>
                    <a:pt x="30" y="56"/>
                  </a:lnTo>
                  <a:lnTo>
                    <a:pt x="23" y="51"/>
                  </a:lnTo>
                  <a:lnTo>
                    <a:pt x="8" y="45"/>
                  </a:lnTo>
                  <a:lnTo>
                    <a:pt x="8" y="34"/>
                  </a:lnTo>
                  <a:lnTo>
                    <a:pt x="0" y="22"/>
                  </a:lnTo>
                  <a:lnTo>
                    <a:pt x="0" y="11"/>
                  </a:lnTo>
                  <a:lnTo>
                    <a:pt x="8" y="5"/>
                  </a:lnTo>
                  <a:lnTo>
                    <a:pt x="23" y="5"/>
                  </a:lnTo>
                  <a:lnTo>
                    <a:pt x="30" y="0"/>
                  </a:lnTo>
                  <a:lnTo>
                    <a:pt x="45" y="0"/>
                  </a:lnTo>
                  <a:lnTo>
                    <a:pt x="53" y="5"/>
                  </a:lnTo>
                  <a:lnTo>
                    <a:pt x="75" y="5"/>
                  </a:lnTo>
                  <a:lnTo>
                    <a:pt x="83" y="11"/>
                  </a:lnTo>
                  <a:close/>
                </a:path>
              </a:pathLst>
            </a:custGeom>
            <a:solidFill>
              <a:srgbClr val="3FFF3F"/>
            </a:solidFill>
            <a:ln w="9525">
              <a:noFill/>
              <a:round/>
              <a:headEnd/>
              <a:tailEnd/>
            </a:ln>
          </p:spPr>
          <p:txBody>
            <a:bodyPr/>
            <a:lstStyle/>
            <a:p>
              <a:endParaRPr lang="en-US"/>
            </a:p>
          </p:txBody>
        </p:sp>
        <p:sp>
          <p:nvSpPr>
            <p:cNvPr id="53409" name="Freeform 158"/>
            <p:cNvSpPr>
              <a:spLocks/>
            </p:cNvSpPr>
            <p:nvPr/>
          </p:nvSpPr>
          <p:spPr bwMode="auto">
            <a:xfrm>
              <a:off x="3655" y="2724"/>
              <a:ext cx="105" cy="56"/>
            </a:xfrm>
            <a:custGeom>
              <a:avLst/>
              <a:gdLst>
                <a:gd name="T0" fmla="*/ 105 w 105"/>
                <a:gd name="T1" fmla="*/ 6 h 56"/>
                <a:gd name="T2" fmla="*/ 105 w 105"/>
                <a:gd name="T3" fmla="*/ 34 h 56"/>
                <a:gd name="T4" fmla="*/ 97 w 105"/>
                <a:gd name="T5" fmla="*/ 39 h 56"/>
                <a:gd name="T6" fmla="*/ 97 w 105"/>
                <a:gd name="T7" fmla="*/ 56 h 56"/>
                <a:gd name="T8" fmla="*/ 0 w 105"/>
                <a:gd name="T9" fmla="*/ 56 h 56"/>
                <a:gd name="T10" fmla="*/ 7 w 105"/>
                <a:gd name="T11" fmla="*/ 51 h 56"/>
                <a:gd name="T12" fmla="*/ 0 w 105"/>
                <a:gd name="T13" fmla="*/ 39 h 56"/>
                <a:gd name="T14" fmla="*/ 0 w 105"/>
                <a:gd name="T15" fmla="*/ 28 h 56"/>
                <a:gd name="T16" fmla="*/ 7 w 105"/>
                <a:gd name="T17" fmla="*/ 17 h 56"/>
                <a:gd name="T18" fmla="*/ 7 w 105"/>
                <a:gd name="T19" fmla="*/ 11 h 56"/>
                <a:gd name="T20" fmla="*/ 15 w 105"/>
                <a:gd name="T21" fmla="*/ 0 h 56"/>
                <a:gd name="T22" fmla="*/ 67 w 105"/>
                <a:gd name="T23" fmla="*/ 0 h 56"/>
                <a:gd name="T24" fmla="*/ 75 w 105"/>
                <a:gd name="T25" fmla="*/ 6 h 56"/>
                <a:gd name="T26" fmla="*/ 105 w 105"/>
                <a:gd name="T27" fmla="*/ 6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5" h="56">
                  <a:moveTo>
                    <a:pt x="105" y="6"/>
                  </a:moveTo>
                  <a:lnTo>
                    <a:pt x="105" y="34"/>
                  </a:lnTo>
                  <a:lnTo>
                    <a:pt x="97" y="39"/>
                  </a:lnTo>
                  <a:lnTo>
                    <a:pt x="97" y="56"/>
                  </a:lnTo>
                  <a:lnTo>
                    <a:pt x="0" y="56"/>
                  </a:lnTo>
                  <a:lnTo>
                    <a:pt x="7" y="51"/>
                  </a:lnTo>
                  <a:lnTo>
                    <a:pt x="0" y="39"/>
                  </a:lnTo>
                  <a:lnTo>
                    <a:pt x="0" y="28"/>
                  </a:lnTo>
                  <a:lnTo>
                    <a:pt x="7" y="17"/>
                  </a:lnTo>
                  <a:lnTo>
                    <a:pt x="7" y="11"/>
                  </a:lnTo>
                  <a:lnTo>
                    <a:pt x="15" y="0"/>
                  </a:lnTo>
                  <a:lnTo>
                    <a:pt x="67" y="0"/>
                  </a:lnTo>
                  <a:lnTo>
                    <a:pt x="75" y="6"/>
                  </a:lnTo>
                  <a:lnTo>
                    <a:pt x="105" y="6"/>
                  </a:lnTo>
                  <a:close/>
                </a:path>
              </a:pathLst>
            </a:custGeom>
            <a:solidFill>
              <a:srgbClr val="FFFFFF"/>
            </a:solidFill>
            <a:ln w="9525">
              <a:noFill/>
              <a:round/>
              <a:headEnd/>
              <a:tailEnd/>
            </a:ln>
          </p:spPr>
          <p:txBody>
            <a:bodyPr/>
            <a:lstStyle/>
            <a:p>
              <a:endParaRPr lang="en-US"/>
            </a:p>
          </p:txBody>
        </p:sp>
        <p:sp>
          <p:nvSpPr>
            <p:cNvPr id="53410" name="Freeform 159"/>
            <p:cNvSpPr>
              <a:spLocks/>
            </p:cNvSpPr>
            <p:nvPr/>
          </p:nvSpPr>
          <p:spPr bwMode="auto">
            <a:xfrm>
              <a:off x="3955" y="2724"/>
              <a:ext cx="98" cy="56"/>
            </a:xfrm>
            <a:custGeom>
              <a:avLst/>
              <a:gdLst>
                <a:gd name="T0" fmla="*/ 98 w 98"/>
                <a:gd name="T1" fmla="*/ 56 h 56"/>
                <a:gd name="T2" fmla="*/ 15 w 98"/>
                <a:gd name="T3" fmla="*/ 56 h 56"/>
                <a:gd name="T4" fmla="*/ 8 w 98"/>
                <a:gd name="T5" fmla="*/ 51 h 56"/>
                <a:gd name="T6" fmla="*/ 0 w 98"/>
                <a:gd name="T7" fmla="*/ 39 h 56"/>
                <a:gd name="T8" fmla="*/ 8 w 98"/>
                <a:gd name="T9" fmla="*/ 28 h 56"/>
                <a:gd name="T10" fmla="*/ 0 w 98"/>
                <a:gd name="T11" fmla="*/ 23 h 56"/>
                <a:gd name="T12" fmla="*/ 0 w 98"/>
                <a:gd name="T13" fmla="*/ 11 h 56"/>
                <a:gd name="T14" fmla="*/ 8 w 98"/>
                <a:gd name="T15" fmla="*/ 0 h 56"/>
                <a:gd name="T16" fmla="*/ 98 w 98"/>
                <a:gd name="T17" fmla="*/ 0 h 56"/>
                <a:gd name="T18" fmla="*/ 98 w 98"/>
                <a:gd name="T19" fmla="*/ 56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 h="56">
                  <a:moveTo>
                    <a:pt x="98" y="56"/>
                  </a:moveTo>
                  <a:lnTo>
                    <a:pt x="15" y="56"/>
                  </a:lnTo>
                  <a:lnTo>
                    <a:pt x="8" y="51"/>
                  </a:lnTo>
                  <a:lnTo>
                    <a:pt x="0" y="39"/>
                  </a:lnTo>
                  <a:lnTo>
                    <a:pt x="8" y="28"/>
                  </a:lnTo>
                  <a:lnTo>
                    <a:pt x="0" y="23"/>
                  </a:lnTo>
                  <a:lnTo>
                    <a:pt x="0" y="11"/>
                  </a:lnTo>
                  <a:lnTo>
                    <a:pt x="8" y="0"/>
                  </a:lnTo>
                  <a:lnTo>
                    <a:pt x="98" y="0"/>
                  </a:lnTo>
                  <a:lnTo>
                    <a:pt x="98" y="56"/>
                  </a:lnTo>
                  <a:close/>
                </a:path>
              </a:pathLst>
            </a:custGeom>
            <a:solidFill>
              <a:srgbClr val="FFFFFF"/>
            </a:solidFill>
            <a:ln w="9525">
              <a:noFill/>
              <a:round/>
              <a:headEnd/>
              <a:tailEnd/>
            </a:ln>
          </p:spPr>
          <p:txBody>
            <a:bodyPr/>
            <a:lstStyle/>
            <a:p>
              <a:endParaRPr lang="en-US"/>
            </a:p>
          </p:txBody>
        </p:sp>
        <p:sp>
          <p:nvSpPr>
            <p:cNvPr id="53411" name="Freeform 160"/>
            <p:cNvSpPr>
              <a:spLocks/>
            </p:cNvSpPr>
            <p:nvPr/>
          </p:nvSpPr>
          <p:spPr bwMode="auto">
            <a:xfrm>
              <a:off x="68" y="3147"/>
              <a:ext cx="1128" cy="68"/>
            </a:xfrm>
            <a:custGeom>
              <a:avLst/>
              <a:gdLst>
                <a:gd name="T0" fmla="*/ 1128 w 1128"/>
                <a:gd name="T1" fmla="*/ 28 h 68"/>
                <a:gd name="T2" fmla="*/ 1120 w 1128"/>
                <a:gd name="T3" fmla="*/ 45 h 68"/>
                <a:gd name="T4" fmla="*/ 1098 w 1128"/>
                <a:gd name="T5" fmla="*/ 51 h 68"/>
                <a:gd name="T6" fmla="*/ 1082 w 1128"/>
                <a:gd name="T7" fmla="*/ 56 h 68"/>
                <a:gd name="T8" fmla="*/ 1037 w 1128"/>
                <a:gd name="T9" fmla="*/ 56 h 68"/>
                <a:gd name="T10" fmla="*/ 1007 w 1128"/>
                <a:gd name="T11" fmla="*/ 51 h 68"/>
                <a:gd name="T12" fmla="*/ 925 w 1128"/>
                <a:gd name="T13" fmla="*/ 51 h 68"/>
                <a:gd name="T14" fmla="*/ 887 w 1128"/>
                <a:gd name="T15" fmla="*/ 56 h 68"/>
                <a:gd name="T16" fmla="*/ 729 w 1128"/>
                <a:gd name="T17" fmla="*/ 56 h 68"/>
                <a:gd name="T18" fmla="*/ 684 w 1128"/>
                <a:gd name="T19" fmla="*/ 51 h 68"/>
                <a:gd name="T20" fmla="*/ 443 w 1128"/>
                <a:gd name="T21" fmla="*/ 51 h 68"/>
                <a:gd name="T22" fmla="*/ 406 w 1128"/>
                <a:gd name="T23" fmla="*/ 56 h 68"/>
                <a:gd name="T24" fmla="*/ 368 w 1128"/>
                <a:gd name="T25" fmla="*/ 56 h 68"/>
                <a:gd name="T26" fmla="*/ 323 w 1128"/>
                <a:gd name="T27" fmla="*/ 62 h 68"/>
                <a:gd name="T28" fmla="*/ 270 w 1128"/>
                <a:gd name="T29" fmla="*/ 62 h 68"/>
                <a:gd name="T30" fmla="*/ 248 w 1128"/>
                <a:gd name="T31" fmla="*/ 68 h 68"/>
                <a:gd name="T32" fmla="*/ 195 w 1128"/>
                <a:gd name="T33" fmla="*/ 68 h 68"/>
                <a:gd name="T34" fmla="*/ 180 w 1128"/>
                <a:gd name="T35" fmla="*/ 62 h 68"/>
                <a:gd name="T36" fmla="*/ 52 w 1128"/>
                <a:gd name="T37" fmla="*/ 62 h 68"/>
                <a:gd name="T38" fmla="*/ 30 w 1128"/>
                <a:gd name="T39" fmla="*/ 68 h 68"/>
                <a:gd name="T40" fmla="*/ 30 w 1128"/>
                <a:gd name="T41" fmla="*/ 62 h 68"/>
                <a:gd name="T42" fmla="*/ 15 w 1128"/>
                <a:gd name="T43" fmla="*/ 51 h 68"/>
                <a:gd name="T44" fmla="*/ 15 w 1128"/>
                <a:gd name="T45" fmla="*/ 45 h 68"/>
                <a:gd name="T46" fmla="*/ 7 w 1128"/>
                <a:gd name="T47" fmla="*/ 45 h 68"/>
                <a:gd name="T48" fmla="*/ 0 w 1128"/>
                <a:gd name="T49" fmla="*/ 39 h 68"/>
                <a:gd name="T50" fmla="*/ 0 w 1128"/>
                <a:gd name="T51" fmla="*/ 34 h 68"/>
                <a:gd name="T52" fmla="*/ 22 w 1128"/>
                <a:gd name="T53" fmla="*/ 17 h 68"/>
                <a:gd name="T54" fmla="*/ 188 w 1128"/>
                <a:gd name="T55" fmla="*/ 17 h 68"/>
                <a:gd name="T56" fmla="*/ 218 w 1128"/>
                <a:gd name="T57" fmla="*/ 11 h 68"/>
                <a:gd name="T58" fmla="*/ 534 w 1128"/>
                <a:gd name="T59" fmla="*/ 11 h 68"/>
                <a:gd name="T60" fmla="*/ 564 w 1128"/>
                <a:gd name="T61" fmla="*/ 6 h 68"/>
                <a:gd name="T62" fmla="*/ 819 w 1128"/>
                <a:gd name="T63" fmla="*/ 6 h 68"/>
                <a:gd name="T64" fmla="*/ 849 w 1128"/>
                <a:gd name="T65" fmla="*/ 0 h 68"/>
                <a:gd name="T66" fmla="*/ 1060 w 1128"/>
                <a:gd name="T67" fmla="*/ 0 h 68"/>
                <a:gd name="T68" fmla="*/ 1075 w 1128"/>
                <a:gd name="T69" fmla="*/ 6 h 68"/>
                <a:gd name="T70" fmla="*/ 1090 w 1128"/>
                <a:gd name="T71" fmla="*/ 6 h 68"/>
                <a:gd name="T72" fmla="*/ 1098 w 1128"/>
                <a:gd name="T73" fmla="*/ 0 h 68"/>
                <a:gd name="T74" fmla="*/ 1113 w 1128"/>
                <a:gd name="T75" fmla="*/ 6 h 68"/>
                <a:gd name="T76" fmla="*/ 1128 w 1128"/>
                <a:gd name="T77" fmla="*/ 17 h 68"/>
                <a:gd name="T78" fmla="*/ 1128 w 1128"/>
                <a:gd name="T79" fmla="*/ 28 h 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28" h="68">
                  <a:moveTo>
                    <a:pt x="1128" y="28"/>
                  </a:moveTo>
                  <a:lnTo>
                    <a:pt x="1120" y="45"/>
                  </a:lnTo>
                  <a:lnTo>
                    <a:pt x="1098" y="51"/>
                  </a:lnTo>
                  <a:lnTo>
                    <a:pt x="1082" y="56"/>
                  </a:lnTo>
                  <a:lnTo>
                    <a:pt x="1037" y="56"/>
                  </a:lnTo>
                  <a:lnTo>
                    <a:pt x="1007" y="51"/>
                  </a:lnTo>
                  <a:lnTo>
                    <a:pt x="925" y="51"/>
                  </a:lnTo>
                  <a:lnTo>
                    <a:pt x="887" y="56"/>
                  </a:lnTo>
                  <a:lnTo>
                    <a:pt x="729" y="56"/>
                  </a:lnTo>
                  <a:lnTo>
                    <a:pt x="684" y="51"/>
                  </a:lnTo>
                  <a:lnTo>
                    <a:pt x="443" y="51"/>
                  </a:lnTo>
                  <a:lnTo>
                    <a:pt x="406" y="56"/>
                  </a:lnTo>
                  <a:lnTo>
                    <a:pt x="368" y="56"/>
                  </a:lnTo>
                  <a:lnTo>
                    <a:pt x="323" y="62"/>
                  </a:lnTo>
                  <a:lnTo>
                    <a:pt x="270" y="62"/>
                  </a:lnTo>
                  <a:lnTo>
                    <a:pt x="248" y="68"/>
                  </a:lnTo>
                  <a:lnTo>
                    <a:pt x="195" y="68"/>
                  </a:lnTo>
                  <a:lnTo>
                    <a:pt x="180" y="62"/>
                  </a:lnTo>
                  <a:lnTo>
                    <a:pt x="52" y="62"/>
                  </a:lnTo>
                  <a:lnTo>
                    <a:pt x="30" y="68"/>
                  </a:lnTo>
                  <a:lnTo>
                    <a:pt x="30" y="62"/>
                  </a:lnTo>
                  <a:lnTo>
                    <a:pt x="15" y="51"/>
                  </a:lnTo>
                  <a:lnTo>
                    <a:pt x="15" y="45"/>
                  </a:lnTo>
                  <a:lnTo>
                    <a:pt x="7" y="45"/>
                  </a:lnTo>
                  <a:lnTo>
                    <a:pt x="0" y="39"/>
                  </a:lnTo>
                  <a:lnTo>
                    <a:pt x="0" y="34"/>
                  </a:lnTo>
                  <a:lnTo>
                    <a:pt x="22" y="17"/>
                  </a:lnTo>
                  <a:lnTo>
                    <a:pt x="188" y="17"/>
                  </a:lnTo>
                  <a:lnTo>
                    <a:pt x="218" y="11"/>
                  </a:lnTo>
                  <a:lnTo>
                    <a:pt x="534" y="11"/>
                  </a:lnTo>
                  <a:lnTo>
                    <a:pt x="564" y="6"/>
                  </a:lnTo>
                  <a:lnTo>
                    <a:pt x="819" y="6"/>
                  </a:lnTo>
                  <a:lnTo>
                    <a:pt x="849" y="0"/>
                  </a:lnTo>
                  <a:lnTo>
                    <a:pt x="1060" y="0"/>
                  </a:lnTo>
                  <a:lnTo>
                    <a:pt x="1075" y="6"/>
                  </a:lnTo>
                  <a:lnTo>
                    <a:pt x="1090" y="6"/>
                  </a:lnTo>
                  <a:lnTo>
                    <a:pt x="1098" y="0"/>
                  </a:lnTo>
                  <a:lnTo>
                    <a:pt x="1113" y="6"/>
                  </a:lnTo>
                  <a:lnTo>
                    <a:pt x="1128" y="17"/>
                  </a:lnTo>
                  <a:lnTo>
                    <a:pt x="1128" y="28"/>
                  </a:lnTo>
                  <a:close/>
                </a:path>
              </a:pathLst>
            </a:custGeom>
            <a:solidFill>
              <a:srgbClr val="7F7F7F"/>
            </a:solidFill>
            <a:ln w="9525">
              <a:noFill/>
              <a:round/>
              <a:headEnd/>
              <a:tailEnd/>
            </a:ln>
          </p:spPr>
          <p:txBody>
            <a:bodyPr/>
            <a:lstStyle/>
            <a:p>
              <a:endParaRPr lang="en-US"/>
            </a:p>
          </p:txBody>
        </p:sp>
        <p:sp>
          <p:nvSpPr>
            <p:cNvPr id="53412" name="Freeform 161"/>
            <p:cNvSpPr>
              <a:spLocks/>
            </p:cNvSpPr>
            <p:nvPr/>
          </p:nvSpPr>
          <p:spPr bwMode="auto">
            <a:xfrm>
              <a:off x="414" y="3260"/>
              <a:ext cx="736" cy="62"/>
            </a:xfrm>
            <a:custGeom>
              <a:avLst/>
              <a:gdLst>
                <a:gd name="T0" fmla="*/ 721 w 736"/>
                <a:gd name="T1" fmla="*/ 11 h 62"/>
                <a:gd name="T2" fmla="*/ 729 w 736"/>
                <a:gd name="T3" fmla="*/ 22 h 62"/>
                <a:gd name="T4" fmla="*/ 736 w 736"/>
                <a:gd name="T5" fmla="*/ 28 h 62"/>
                <a:gd name="T6" fmla="*/ 736 w 736"/>
                <a:gd name="T7" fmla="*/ 34 h 62"/>
                <a:gd name="T8" fmla="*/ 729 w 736"/>
                <a:gd name="T9" fmla="*/ 45 h 62"/>
                <a:gd name="T10" fmla="*/ 729 w 736"/>
                <a:gd name="T11" fmla="*/ 50 h 62"/>
                <a:gd name="T12" fmla="*/ 714 w 736"/>
                <a:gd name="T13" fmla="*/ 50 h 62"/>
                <a:gd name="T14" fmla="*/ 714 w 736"/>
                <a:gd name="T15" fmla="*/ 56 h 62"/>
                <a:gd name="T16" fmla="*/ 669 w 736"/>
                <a:gd name="T17" fmla="*/ 50 h 62"/>
                <a:gd name="T18" fmla="*/ 406 w 736"/>
                <a:gd name="T19" fmla="*/ 50 h 62"/>
                <a:gd name="T20" fmla="*/ 361 w 736"/>
                <a:gd name="T21" fmla="*/ 56 h 62"/>
                <a:gd name="T22" fmla="*/ 233 w 736"/>
                <a:gd name="T23" fmla="*/ 56 h 62"/>
                <a:gd name="T24" fmla="*/ 188 w 736"/>
                <a:gd name="T25" fmla="*/ 62 h 62"/>
                <a:gd name="T26" fmla="*/ 22 w 736"/>
                <a:gd name="T27" fmla="*/ 62 h 62"/>
                <a:gd name="T28" fmla="*/ 7 w 736"/>
                <a:gd name="T29" fmla="*/ 56 h 62"/>
                <a:gd name="T30" fmla="*/ 0 w 736"/>
                <a:gd name="T31" fmla="*/ 45 h 62"/>
                <a:gd name="T32" fmla="*/ 0 w 736"/>
                <a:gd name="T33" fmla="*/ 22 h 62"/>
                <a:gd name="T34" fmla="*/ 15 w 736"/>
                <a:gd name="T35" fmla="*/ 17 h 62"/>
                <a:gd name="T36" fmla="*/ 52 w 736"/>
                <a:gd name="T37" fmla="*/ 17 h 62"/>
                <a:gd name="T38" fmla="*/ 67 w 736"/>
                <a:gd name="T39" fmla="*/ 11 h 62"/>
                <a:gd name="T40" fmla="*/ 127 w 736"/>
                <a:gd name="T41" fmla="*/ 11 h 62"/>
                <a:gd name="T42" fmla="*/ 142 w 736"/>
                <a:gd name="T43" fmla="*/ 17 h 62"/>
                <a:gd name="T44" fmla="*/ 233 w 736"/>
                <a:gd name="T45" fmla="*/ 17 h 62"/>
                <a:gd name="T46" fmla="*/ 248 w 736"/>
                <a:gd name="T47" fmla="*/ 11 h 62"/>
                <a:gd name="T48" fmla="*/ 270 w 736"/>
                <a:gd name="T49" fmla="*/ 11 h 62"/>
                <a:gd name="T50" fmla="*/ 285 w 736"/>
                <a:gd name="T51" fmla="*/ 5 h 62"/>
                <a:gd name="T52" fmla="*/ 443 w 736"/>
                <a:gd name="T53" fmla="*/ 5 h 62"/>
                <a:gd name="T54" fmla="*/ 473 w 736"/>
                <a:gd name="T55" fmla="*/ 0 h 62"/>
                <a:gd name="T56" fmla="*/ 631 w 736"/>
                <a:gd name="T57" fmla="*/ 0 h 62"/>
                <a:gd name="T58" fmla="*/ 654 w 736"/>
                <a:gd name="T59" fmla="*/ 5 h 62"/>
                <a:gd name="T60" fmla="*/ 706 w 736"/>
                <a:gd name="T61" fmla="*/ 5 h 62"/>
                <a:gd name="T62" fmla="*/ 721 w 736"/>
                <a:gd name="T63" fmla="*/ 11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6" h="62">
                  <a:moveTo>
                    <a:pt x="721" y="11"/>
                  </a:moveTo>
                  <a:lnTo>
                    <a:pt x="729" y="22"/>
                  </a:lnTo>
                  <a:lnTo>
                    <a:pt x="736" y="28"/>
                  </a:lnTo>
                  <a:lnTo>
                    <a:pt x="736" y="34"/>
                  </a:lnTo>
                  <a:lnTo>
                    <a:pt x="729" y="45"/>
                  </a:lnTo>
                  <a:lnTo>
                    <a:pt x="729" y="50"/>
                  </a:lnTo>
                  <a:lnTo>
                    <a:pt x="714" y="50"/>
                  </a:lnTo>
                  <a:lnTo>
                    <a:pt x="714" y="56"/>
                  </a:lnTo>
                  <a:lnTo>
                    <a:pt x="669" y="50"/>
                  </a:lnTo>
                  <a:lnTo>
                    <a:pt x="406" y="50"/>
                  </a:lnTo>
                  <a:lnTo>
                    <a:pt x="361" y="56"/>
                  </a:lnTo>
                  <a:lnTo>
                    <a:pt x="233" y="56"/>
                  </a:lnTo>
                  <a:lnTo>
                    <a:pt x="188" y="62"/>
                  </a:lnTo>
                  <a:lnTo>
                    <a:pt x="22" y="62"/>
                  </a:lnTo>
                  <a:lnTo>
                    <a:pt x="7" y="56"/>
                  </a:lnTo>
                  <a:lnTo>
                    <a:pt x="0" y="45"/>
                  </a:lnTo>
                  <a:lnTo>
                    <a:pt x="0" y="22"/>
                  </a:lnTo>
                  <a:lnTo>
                    <a:pt x="15" y="17"/>
                  </a:lnTo>
                  <a:lnTo>
                    <a:pt x="52" y="17"/>
                  </a:lnTo>
                  <a:lnTo>
                    <a:pt x="67" y="11"/>
                  </a:lnTo>
                  <a:lnTo>
                    <a:pt x="127" y="11"/>
                  </a:lnTo>
                  <a:lnTo>
                    <a:pt x="142" y="17"/>
                  </a:lnTo>
                  <a:lnTo>
                    <a:pt x="233" y="17"/>
                  </a:lnTo>
                  <a:lnTo>
                    <a:pt x="248" y="11"/>
                  </a:lnTo>
                  <a:lnTo>
                    <a:pt x="270" y="11"/>
                  </a:lnTo>
                  <a:lnTo>
                    <a:pt x="285" y="5"/>
                  </a:lnTo>
                  <a:lnTo>
                    <a:pt x="443" y="5"/>
                  </a:lnTo>
                  <a:lnTo>
                    <a:pt x="473" y="0"/>
                  </a:lnTo>
                  <a:lnTo>
                    <a:pt x="631" y="0"/>
                  </a:lnTo>
                  <a:lnTo>
                    <a:pt x="654" y="5"/>
                  </a:lnTo>
                  <a:lnTo>
                    <a:pt x="706" y="5"/>
                  </a:lnTo>
                  <a:lnTo>
                    <a:pt x="721" y="11"/>
                  </a:lnTo>
                  <a:close/>
                </a:path>
              </a:pathLst>
            </a:custGeom>
            <a:solidFill>
              <a:srgbClr val="7F7F7F"/>
            </a:solidFill>
            <a:ln w="9525">
              <a:noFill/>
              <a:round/>
              <a:headEnd/>
              <a:tailEnd/>
            </a:ln>
          </p:spPr>
          <p:txBody>
            <a:bodyPr/>
            <a:lstStyle/>
            <a:p>
              <a:endParaRPr lang="en-US"/>
            </a:p>
          </p:txBody>
        </p:sp>
        <p:sp>
          <p:nvSpPr>
            <p:cNvPr id="53413" name="Freeform 162"/>
            <p:cNvSpPr>
              <a:spLocks/>
            </p:cNvSpPr>
            <p:nvPr/>
          </p:nvSpPr>
          <p:spPr bwMode="auto">
            <a:xfrm>
              <a:off x="3655" y="3265"/>
              <a:ext cx="1767" cy="91"/>
            </a:xfrm>
            <a:custGeom>
              <a:avLst/>
              <a:gdLst>
                <a:gd name="T0" fmla="*/ 1722 w 1767"/>
                <a:gd name="T1" fmla="*/ 6 h 91"/>
                <a:gd name="T2" fmla="*/ 1729 w 1767"/>
                <a:gd name="T3" fmla="*/ 12 h 91"/>
                <a:gd name="T4" fmla="*/ 1737 w 1767"/>
                <a:gd name="T5" fmla="*/ 12 h 91"/>
                <a:gd name="T6" fmla="*/ 1759 w 1767"/>
                <a:gd name="T7" fmla="*/ 29 h 91"/>
                <a:gd name="T8" fmla="*/ 1759 w 1767"/>
                <a:gd name="T9" fmla="*/ 34 h 91"/>
                <a:gd name="T10" fmla="*/ 1767 w 1767"/>
                <a:gd name="T11" fmla="*/ 40 h 91"/>
                <a:gd name="T12" fmla="*/ 1759 w 1767"/>
                <a:gd name="T13" fmla="*/ 51 h 91"/>
                <a:gd name="T14" fmla="*/ 1744 w 1767"/>
                <a:gd name="T15" fmla="*/ 62 h 91"/>
                <a:gd name="T16" fmla="*/ 1706 w 1767"/>
                <a:gd name="T17" fmla="*/ 62 h 91"/>
                <a:gd name="T18" fmla="*/ 1676 w 1767"/>
                <a:gd name="T19" fmla="*/ 57 h 91"/>
                <a:gd name="T20" fmla="*/ 1323 w 1767"/>
                <a:gd name="T21" fmla="*/ 57 h 91"/>
                <a:gd name="T22" fmla="*/ 1300 w 1767"/>
                <a:gd name="T23" fmla="*/ 51 h 91"/>
                <a:gd name="T24" fmla="*/ 1225 w 1767"/>
                <a:gd name="T25" fmla="*/ 51 h 91"/>
                <a:gd name="T26" fmla="*/ 1180 w 1767"/>
                <a:gd name="T27" fmla="*/ 45 h 91"/>
                <a:gd name="T28" fmla="*/ 1067 w 1767"/>
                <a:gd name="T29" fmla="*/ 45 h 91"/>
                <a:gd name="T30" fmla="*/ 1030 w 1767"/>
                <a:gd name="T31" fmla="*/ 51 h 91"/>
                <a:gd name="T32" fmla="*/ 879 w 1767"/>
                <a:gd name="T33" fmla="*/ 51 h 91"/>
                <a:gd name="T34" fmla="*/ 842 w 1767"/>
                <a:gd name="T35" fmla="*/ 57 h 91"/>
                <a:gd name="T36" fmla="*/ 729 w 1767"/>
                <a:gd name="T37" fmla="*/ 57 h 91"/>
                <a:gd name="T38" fmla="*/ 691 w 1767"/>
                <a:gd name="T39" fmla="*/ 62 h 91"/>
                <a:gd name="T40" fmla="*/ 473 w 1767"/>
                <a:gd name="T41" fmla="*/ 62 h 91"/>
                <a:gd name="T42" fmla="*/ 436 w 1767"/>
                <a:gd name="T43" fmla="*/ 68 h 91"/>
                <a:gd name="T44" fmla="*/ 353 w 1767"/>
                <a:gd name="T45" fmla="*/ 68 h 91"/>
                <a:gd name="T46" fmla="*/ 308 w 1767"/>
                <a:gd name="T47" fmla="*/ 74 h 91"/>
                <a:gd name="T48" fmla="*/ 270 w 1767"/>
                <a:gd name="T49" fmla="*/ 74 h 91"/>
                <a:gd name="T50" fmla="*/ 225 w 1767"/>
                <a:gd name="T51" fmla="*/ 79 h 91"/>
                <a:gd name="T52" fmla="*/ 188 w 1767"/>
                <a:gd name="T53" fmla="*/ 79 h 91"/>
                <a:gd name="T54" fmla="*/ 142 w 1767"/>
                <a:gd name="T55" fmla="*/ 85 h 91"/>
                <a:gd name="T56" fmla="*/ 52 w 1767"/>
                <a:gd name="T57" fmla="*/ 85 h 91"/>
                <a:gd name="T58" fmla="*/ 15 w 1767"/>
                <a:gd name="T59" fmla="*/ 91 h 91"/>
                <a:gd name="T60" fmla="*/ 7 w 1767"/>
                <a:gd name="T61" fmla="*/ 79 h 91"/>
                <a:gd name="T62" fmla="*/ 0 w 1767"/>
                <a:gd name="T63" fmla="*/ 74 h 91"/>
                <a:gd name="T64" fmla="*/ 0 w 1767"/>
                <a:gd name="T65" fmla="*/ 51 h 91"/>
                <a:gd name="T66" fmla="*/ 7 w 1767"/>
                <a:gd name="T67" fmla="*/ 45 h 91"/>
                <a:gd name="T68" fmla="*/ 60 w 1767"/>
                <a:gd name="T69" fmla="*/ 45 h 91"/>
                <a:gd name="T70" fmla="*/ 67 w 1767"/>
                <a:gd name="T71" fmla="*/ 40 h 91"/>
                <a:gd name="T72" fmla="*/ 135 w 1767"/>
                <a:gd name="T73" fmla="*/ 40 h 91"/>
                <a:gd name="T74" fmla="*/ 165 w 1767"/>
                <a:gd name="T75" fmla="*/ 34 h 91"/>
                <a:gd name="T76" fmla="*/ 255 w 1767"/>
                <a:gd name="T77" fmla="*/ 34 h 91"/>
                <a:gd name="T78" fmla="*/ 285 w 1767"/>
                <a:gd name="T79" fmla="*/ 29 h 91"/>
                <a:gd name="T80" fmla="*/ 413 w 1767"/>
                <a:gd name="T81" fmla="*/ 29 h 91"/>
                <a:gd name="T82" fmla="*/ 443 w 1767"/>
                <a:gd name="T83" fmla="*/ 23 h 91"/>
                <a:gd name="T84" fmla="*/ 601 w 1767"/>
                <a:gd name="T85" fmla="*/ 23 h 91"/>
                <a:gd name="T86" fmla="*/ 631 w 1767"/>
                <a:gd name="T87" fmla="*/ 17 h 91"/>
                <a:gd name="T88" fmla="*/ 729 w 1767"/>
                <a:gd name="T89" fmla="*/ 17 h 91"/>
                <a:gd name="T90" fmla="*/ 759 w 1767"/>
                <a:gd name="T91" fmla="*/ 12 h 91"/>
                <a:gd name="T92" fmla="*/ 849 w 1767"/>
                <a:gd name="T93" fmla="*/ 12 h 91"/>
                <a:gd name="T94" fmla="*/ 879 w 1767"/>
                <a:gd name="T95" fmla="*/ 6 h 91"/>
                <a:gd name="T96" fmla="*/ 970 w 1767"/>
                <a:gd name="T97" fmla="*/ 6 h 91"/>
                <a:gd name="T98" fmla="*/ 1000 w 1767"/>
                <a:gd name="T99" fmla="*/ 0 h 91"/>
                <a:gd name="T100" fmla="*/ 1142 w 1767"/>
                <a:gd name="T101" fmla="*/ 0 h 91"/>
                <a:gd name="T102" fmla="*/ 1180 w 1767"/>
                <a:gd name="T103" fmla="*/ 6 h 91"/>
                <a:gd name="T104" fmla="*/ 1308 w 1767"/>
                <a:gd name="T105" fmla="*/ 6 h 91"/>
                <a:gd name="T106" fmla="*/ 1353 w 1767"/>
                <a:gd name="T107" fmla="*/ 12 h 91"/>
                <a:gd name="T108" fmla="*/ 1646 w 1767"/>
                <a:gd name="T109" fmla="*/ 12 h 91"/>
                <a:gd name="T110" fmla="*/ 1684 w 1767"/>
                <a:gd name="T111" fmla="*/ 6 h 91"/>
                <a:gd name="T112" fmla="*/ 1722 w 1767"/>
                <a:gd name="T113" fmla="*/ 6 h 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67" h="91">
                  <a:moveTo>
                    <a:pt x="1722" y="6"/>
                  </a:moveTo>
                  <a:lnTo>
                    <a:pt x="1729" y="12"/>
                  </a:lnTo>
                  <a:lnTo>
                    <a:pt x="1737" y="12"/>
                  </a:lnTo>
                  <a:lnTo>
                    <a:pt x="1759" y="29"/>
                  </a:lnTo>
                  <a:lnTo>
                    <a:pt x="1759" y="34"/>
                  </a:lnTo>
                  <a:lnTo>
                    <a:pt x="1767" y="40"/>
                  </a:lnTo>
                  <a:lnTo>
                    <a:pt x="1759" y="51"/>
                  </a:lnTo>
                  <a:lnTo>
                    <a:pt x="1744" y="62"/>
                  </a:lnTo>
                  <a:lnTo>
                    <a:pt x="1706" y="62"/>
                  </a:lnTo>
                  <a:lnTo>
                    <a:pt x="1676" y="57"/>
                  </a:lnTo>
                  <a:lnTo>
                    <a:pt x="1323" y="57"/>
                  </a:lnTo>
                  <a:lnTo>
                    <a:pt x="1300" y="51"/>
                  </a:lnTo>
                  <a:lnTo>
                    <a:pt x="1225" y="51"/>
                  </a:lnTo>
                  <a:lnTo>
                    <a:pt x="1180" y="45"/>
                  </a:lnTo>
                  <a:lnTo>
                    <a:pt x="1067" y="45"/>
                  </a:lnTo>
                  <a:lnTo>
                    <a:pt x="1030" y="51"/>
                  </a:lnTo>
                  <a:lnTo>
                    <a:pt x="879" y="51"/>
                  </a:lnTo>
                  <a:lnTo>
                    <a:pt x="842" y="57"/>
                  </a:lnTo>
                  <a:lnTo>
                    <a:pt x="729" y="57"/>
                  </a:lnTo>
                  <a:lnTo>
                    <a:pt x="691" y="62"/>
                  </a:lnTo>
                  <a:lnTo>
                    <a:pt x="473" y="62"/>
                  </a:lnTo>
                  <a:lnTo>
                    <a:pt x="436" y="68"/>
                  </a:lnTo>
                  <a:lnTo>
                    <a:pt x="353" y="68"/>
                  </a:lnTo>
                  <a:lnTo>
                    <a:pt x="308" y="74"/>
                  </a:lnTo>
                  <a:lnTo>
                    <a:pt x="270" y="74"/>
                  </a:lnTo>
                  <a:lnTo>
                    <a:pt x="225" y="79"/>
                  </a:lnTo>
                  <a:lnTo>
                    <a:pt x="188" y="79"/>
                  </a:lnTo>
                  <a:lnTo>
                    <a:pt x="142" y="85"/>
                  </a:lnTo>
                  <a:lnTo>
                    <a:pt x="52" y="85"/>
                  </a:lnTo>
                  <a:lnTo>
                    <a:pt x="15" y="91"/>
                  </a:lnTo>
                  <a:lnTo>
                    <a:pt x="7" y="79"/>
                  </a:lnTo>
                  <a:lnTo>
                    <a:pt x="0" y="74"/>
                  </a:lnTo>
                  <a:lnTo>
                    <a:pt x="0" y="51"/>
                  </a:lnTo>
                  <a:lnTo>
                    <a:pt x="7" y="45"/>
                  </a:lnTo>
                  <a:lnTo>
                    <a:pt x="60" y="45"/>
                  </a:lnTo>
                  <a:lnTo>
                    <a:pt x="67" y="40"/>
                  </a:lnTo>
                  <a:lnTo>
                    <a:pt x="135" y="40"/>
                  </a:lnTo>
                  <a:lnTo>
                    <a:pt x="165" y="34"/>
                  </a:lnTo>
                  <a:lnTo>
                    <a:pt x="255" y="34"/>
                  </a:lnTo>
                  <a:lnTo>
                    <a:pt x="285" y="29"/>
                  </a:lnTo>
                  <a:lnTo>
                    <a:pt x="413" y="29"/>
                  </a:lnTo>
                  <a:lnTo>
                    <a:pt x="443" y="23"/>
                  </a:lnTo>
                  <a:lnTo>
                    <a:pt x="601" y="23"/>
                  </a:lnTo>
                  <a:lnTo>
                    <a:pt x="631" y="17"/>
                  </a:lnTo>
                  <a:lnTo>
                    <a:pt x="729" y="17"/>
                  </a:lnTo>
                  <a:lnTo>
                    <a:pt x="759" y="12"/>
                  </a:lnTo>
                  <a:lnTo>
                    <a:pt x="849" y="12"/>
                  </a:lnTo>
                  <a:lnTo>
                    <a:pt x="879" y="6"/>
                  </a:lnTo>
                  <a:lnTo>
                    <a:pt x="970" y="6"/>
                  </a:lnTo>
                  <a:lnTo>
                    <a:pt x="1000" y="0"/>
                  </a:lnTo>
                  <a:lnTo>
                    <a:pt x="1142" y="0"/>
                  </a:lnTo>
                  <a:lnTo>
                    <a:pt x="1180" y="6"/>
                  </a:lnTo>
                  <a:lnTo>
                    <a:pt x="1308" y="6"/>
                  </a:lnTo>
                  <a:lnTo>
                    <a:pt x="1353" y="12"/>
                  </a:lnTo>
                  <a:lnTo>
                    <a:pt x="1646" y="12"/>
                  </a:lnTo>
                  <a:lnTo>
                    <a:pt x="1684" y="6"/>
                  </a:lnTo>
                  <a:lnTo>
                    <a:pt x="1722" y="6"/>
                  </a:lnTo>
                  <a:close/>
                </a:path>
              </a:pathLst>
            </a:custGeom>
            <a:solidFill>
              <a:srgbClr val="7F7F7F"/>
            </a:solidFill>
            <a:ln w="9525">
              <a:noFill/>
              <a:round/>
              <a:headEnd/>
              <a:tailEnd/>
            </a:ln>
          </p:spPr>
          <p:txBody>
            <a:bodyPr/>
            <a:lstStyle/>
            <a:p>
              <a:endParaRPr lang="en-US"/>
            </a:p>
          </p:txBody>
        </p:sp>
        <p:sp>
          <p:nvSpPr>
            <p:cNvPr id="53414" name="Freeform 163"/>
            <p:cNvSpPr>
              <a:spLocks/>
            </p:cNvSpPr>
            <p:nvPr/>
          </p:nvSpPr>
          <p:spPr bwMode="auto">
            <a:xfrm>
              <a:off x="737" y="3367"/>
              <a:ext cx="361" cy="62"/>
            </a:xfrm>
            <a:custGeom>
              <a:avLst/>
              <a:gdLst>
                <a:gd name="T0" fmla="*/ 361 w 361"/>
                <a:gd name="T1" fmla="*/ 39 h 62"/>
                <a:gd name="T2" fmla="*/ 353 w 361"/>
                <a:gd name="T3" fmla="*/ 51 h 62"/>
                <a:gd name="T4" fmla="*/ 338 w 361"/>
                <a:gd name="T5" fmla="*/ 56 h 62"/>
                <a:gd name="T6" fmla="*/ 316 w 361"/>
                <a:gd name="T7" fmla="*/ 56 h 62"/>
                <a:gd name="T8" fmla="*/ 301 w 361"/>
                <a:gd name="T9" fmla="*/ 51 h 62"/>
                <a:gd name="T10" fmla="*/ 165 w 361"/>
                <a:gd name="T11" fmla="*/ 51 h 62"/>
                <a:gd name="T12" fmla="*/ 158 w 361"/>
                <a:gd name="T13" fmla="*/ 56 h 62"/>
                <a:gd name="T14" fmla="*/ 38 w 361"/>
                <a:gd name="T15" fmla="*/ 56 h 62"/>
                <a:gd name="T16" fmla="*/ 22 w 361"/>
                <a:gd name="T17" fmla="*/ 62 h 62"/>
                <a:gd name="T18" fmla="*/ 0 w 361"/>
                <a:gd name="T19" fmla="*/ 45 h 62"/>
                <a:gd name="T20" fmla="*/ 0 w 361"/>
                <a:gd name="T21" fmla="*/ 28 h 62"/>
                <a:gd name="T22" fmla="*/ 7 w 361"/>
                <a:gd name="T23" fmla="*/ 17 h 62"/>
                <a:gd name="T24" fmla="*/ 7 w 361"/>
                <a:gd name="T25" fmla="*/ 11 h 62"/>
                <a:gd name="T26" fmla="*/ 233 w 361"/>
                <a:gd name="T27" fmla="*/ 11 h 62"/>
                <a:gd name="T28" fmla="*/ 248 w 361"/>
                <a:gd name="T29" fmla="*/ 6 h 62"/>
                <a:gd name="T30" fmla="*/ 308 w 361"/>
                <a:gd name="T31" fmla="*/ 6 h 62"/>
                <a:gd name="T32" fmla="*/ 331 w 361"/>
                <a:gd name="T33" fmla="*/ 0 h 62"/>
                <a:gd name="T34" fmla="*/ 338 w 361"/>
                <a:gd name="T35" fmla="*/ 11 h 62"/>
                <a:gd name="T36" fmla="*/ 353 w 361"/>
                <a:gd name="T37" fmla="*/ 17 h 62"/>
                <a:gd name="T38" fmla="*/ 361 w 361"/>
                <a:gd name="T39" fmla="*/ 28 h 62"/>
                <a:gd name="T40" fmla="*/ 361 w 361"/>
                <a:gd name="T41" fmla="*/ 39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1" h="62">
                  <a:moveTo>
                    <a:pt x="361" y="39"/>
                  </a:moveTo>
                  <a:lnTo>
                    <a:pt x="353" y="51"/>
                  </a:lnTo>
                  <a:lnTo>
                    <a:pt x="338" y="56"/>
                  </a:lnTo>
                  <a:lnTo>
                    <a:pt x="316" y="56"/>
                  </a:lnTo>
                  <a:lnTo>
                    <a:pt x="301" y="51"/>
                  </a:lnTo>
                  <a:lnTo>
                    <a:pt x="165" y="51"/>
                  </a:lnTo>
                  <a:lnTo>
                    <a:pt x="158" y="56"/>
                  </a:lnTo>
                  <a:lnTo>
                    <a:pt x="38" y="56"/>
                  </a:lnTo>
                  <a:lnTo>
                    <a:pt x="22" y="62"/>
                  </a:lnTo>
                  <a:lnTo>
                    <a:pt x="0" y="45"/>
                  </a:lnTo>
                  <a:lnTo>
                    <a:pt x="0" y="28"/>
                  </a:lnTo>
                  <a:lnTo>
                    <a:pt x="7" y="17"/>
                  </a:lnTo>
                  <a:lnTo>
                    <a:pt x="7" y="11"/>
                  </a:lnTo>
                  <a:lnTo>
                    <a:pt x="233" y="11"/>
                  </a:lnTo>
                  <a:lnTo>
                    <a:pt x="248" y="6"/>
                  </a:lnTo>
                  <a:lnTo>
                    <a:pt x="308" y="6"/>
                  </a:lnTo>
                  <a:lnTo>
                    <a:pt x="331" y="0"/>
                  </a:lnTo>
                  <a:lnTo>
                    <a:pt x="338" y="11"/>
                  </a:lnTo>
                  <a:lnTo>
                    <a:pt x="353" y="17"/>
                  </a:lnTo>
                  <a:lnTo>
                    <a:pt x="361" y="28"/>
                  </a:lnTo>
                  <a:lnTo>
                    <a:pt x="361" y="39"/>
                  </a:lnTo>
                  <a:close/>
                </a:path>
              </a:pathLst>
            </a:custGeom>
            <a:solidFill>
              <a:srgbClr val="7F7F7F"/>
            </a:solidFill>
            <a:ln w="9525">
              <a:noFill/>
              <a:round/>
              <a:headEnd/>
              <a:tailEnd/>
            </a:ln>
          </p:spPr>
          <p:txBody>
            <a:bodyPr/>
            <a:lstStyle/>
            <a:p>
              <a:endParaRPr lang="en-US"/>
            </a:p>
          </p:txBody>
        </p:sp>
        <p:sp>
          <p:nvSpPr>
            <p:cNvPr id="53415" name="Freeform 164"/>
            <p:cNvSpPr>
              <a:spLocks/>
            </p:cNvSpPr>
            <p:nvPr/>
          </p:nvSpPr>
          <p:spPr bwMode="auto">
            <a:xfrm>
              <a:off x="4264" y="3412"/>
              <a:ext cx="940" cy="62"/>
            </a:xfrm>
            <a:custGeom>
              <a:avLst/>
              <a:gdLst>
                <a:gd name="T0" fmla="*/ 932 w 940"/>
                <a:gd name="T1" fmla="*/ 17 h 62"/>
                <a:gd name="T2" fmla="*/ 932 w 940"/>
                <a:gd name="T3" fmla="*/ 23 h 62"/>
                <a:gd name="T4" fmla="*/ 940 w 940"/>
                <a:gd name="T5" fmla="*/ 28 h 62"/>
                <a:gd name="T6" fmla="*/ 940 w 940"/>
                <a:gd name="T7" fmla="*/ 39 h 62"/>
                <a:gd name="T8" fmla="*/ 925 w 940"/>
                <a:gd name="T9" fmla="*/ 51 h 62"/>
                <a:gd name="T10" fmla="*/ 909 w 940"/>
                <a:gd name="T11" fmla="*/ 56 h 62"/>
                <a:gd name="T12" fmla="*/ 887 w 940"/>
                <a:gd name="T13" fmla="*/ 56 h 62"/>
                <a:gd name="T14" fmla="*/ 879 w 940"/>
                <a:gd name="T15" fmla="*/ 51 h 62"/>
                <a:gd name="T16" fmla="*/ 804 w 940"/>
                <a:gd name="T17" fmla="*/ 51 h 62"/>
                <a:gd name="T18" fmla="*/ 782 w 940"/>
                <a:gd name="T19" fmla="*/ 45 h 62"/>
                <a:gd name="T20" fmla="*/ 571 w 940"/>
                <a:gd name="T21" fmla="*/ 45 h 62"/>
                <a:gd name="T22" fmla="*/ 549 w 940"/>
                <a:gd name="T23" fmla="*/ 51 h 62"/>
                <a:gd name="T24" fmla="*/ 391 w 940"/>
                <a:gd name="T25" fmla="*/ 51 h 62"/>
                <a:gd name="T26" fmla="*/ 368 w 940"/>
                <a:gd name="T27" fmla="*/ 56 h 62"/>
                <a:gd name="T28" fmla="*/ 263 w 940"/>
                <a:gd name="T29" fmla="*/ 56 h 62"/>
                <a:gd name="T30" fmla="*/ 233 w 940"/>
                <a:gd name="T31" fmla="*/ 62 h 62"/>
                <a:gd name="T32" fmla="*/ 7 w 940"/>
                <a:gd name="T33" fmla="*/ 62 h 62"/>
                <a:gd name="T34" fmla="*/ 0 w 940"/>
                <a:gd name="T35" fmla="*/ 51 h 62"/>
                <a:gd name="T36" fmla="*/ 0 w 940"/>
                <a:gd name="T37" fmla="*/ 39 h 62"/>
                <a:gd name="T38" fmla="*/ 7 w 940"/>
                <a:gd name="T39" fmla="*/ 28 h 62"/>
                <a:gd name="T40" fmla="*/ 15 w 940"/>
                <a:gd name="T41" fmla="*/ 23 h 62"/>
                <a:gd name="T42" fmla="*/ 67 w 940"/>
                <a:gd name="T43" fmla="*/ 17 h 62"/>
                <a:gd name="T44" fmla="*/ 158 w 940"/>
                <a:gd name="T45" fmla="*/ 17 h 62"/>
                <a:gd name="T46" fmla="*/ 203 w 940"/>
                <a:gd name="T47" fmla="*/ 11 h 62"/>
                <a:gd name="T48" fmla="*/ 346 w 940"/>
                <a:gd name="T49" fmla="*/ 11 h 62"/>
                <a:gd name="T50" fmla="*/ 398 w 940"/>
                <a:gd name="T51" fmla="*/ 6 h 62"/>
                <a:gd name="T52" fmla="*/ 579 w 940"/>
                <a:gd name="T53" fmla="*/ 6 h 62"/>
                <a:gd name="T54" fmla="*/ 631 w 940"/>
                <a:gd name="T55" fmla="*/ 0 h 62"/>
                <a:gd name="T56" fmla="*/ 909 w 940"/>
                <a:gd name="T57" fmla="*/ 0 h 62"/>
                <a:gd name="T58" fmla="*/ 932 w 940"/>
                <a:gd name="T59" fmla="*/ 17 h 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40" h="62">
                  <a:moveTo>
                    <a:pt x="932" y="17"/>
                  </a:moveTo>
                  <a:lnTo>
                    <a:pt x="932" y="23"/>
                  </a:lnTo>
                  <a:lnTo>
                    <a:pt x="940" y="28"/>
                  </a:lnTo>
                  <a:lnTo>
                    <a:pt x="940" y="39"/>
                  </a:lnTo>
                  <a:lnTo>
                    <a:pt x="925" y="51"/>
                  </a:lnTo>
                  <a:lnTo>
                    <a:pt x="909" y="56"/>
                  </a:lnTo>
                  <a:lnTo>
                    <a:pt x="887" y="56"/>
                  </a:lnTo>
                  <a:lnTo>
                    <a:pt x="879" y="51"/>
                  </a:lnTo>
                  <a:lnTo>
                    <a:pt x="804" y="51"/>
                  </a:lnTo>
                  <a:lnTo>
                    <a:pt x="782" y="45"/>
                  </a:lnTo>
                  <a:lnTo>
                    <a:pt x="571" y="45"/>
                  </a:lnTo>
                  <a:lnTo>
                    <a:pt x="549" y="51"/>
                  </a:lnTo>
                  <a:lnTo>
                    <a:pt x="391" y="51"/>
                  </a:lnTo>
                  <a:lnTo>
                    <a:pt x="368" y="56"/>
                  </a:lnTo>
                  <a:lnTo>
                    <a:pt x="263" y="56"/>
                  </a:lnTo>
                  <a:lnTo>
                    <a:pt x="233" y="62"/>
                  </a:lnTo>
                  <a:lnTo>
                    <a:pt x="7" y="62"/>
                  </a:lnTo>
                  <a:lnTo>
                    <a:pt x="0" y="51"/>
                  </a:lnTo>
                  <a:lnTo>
                    <a:pt x="0" y="39"/>
                  </a:lnTo>
                  <a:lnTo>
                    <a:pt x="7" y="28"/>
                  </a:lnTo>
                  <a:lnTo>
                    <a:pt x="15" y="23"/>
                  </a:lnTo>
                  <a:lnTo>
                    <a:pt x="67" y="17"/>
                  </a:lnTo>
                  <a:lnTo>
                    <a:pt x="158" y="17"/>
                  </a:lnTo>
                  <a:lnTo>
                    <a:pt x="203" y="11"/>
                  </a:lnTo>
                  <a:lnTo>
                    <a:pt x="346" y="11"/>
                  </a:lnTo>
                  <a:lnTo>
                    <a:pt x="398" y="6"/>
                  </a:lnTo>
                  <a:lnTo>
                    <a:pt x="579" y="6"/>
                  </a:lnTo>
                  <a:lnTo>
                    <a:pt x="631" y="0"/>
                  </a:lnTo>
                  <a:lnTo>
                    <a:pt x="909" y="0"/>
                  </a:lnTo>
                  <a:lnTo>
                    <a:pt x="932" y="17"/>
                  </a:lnTo>
                  <a:close/>
                </a:path>
              </a:pathLst>
            </a:custGeom>
            <a:solidFill>
              <a:srgbClr val="7F7F7F"/>
            </a:solidFill>
            <a:ln w="9525">
              <a:noFill/>
              <a:round/>
              <a:headEnd/>
              <a:tailEnd/>
            </a:ln>
          </p:spPr>
          <p:txBody>
            <a:bodyPr/>
            <a:lstStyle/>
            <a:p>
              <a:endParaRPr lang="en-US"/>
            </a:p>
          </p:txBody>
        </p:sp>
        <p:sp>
          <p:nvSpPr>
            <p:cNvPr id="53416" name="Freeform 165"/>
            <p:cNvSpPr>
              <a:spLocks/>
            </p:cNvSpPr>
            <p:nvPr/>
          </p:nvSpPr>
          <p:spPr bwMode="auto">
            <a:xfrm>
              <a:off x="2218" y="3451"/>
              <a:ext cx="8" cy="6"/>
            </a:xfrm>
            <a:custGeom>
              <a:avLst/>
              <a:gdLst>
                <a:gd name="T0" fmla="*/ 8 w 8"/>
                <a:gd name="T1" fmla="*/ 0 h 6"/>
                <a:gd name="T2" fmla="*/ 8 w 8"/>
                <a:gd name="T3" fmla="*/ 6 h 6"/>
                <a:gd name="T4" fmla="*/ 0 w 8"/>
                <a:gd name="T5" fmla="*/ 6 h 6"/>
                <a:gd name="T6" fmla="*/ 8 w 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6">
                  <a:moveTo>
                    <a:pt x="8" y="0"/>
                  </a:moveTo>
                  <a:lnTo>
                    <a:pt x="8" y="6"/>
                  </a:lnTo>
                  <a:lnTo>
                    <a:pt x="0" y="6"/>
                  </a:lnTo>
                  <a:lnTo>
                    <a:pt x="8" y="0"/>
                  </a:lnTo>
                  <a:close/>
                </a:path>
              </a:pathLst>
            </a:custGeom>
            <a:solidFill>
              <a:srgbClr val="FFFFFF"/>
            </a:solidFill>
            <a:ln w="9525">
              <a:noFill/>
              <a:round/>
              <a:headEnd/>
              <a:tailEnd/>
            </a:ln>
          </p:spPr>
          <p:txBody>
            <a:bodyPr/>
            <a:lstStyle/>
            <a:p>
              <a:endParaRPr lang="en-US"/>
            </a:p>
          </p:txBody>
        </p:sp>
        <p:sp>
          <p:nvSpPr>
            <p:cNvPr id="53417" name="Freeform 166"/>
            <p:cNvSpPr>
              <a:spLocks/>
            </p:cNvSpPr>
            <p:nvPr/>
          </p:nvSpPr>
          <p:spPr bwMode="auto">
            <a:xfrm>
              <a:off x="865" y="3468"/>
              <a:ext cx="188" cy="51"/>
            </a:xfrm>
            <a:custGeom>
              <a:avLst/>
              <a:gdLst>
                <a:gd name="T0" fmla="*/ 180 w 188"/>
                <a:gd name="T1" fmla="*/ 17 h 51"/>
                <a:gd name="T2" fmla="*/ 188 w 188"/>
                <a:gd name="T3" fmla="*/ 23 h 51"/>
                <a:gd name="T4" fmla="*/ 188 w 188"/>
                <a:gd name="T5" fmla="*/ 34 h 51"/>
                <a:gd name="T6" fmla="*/ 180 w 188"/>
                <a:gd name="T7" fmla="*/ 46 h 51"/>
                <a:gd name="T8" fmla="*/ 165 w 188"/>
                <a:gd name="T9" fmla="*/ 51 h 51"/>
                <a:gd name="T10" fmla="*/ 22 w 188"/>
                <a:gd name="T11" fmla="*/ 51 h 51"/>
                <a:gd name="T12" fmla="*/ 7 w 188"/>
                <a:gd name="T13" fmla="*/ 46 h 51"/>
                <a:gd name="T14" fmla="*/ 0 w 188"/>
                <a:gd name="T15" fmla="*/ 34 h 51"/>
                <a:gd name="T16" fmla="*/ 0 w 188"/>
                <a:gd name="T17" fmla="*/ 17 h 51"/>
                <a:gd name="T18" fmla="*/ 15 w 188"/>
                <a:gd name="T19" fmla="*/ 6 h 51"/>
                <a:gd name="T20" fmla="*/ 120 w 188"/>
                <a:gd name="T21" fmla="*/ 6 h 51"/>
                <a:gd name="T22" fmla="*/ 135 w 188"/>
                <a:gd name="T23" fmla="*/ 0 h 51"/>
                <a:gd name="T24" fmla="*/ 158 w 188"/>
                <a:gd name="T25" fmla="*/ 0 h 51"/>
                <a:gd name="T26" fmla="*/ 158 w 188"/>
                <a:gd name="T27" fmla="*/ 6 h 51"/>
                <a:gd name="T28" fmla="*/ 173 w 188"/>
                <a:gd name="T29" fmla="*/ 6 h 51"/>
                <a:gd name="T30" fmla="*/ 173 w 188"/>
                <a:gd name="T31" fmla="*/ 12 h 51"/>
                <a:gd name="T32" fmla="*/ 180 w 188"/>
                <a:gd name="T33" fmla="*/ 17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8" h="51">
                  <a:moveTo>
                    <a:pt x="180" y="17"/>
                  </a:moveTo>
                  <a:lnTo>
                    <a:pt x="188" y="23"/>
                  </a:lnTo>
                  <a:lnTo>
                    <a:pt x="188" y="34"/>
                  </a:lnTo>
                  <a:lnTo>
                    <a:pt x="180" y="46"/>
                  </a:lnTo>
                  <a:lnTo>
                    <a:pt x="165" y="51"/>
                  </a:lnTo>
                  <a:lnTo>
                    <a:pt x="22" y="51"/>
                  </a:lnTo>
                  <a:lnTo>
                    <a:pt x="7" y="46"/>
                  </a:lnTo>
                  <a:lnTo>
                    <a:pt x="0" y="34"/>
                  </a:lnTo>
                  <a:lnTo>
                    <a:pt x="0" y="17"/>
                  </a:lnTo>
                  <a:lnTo>
                    <a:pt x="15" y="6"/>
                  </a:lnTo>
                  <a:lnTo>
                    <a:pt x="120" y="6"/>
                  </a:lnTo>
                  <a:lnTo>
                    <a:pt x="135" y="0"/>
                  </a:lnTo>
                  <a:lnTo>
                    <a:pt x="158" y="0"/>
                  </a:lnTo>
                  <a:lnTo>
                    <a:pt x="158" y="6"/>
                  </a:lnTo>
                  <a:lnTo>
                    <a:pt x="173" y="6"/>
                  </a:lnTo>
                  <a:lnTo>
                    <a:pt x="173" y="12"/>
                  </a:lnTo>
                  <a:lnTo>
                    <a:pt x="180" y="17"/>
                  </a:lnTo>
                  <a:close/>
                </a:path>
              </a:pathLst>
            </a:custGeom>
            <a:solidFill>
              <a:srgbClr val="7F7F7F"/>
            </a:solidFill>
            <a:ln w="9525">
              <a:noFill/>
              <a:round/>
              <a:headEnd/>
              <a:tailEnd/>
            </a:ln>
          </p:spPr>
          <p:txBody>
            <a:bodyPr/>
            <a:lstStyle/>
            <a:p>
              <a:endParaRPr lang="en-US"/>
            </a:p>
          </p:txBody>
        </p:sp>
        <p:sp>
          <p:nvSpPr>
            <p:cNvPr id="53418" name="Freeform 167"/>
            <p:cNvSpPr>
              <a:spLocks/>
            </p:cNvSpPr>
            <p:nvPr/>
          </p:nvSpPr>
          <p:spPr bwMode="auto">
            <a:xfrm>
              <a:off x="4482" y="3508"/>
              <a:ext cx="624" cy="73"/>
            </a:xfrm>
            <a:custGeom>
              <a:avLst/>
              <a:gdLst>
                <a:gd name="T0" fmla="*/ 624 w 624"/>
                <a:gd name="T1" fmla="*/ 28 h 73"/>
                <a:gd name="T2" fmla="*/ 624 w 624"/>
                <a:gd name="T3" fmla="*/ 34 h 73"/>
                <a:gd name="T4" fmla="*/ 601 w 624"/>
                <a:gd name="T5" fmla="*/ 51 h 73"/>
                <a:gd name="T6" fmla="*/ 428 w 624"/>
                <a:gd name="T7" fmla="*/ 51 h 73"/>
                <a:gd name="T8" fmla="*/ 398 w 624"/>
                <a:gd name="T9" fmla="*/ 56 h 73"/>
                <a:gd name="T10" fmla="*/ 300 w 624"/>
                <a:gd name="T11" fmla="*/ 56 h 73"/>
                <a:gd name="T12" fmla="*/ 270 w 624"/>
                <a:gd name="T13" fmla="*/ 62 h 73"/>
                <a:gd name="T14" fmla="*/ 233 w 624"/>
                <a:gd name="T15" fmla="*/ 62 h 73"/>
                <a:gd name="T16" fmla="*/ 203 w 624"/>
                <a:gd name="T17" fmla="*/ 68 h 73"/>
                <a:gd name="T18" fmla="*/ 143 w 624"/>
                <a:gd name="T19" fmla="*/ 68 h 73"/>
                <a:gd name="T20" fmla="*/ 105 w 624"/>
                <a:gd name="T21" fmla="*/ 73 h 73"/>
                <a:gd name="T22" fmla="*/ 75 w 624"/>
                <a:gd name="T23" fmla="*/ 73 h 73"/>
                <a:gd name="T24" fmla="*/ 67 w 624"/>
                <a:gd name="T25" fmla="*/ 68 h 73"/>
                <a:gd name="T26" fmla="*/ 15 w 624"/>
                <a:gd name="T27" fmla="*/ 68 h 73"/>
                <a:gd name="T28" fmla="*/ 7 w 624"/>
                <a:gd name="T29" fmla="*/ 56 h 73"/>
                <a:gd name="T30" fmla="*/ 0 w 624"/>
                <a:gd name="T31" fmla="*/ 56 h 73"/>
                <a:gd name="T32" fmla="*/ 0 w 624"/>
                <a:gd name="T33" fmla="*/ 34 h 73"/>
                <a:gd name="T34" fmla="*/ 7 w 624"/>
                <a:gd name="T35" fmla="*/ 34 h 73"/>
                <a:gd name="T36" fmla="*/ 15 w 624"/>
                <a:gd name="T37" fmla="*/ 28 h 73"/>
                <a:gd name="T38" fmla="*/ 22 w 624"/>
                <a:gd name="T39" fmla="*/ 28 h 73"/>
                <a:gd name="T40" fmla="*/ 22 w 624"/>
                <a:gd name="T41" fmla="*/ 22 h 73"/>
                <a:gd name="T42" fmla="*/ 225 w 624"/>
                <a:gd name="T43" fmla="*/ 22 h 73"/>
                <a:gd name="T44" fmla="*/ 263 w 624"/>
                <a:gd name="T45" fmla="*/ 17 h 73"/>
                <a:gd name="T46" fmla="*/ 323 w 624"/>
                <a:gd name="T47" fmla="*/ 17 h 73"/>
                <a:gd name="T48" fmla="*/ 361 w 624"/>
                <a:gd name="T49" fmla="*/ 11 h 73"/>
                <a:gd name="T50" fmla="*/ 428 w 624"/>
                <a:gd name="T51" fmla="*/ 11 h 73"/>
                <a:gd name="T52" fmla="*/ 458 w 624"/>
                <a:gd name="T53" fmla="*/ 6 h 73"/>
                <a:gd name="T54" fmla="*/ 526 w 624"/>
                <a:gd name="T55" fmla="*/ 6 h 73"/>
                <a:gd name="T56" fmla="*/ 556 w 624"/>
                <a:gd name="T57" fmla="*/ 0 h 73"/>
                <a:gd name="T58" fmla="*/ 564 w 624"/>
                <a:gd name="T59" fmla="*/ 0 h 73"/>
                <a:gd name="T60" fmla="*/ 579 w 624"/>
                <a:gd name="T61" fmla="*/ 6 h 73"/>
                <a:gd name="T62" fmla="*/ 586 w 624"/>
                <a:gd name="T63" fmla="*/ 6 h 73"/>
                <a:gd name="T64" fmla="*/ 594 w 624"/>
                <a:gd name="T65" fmla="*/ 11 h 73"/>
                <a:gd name="T66" fmla="*/ 601 w 624"/>
                <a:gd name="T67" fmla="*/ 11 h 73"/>
                <a:gd name="T68" fmla="*/ 624 w 624"/>
                <a:gd name="T69" fmla="*/ 28 h 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24" h="73">
                  <a:moveTo>
                    <a:pt x="624" y="28"/>
                  </a:moveTo>
                  <a:lnTo>
                    <a:pt x="624" y="34"/>
                  </a:lnTo>
                  <a:lnTo>
                    <a:pt x="601" y="51"/>
                  </a:lnTo>
                  <a:lnTo>
                    <a:pt x="428" y="51"/>
                  </a:lnTo>
                  <a:lnTo>
                    <a:pt x="398" y="56"/>
                  </a:lnTo>
                  <a:lnTo>
                    <a:pt x="300" y="56"/>
                  </a:lnTo>
                  <a:lnTo>
                    <a:pt x="270" y="62"/>
                  </a:lnTo>
                  <a:lnTo>
                    <a:pt x="233" y="62"/>
                  </a:lnTo>
                  <a:lnTo>
                    <a:pt x="203" y="68"/>
                  </a:lnTo>
                  <a:lnTo>
                    <a:pt x="143" y="68"/>
                  </a:lnTo>
                  <a:lnTo>
                    <a:pt x="105" y="73"/>
                  </a:lnTo>
                  <a:lnTo>
                    <a:pt x="75" y="73"/>
                  </a:lnTo>
                  <a:lnTo>
                    <a:pt x="67" y="68"/>
                  </a:lnTo>
                  <a:lnTo>
                    <a:pt x="15" y="68"/>
                  </a:lnTo>
                  <a:lnTo>
                    <a:pt x="7" y="56"/>
                  </a:lnTo>
                  <a:lnTo>
                    <a:pt x="0" y="56"/>
                  </a:lnTo>
                  <a:lnTo>
                    <a:pt x="0" y="34"/>
                  </a:lnTo>
                  <a:lnTo>
                    <a:pt x="7" y="34"/>
                  </a:lnTo>
                  <a:lnTo>
                    <a:pt x="15" y="28"/>
                  </a:lnTo>
                  <a:lnTo>
                    <a:pt x="22" y="28"/>
                  </a:lnTo>
                  <a:lnTo>
                    <a:pt x="22" y="22"/>
                  </a:lnTo>
                  <a:lnTo>
                    <a:pt x="225" y="22"/>
                  </a:lnTo>
                  <a:lnTo>
                    <a:pt x="263" y="17"/>
                  </a:lnTo>
                  <a:lnTo>
                    <a:pt x="323" y="17"/>
                  </a:lnTo>
                  <a:lnTo>
                    <a:pt x="361" y="11"/>
                  </a:lnTo>
                  <a:lnTo>
                    <a:pt x="428" y="11"/>
                  </a:lnTo>
                  <a:lnTo>
                    <a:pt x="458" y="6"/>
                  </a:lnTo>
                  <a:lnTo>
                    <a:pt x="526" y="6"/>
                  </a:lnTo>
                  <a:lnTo>
                    <a:pt x="556" y="0"/>
                  </a:lnTo>
                  <a:lnTo>
                    <a:pt x="564" y="0"/>
                  </a:lnTo>
                  <a:lnTo>
                    <a:pt x="579" y="6"/>
                  </a:lnTo>
                  <a:lnTo>
                    <a:pt x="586" y="6"/>
                  </a:lnTo>
                  <a:lnTo>
                    <a:pt x="594" y="11"/>
                  </a:lnTo>
                  <a:lnTo>
                    <a:pt x="601" y="11"/>
                  </a:lnTo>
                  <a:lnTo>
                    <a:pt x="624" y="28"/>
                  </a:lnTo>
                  <a:close/>
                </a:path>
              </a:pathLst>
            </a:custGeom>
            <a:solidFill>
              <a:srgbClr val="7F7F7F"/>
            </a:solidFill>
            <a:ln w="9525">
              <a:noFill/>
              <a:round/>
              <a:headEnd/>
              <a:tailEnd/>
            </a:ln>
          </p:spPr>
          <p:txBody>
            <a:bodyPr/>
            <a:lstStyle/>
            <a:p>
              <a:endParaRPr lang="en-US"/>
            </a:p>
          </p:txBody>
        </p:sp>
        <p:sp>
          <p:nvSpPr>
            <p:cNvPr id="53419" name="Freeform 168"/>
            <p:cNvSpPr>
              <a:spLocks/>
            </p:cNvSpPr>
            <p:nvPr/>
          </p:nvSpPr>
          <p:spPr bwMode="auto">
            <a:xfrm>
              <a:off x="4677" y="3598"/>
              <a:ext cx="331" cy="62"/>
            </a:xfrm>
            <a:custGeom>
              <a:avLst/>
              <a:gdLst>
                <a:gd name="T0" fmla="*/ 331 w 331"/>
                <a:gd name="T1" fmla="*/ 40 h 62"/>
                <a:gd name="T2" fmla="*/ 316 w 331"/>
                <a:gd name="T3" fmla="*/ 51 h 62"/>
                <a:gd name="T4" fmla="*/ 301 w 331"/>
                <a:gd name="T5" fmla="*/ 51 h 62"/>
                <a:gd name="T6" fmla="*/ 286 w 331"/>
                <a:gd name="T7" fmla="*/ 57 h 62"/>
                <a:gd name="T8" fmla="*/ 136 w 331"/>
                <a:gd name="T9" fmla="*/ 57 h 62"/>
                <a:gd name="T10" fmla="*/ 113 w 331"/>
                <a:gd name="T11" fmla="*/ 62 h 62"/>
                <a:gd name="T12" fmla="*/ 45 w 331"/>
                <a:gd name="T13" fmla="*/ 62 h 62"/>
                <a:gd name="T14" fmla="*/ 30 w 331"/>
                <a:gd name="T15" fmla="*/ 57 h 62"/>
                <a:gd name="T16" fmla="*/ 8 w 331"/>
                <a:gd name="T17" fmla="*/ 57 h 62"/>
                <a:gd name="T18" fmla="*/ 8 w 331"/>
                <a:gd name="T19" fmla="*/ 51 h 62"/>
                <a:gd name="T20" fmla="*/ 0 w 331"/>
                <a:gd name="T21" fmla="*/ 40 h 62"/>
                <a:gd name="T22" fmla="*/ 0 w 331"/>
                <a:gd name="T23" fmla="*/ 28 h 62"/>
                <a:gd name="T24" fmla="*/ 15 w 331"/>
                <a:gd name="T25" fmla="*/ 23 h 62"/>
                <a:gd name="T26" fmla="*/ 38 w 331"/>
                <a:gd name="T27" fmla="*/ 23 h 62"/>
                <a:gd name="T28" fmla="*/ 53 w 331"/>
                <a:gd name="T29" fmla="*/ 17 h 62"/>
                <a:gd name="T30" fmla="*/ 68 w 331"/>
                <a:gd name="T31" fmla="*/ 23 h 62"/>
                <a:gd name="T32" fmla="*/ 83 w 331"/>
                <a:gd name="T33" fmla="*/ 23 h 62"/>
                <a:gd name="T34" fmla="*/ 98 w 331"/>
                <a:gd name="T35" fmla="*/ 17 h 62"/>
                <a:gd name="T36" fmla="*/ 151 w 331"/>
                <a:gd name="T37" fmla="*/ 17 h 62"/>
                <a:gd name="T38" fmla="*/ 173 w 331"/>
                <a:gd name="T39" fmla="*/ 11 h 62"/>
                <a:gd name="T40" fmla="*/ 233 w 331"/>
                <a:gd name="T41" fmla="*/ 11 h 62"/>
                <a:gd name="T42" fmla="*/ 256 w 331"/>
                <a:gd name="T43" fmla="*/ 6 h 62"/>
                <a:gd name="T44" fmla="*/ 271 w 331"/>
                <a:gd name="T45" fmla="*/ 0 h 62"/>
                <a:gd name="T46" fmla="*/ 293 w 331"/>
                <a:gd name="T47" fmla="*/ 0 h 62"/>
                <a:gd name="T48" fmla="*/ 316 w 331"/>
                <a:gd name="T49" fmla="*/ 17 h 62"/>
                <a:gd name="T50" fmla="*/ 324 w 331"/>
                <a:gd name="T51" fmla="*/ 28 h 62"/>
                <a:gd name="T52" fmla="*/ 324 w 331"/>
                <a:gd name="T53" fmla="*/ 34 h 62"/>
                <a:gd name="T54" fmla="*/ 331 w 331"/>
                <a:gd name="T55" fmla="*/ 40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1" h="62">
                  <a:moveTo>
                    <a:pt x="331" y="40"/>
                  </a:moveTo>
                  <a:lnTo>
                    <a:pt x="316" y="51"/>
                  </a:lnTo>
                  <a:lnTo>
                    <a:pt x="301" y="51"/>
                  </a:lnTo>
                  <a:lnTo>
                    <a:pt x="286" y="57"/>
                  </a:lnTo>
                  <a:lnTo>
                    <a:pt x="136" y="57"/>
                  </a:lnTo>
                  <a:lnTo>
                    <a:pt x="113" y="62"/>
                  </a:lnTo>
                  <a:lnTo>
                    <a:pt x="45" y="62"/>
                  </a:lnTo>
                  <a:lnTo>
                    <a:pt x="30" y="57"/>
                  </a:lnTo>
                  <a:lnTo>
                    <a:pt x="8" y="57"/>
                  </a:lnTo>
                  <a:lnTo>
                    <a:pt x="8" y="51"/>
                  </a:lnTo>
                  <a:lnTo>
                    <a:pt x="0" y="40"/>
                  </a:lnTo>
                  <a:lnTo>
                    <a:pt x="0" y="28"/>
                  </a:lnTo>
                  <a:lnTo>
                    <a:pt x="15" y="23"/>
                  </a:lnTo>
                  <a:lnTo>
                    <a:pt x="38" y="23"/>
                  </a:lnTo>
                  <a:lnTo>
                    <a:pt x="53" y="17"/>
                  </a:lnTo>
                  <a:lnTo>
                    <a:pt x="68" y="23"/>
                  </a:lnTo>
                  <a:lnTo>
                    <a:pt x="83" y="23"/>
                  </a:lnTo>
                  <a:lnTo>
                    <a:pt x="98" y="17"/>
                  </a:lnTo>
                  <a:lnTo>
                    <a:pt x="151" y="17"/>
                  </a:lnTo>
                  <a:lnTo>
                    <a:pt x="173" y="11"/>
                  </a:lnTo>
                  <a:lnTo>
                    <a:pt x="233" y="11"/>
                  </a:lnTo>
                  <a:lnTo>
                    <a:pt x="256" y="6"/>
                  </a:lnTo>
                  <a:lnTo>
                    <a:pt x="271" y="0"/>
                  </a:lnTo>
                  <a:lnTo>
                    <a:pt x="293" y="0"/>
                  </a:lnTo>
                  <a:lnTo>
                    <a:pt x="316" y="17"/>
                  </a:lnTo>
                  <a:lnTo>
                    <a:pt x="324" y="28"/>
                  </a:lnTo>
                  <a:lnTo>
                    <a:pt x="324" y="34"/>
                  </a:lnTo>
                  <a:lnTo>
                    <a:pt x="331" y="40"/>
                  </a:lnTo>
                  <a:close/>
                </a:path>
              </a:pathLst>
            </a:custGeom>
            <a:solidFill>
              <a:srgbClr val="7F7F7F"/>
            </a:solidFill>
            <a:ln w="9525">
              <a:noFill/>
              <a:round/>
              <a:headEnd/>
              <a:tailEnd/>
            </a:ln>
          </p:spPr>
          <p:txBody>
            <a:bodyPr/>
            <a:lstStyle/>
            <a:p>
              <a:endParaRPr lang="en-US"/>
            </a:p>
          </p:txBody>
        </p:sp>
      </p:grpSp>
      <p:graphicFrame>
        <p:nvGraphicFramePr>
          <p:cNvPr id="114857" name="Object 169"/>
          <p:cNvGraphicFramePr>
            <a:graphicFrameLocks noChangeAspect="1"/>
          </p:cNvGraphicFramePr>
          <p:nvPr/>
        </p:nvGraphicFramePr>
        <p:xfrm>
          <a:off x="925830" y="695010"/>
          <a:ext cx="4423410" cy="2270037"/>
        </p:xfrm>
        <a:graphic>
          <a:graphicData uri="http://schemas.openxmlformats.org/presentationml/2006/ole">
            <mc:AlternateContent xmlns:mc="http://schemas.openxmlformats.org/markup-compatibility/2006">
              <mc:Choice xmlns:v="urn:schemas-microsoft-com:vml" Requires="v">
                <p:oleObj spid="_x0000_s53253" name="Clip" r:id="rId4" imgW="807415" imgH="503834" progId="">
                  <p:embed/>
                </p:oleObj>
              </mc:Choice>
              <mc:Fallback>
                <p:oleObj name="Clip" r:id="rId4" imgW="807415" imgH="503834" progId="">
                  <p:embed/>
                  <p:pic>
                    <p:nvPicPr>
                      <p:cNvPr id="0" name="Object 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830" y="695010"/>
                        <a:ext cx="4423410" cy="2270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4858" name="Object 170"/>
          <p:cNvGraphicFramePr>
            <a:graphicFrameLocks noChangeAspect="1"/>
          </p:cNvGraphicFramePr>
          <p:nvPr/>
        </p:nvGraphicFramePr>
        <p:xfrm>
          <a:off x="9206865" y="3629486"/>
          <a:ext cx="3137535" cy="3320591"/>
        </p:xfrm>
        <a:graphic>
          <a:graphicData uri="http://schemas.openxmlformats.org/presentationml/2006/ole">
            <mc:AlternateContent xmlns:mc="http://schemas.openxmlformats.org/markup-compatibility/2006">
              <mc:Choice xmlns:v="urn:schemas-microsoft-com:vml" Requires="v">
                <p:oleObj spid="_x0000_s53254" name="Clip" r:id="rId6" imgW="1999793" imgH="1831543" progId="">
                  <p:embed/>
                </p:oleObj>
              </mc:Choice>
              <mc:Fallback>
                <p:oleObj name="Clip" r:id="rId6" imgW="1999793" imgH="1831543" progId="">
                  <p:embed/>
                  <p:pic>
                    <p:nvPicPr>
                      <p:cNvPr id="0" name="Object 1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6865" y="3629486"/>
                        <a:ext cx="3137535" cy="33205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3" name="Text Box 171"/>
          <p:cNvSpPr txBox="1">
            <a:spLocks noChangeArrowheads="1"/>
          </p:cNvSpPr>
          <p:nvPr/>
        </p:nvSpPr>
        <p:spPr bwMode="auto">
          <a:xfrm>
            <a:off x="-617220" y="3706709"/>
            <a:ext cx="12344400" cy="1224607"/>
          </a:xfrm>
          <a:prstGeom prst="rect">
            <a:avLst/>
          </a:prstGeom>
          <a:noFill/>
          <a:ln w="9525">
            <a:noFill/>
            <a:miter lim="800000"/>
            <a:headEnd/>
            <a:tailEnd/>
          </a:ln>
          <a:effectLst/>
        </p:spPr>
        <p:txBody>
          <a:bodyPr lIns="115484" tIns="57742" rIns="115484" bIns="57742">
            <a:spAutoFit/>
          </a:bodyPr>
          <a:lstStyle/>
          <a:p>
            <a:pPr algn="ctr" defTabSz="1154172" eaLnBrk="1" hangingPunct="1">
              <a:spcBef>
                <a:spcPct val="50000"/>
              </a:spcBef>
            </a:pPr>
            <a:r>
              <a:rPr lang="en-US" sz="7200">
                <a:latin typeface=".VnAristote" pitchFamily="34" charset="0"/>
              </a:rPr>
              <a:t>Xin tr©n träng c¶m ¬n!</a:t>
            </a: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0"/>
                                  </p:stCondLst>
                                  <p:childTnLst>
                                    <p:set>
                                      <p:cBhvr>
                                        <p:cTn id="6" dur="1" fill="hold">
                                          <p:stCondLst>
                                            <p:cond delay="0"/>
                                          </p:stCondLst>
                                        </p:cTn>
                                        <p:tgtEl>
                                          <p:spTgt spid="114857"/>
                                        </p:tgtEl>
                                        <p:attrNameLst>
                                          <p:attrName>style.visibility</p:attrName>
                                        </p:attrNameLst>
                                      </p:cBhvr>
                                      <p:to>
                                        <p:strVal val="visible"/>
                                      </p:to>
                                    </p:set>
                                    <p:animEffect transition="in" filter="blinds(vertical)">
                                      <p:cBhvr>
                                        <p:cTn id="7" dur="500"/>
                                        <p:tgtEl>
                                          <p:spTgt spid="114857"/>
                                        </p:tgtEl>
                                      </p:cBhvr>
                                    </p:animEffect>
                                  </p:childTnLst>
                                </p:cTn>
                              </p:par>
                            </p:childTnLst>
                          </p:cTn>
                        </p:par>
                        <p:par>
                          <p:cTn id="8" fill="hold" nodeType="afterGroup">
                            <p:stCondLst>
                              <p:cond delay="500"/>
                            </p:stCondLst>
                            <p:childTnLst>
                              <p:par>
                                <p:cTn id="9" presetID="17" presetClass="entr" presetSubtype="2" fill="hold" nodeType="afterEffect">
                                  <p:stCondLst>
                                    <p:cond delay="0"/>
                                  </p:stCondLst>
                                  <p:childTnLst>
                                    <p:set>
                                      <p:cBhvr>
                                        <p:cTn id="10" dur="1" fill="hold">
                                          <p:stCondLst>
                                            <p:cond delay="0"/>
                                          </p:stCondLst>
                                        </p:cTn>
                                        <p:tgtEl>
                                          <p:spTgt spid="114858"/>
                                        </p:tgtEl>
                                        <p:attrNameLst>
                                          <p:attrName>style.visibility</p:attrName>
                                        </p:attrNameLst>
                                      </p:cBhvr>
                                      <p:to>
                                        <p:strVal val="visible"/>
                                      </p:to>
                                    </p:set>
                                    <p:anim calcmode="lin" valueType="num">
                                      <p:cBhvr>
                                        <p:cTn id="11" dur="500" fill="hold"/>
                                        <p:tgtEl>
                                          <p:spTgt spid="114858"/>
                                        </p:tgtEl>
                                        <p:attrNameLst>
                                          <p:attrName>ppt_x</p:attrName>
                                        </p:attrNameLst>
                                      </p:cBhvr>
                                      <p:tavLst>
                                        <p:tav tm="0">
                                          <p:val>
                                            <p:strVal val="#ppt_x+#ppt_w/2"/>
                                          </p:val>
                                        </p:tav>
                                        <p:tav tm="100000">
                                          <p:val>
                                            <p:strVal val="#ppt_x"/>
                                          </p:val>
                                        </p:tav>
                                      </p:tavLst>
                                    </p:anim>
                                    <p:anim calcmode="lin" valueType="num">
                                      <p:cBhvr>
                                        <p:cTn id="12" dur="500" fill="hold"/>
                                        <p:tgtEl>
                                          <p:spTgt spid="114858"/>
                                        </p:tgtEl>
                                        <p:attrNameLst>
                                          <p:attrName>ppt_y</p:attrName>
                                        </p:attrNameLst>
                                      </p:cBhvr>
                                      <p:tavLst>
                                        <p:tav tm="0">
                                          <p:val>
                                            <p:strVal val="#ppt_y"/>
                                          </p:val>
                                        </p:tav>
                                        <p:tav tm="100000">
                                          <p:val>
                                            <p:strVal val="#ppt_y"/>
                                          </p:val>
                                        </p:tav>
                                      </p:tavLst>
                                    </p:anim>
                                    <p:anim calcmode="lin" valueType="num">
                                      <p:cBhvr>
                                        <p:cTn id="13" dur="500" fill="hold"/>
                                        <p:tgtEl>
                                          <p:spTgt spid="114858"/>
                                        </p:tgtEl>
                                        <p:attrNameLst>
                                          <p:attrName>ppt_w</p:attrName>
                                        </p:attrNameLst>
                                      </p:cBhvr>
                                      <p:tavLst>
                                        <p:tav tm="0">
                                          <p:val>
                                            <p:fltVal val="0"/>
                                          </p:val>
                                        </p:tav>
                                        <p:tav tm="100000">
                                          <p:val>
                                            <p:strVal val="#ppt_w"/>
                                          </p:val>
                                        </p:tav>
                                      </p:tavLst>
                                    </p:anim>
                                    <p:anim calcmode="lin" valueType="num">
                                      <p:cBhvr>
                                        <p:cTn id="14" dur="500" fill="hold"/>
                                        <p:tgtEl>
                                          <p:spTgt spid="114858"/>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2" presetClass="entr" presetSubtype="6" fill="hold" nodeType="afterEffect">
                                  <p:stCondLst>
                                    <p:cond delay="0"/>
                                  </p:stCondLst>
                                  <p:childTnLst>
                                    <p:set>
                                      <p:cBhvr>
                                        <p:cTn id="17" dur="1" fill="hold">
                                          <p:stCondLst>
                                            <p:cond delay="0"/>
                                          </p:stCondLst>
                                        </p:cTn>
                                        <p:tgtEl>
                                          <p:spTgt spid="114690"/>
                                        </p:tgtEl>
                                        <p:attrNameLst>
                                          <p:attrName>style.visibility</p:attrName>
                                        </p:attrNameLst>
                                      </p:cBhvr>
                                      <p:to>
                                        <p:strVal val="visible"/>
                                      </p:to>
                                    </p:set>
                                    <p:anim calcmode="lin" valueType="num">
                                      <p:cBhvr additive="base">
                                        <p:cTn id="18" dur="500" fill="hold"/>
                                        <p:tgtEl>
                                          <p:spTgt spid="114690"/>
                                        </p:tgtEl>
                                        <p:attrNameLst>
                                          <p:attrName>ppt_x</p:attrName>
                                        </p:attrNameLst>
                                      </p:cBhvr>
                                      <p:tavLst>
                                        <p:tav tm="0">
                                          <p:val>
                                            <p:strVal val="1+#ppt_w/2"/>
                                          </p:val>
                                        </p:tav>
                                        <p:tav tm="100000">
                                          <p:val>
                                            <p:strVal val="#ppt_x"/>
                                          </p:val>
                                        </p:tav>
                                      </p:tavLst>
                                    </p:anim>
                                    <p:anim calcmode="lin" valueType="num">
                                      <p:cBhvr additive="base">
                                        <p:cTn id="19" dur="500" fill="hold"/>
                                        <p:tgtEl>
                                          <p:spTgt spid="1146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_Văn_Bản 4"/>
          <p:cNvSpPr txBox="1"/>
          <p:nvPr/>
        </p:nvSpPr>
        <p:spPr>
          <a:xfrm>
            <a:off x="0" y="1544462"/>
            <a:ext cx="12344400" cy="1219322"/>
          </a:xfrm>
          <a:prstGeom prst="rect">
            <a:avLst/>
          </a:prstGeom>
          <a:noFill/>
        </p:spPr>
        <p:txBody>
          <a:bodyPr wrap="square" lIns="110249" tIns="55125" rIns="110249" bIns="55125" rtlCol="0">
            <a:spAutoFit/>
          </a:bodyPr>
          <a:lstStyle/>
          <a:p>
            <a:pPr algn="ctr"/>
            <a:r>
              <a:rPr lang="en-US" sz="7200" b="1" smtClean="0">
                <a:solidFill>
                  <a:srgbClr val="FF0000"/>
                </a:solidFill>
                <a:latin typeface="Arial" pitchFamily="34" charset="0"/>
                <a:cs typeface="Arial" pitchFamily="34" charset="0"/>
              </a:rPr>
              <a:t>Tây Nguyên</a:t>
            </a:r>
            <a:endParaRPr lang="en-US" sz="7200" b="1">
              <a:solidFill>
                <a:srgbClr val="FF0000"/>
              </a:solidFill>
              <a:latin typeface="Arial" pitchFamily="34" charset="0"/>
              <a:cs typeface="Arial" pitchFamily="34" charset="0"/>
            </a:endParaRPr>
          </a:p>
        </p:txBody>
      </p:sp>
      <p:sp>
        <p:nvSpPr>
          <p:cNvPr id="6" name="TextBox 3"/>
          <p:cNvSpPr txBox="1">
            <a:spLocks noChangeArrowheads="1"/>
          </p:cNvSpPr>
          <p:nvPr/>
        </p:nvSpPr>
        <p:spPr bwMode="auto">
          <a:xfrm>
            <a:off x="457200" y="2941637"/>
            <a:ext cx="11418570" cy="3394277"/>
          </a:xfrm>
          <a:prstGeom prst="rect">
            <a:avLst/>
          </a:prstGeom>
          <a:noFill/>
          <a:ln w="9525">
            <a:noFill/>
            <a:miter lim="800000"/>
            <a:headEnd/>
            <a:tailEnd/>
          </a:ln>
        </p:spPr>
        <p:txBody>
          <a:bodyPr lIns="110249" tIns="55125" rIns="110249" bIns="55125">
            <a:spAutoFit/>
          </a:bodyPr>
          <a:lstStyle/>
          <a:p>
            <a:pPr algn="just">
              <a:lnSpc>
                <a:spcPts val="5787"/>
              </a:lnSpc>
              <a:spcBef>
                <a:spcPts val="1200"/>
              </a:spcBef>
              <a:spcAft>
                <a:spcPts val="1200"/>
              </a:spcAft>
            </a:pPr>
            <a:r>
              <a:rPr lang="en-US" sz="5400" b="1" smtClean="0">
                <a:latin typeface="Arial" pitchFamily="34" charset="0"/>
                <a:cs typeface="Arial" pitchFamily="34" charset="0"/>
              </a:rPr>
              <a:t>1. Tây </a:t>
            </a:r>
            <a:r>
              <a:rPr lang="en-US" sz="5400" b="1">
                <a:latin typeface="Arial" pitchFamily="34" charset="0"/>
                <a:cs typeface="Arial" pitchFamily="34" charset="0"/>
              </a:rPr>
              <a:t>Nguyên – xứ sở của các cao nguyên xếp </a:t>
            </a:r>
            <a:r>
              <a:rPr lang="en-US" sz="5400" b="1" smtClean="0">
                <a:latin typeface="Arial" pitchFamily="34" charset="0"/>
                <a:cs typeface="Arial" pitchFamily="34" charset="0"/>
              </a:rPr>
              <a:t>tầng.</a:t>
            </a:r>
          </a:p>
          <a:p>
            <a:pPr algn="just">
              <a:lnSpc>
                <a:spcPts val="5787"/>
              </a:lnSpc>
              <a:spcBef>
                <a:spcPts val="1200"/>
              </a:spcBef>
              <a:spcAft>
                <a:spcPts val="1200"/>
              </a:spcAft>
            </a:pPr>
            <a:r>
              <a:rPr lang="en-US" sz="5400" b="1" smtClean="0">
                <a:latin typeface="Arial" pitchFamily="34" charset="0"/>
                <a:cs typeface="Arial" pitchFamily="34" charset="0"/>
              </a:rPr>
              <a:t>2. Tây Nguyên có hai mùa rõ rệt: mùa mưa và mùa khô</a:t>
            </a:r>
            <a:endParaRPr lang="en-US" sz="5400" b="1">
              <a:latin typeface="Arial" pitchFamily="34" charset="0"/>
              <a:cs typeface="Arial" pitchFamily="34" charset="0"/>
            </a:endParaRPr>
          </a:p>
        </p:txBody>
      </p:sp>
      <p:sp>
        <p:nvSpPr>
          <p:cNvPr id="7" name="TextBox 3"/>
          <p:cNvSpPr txBox="1"/>
          <p:nvPr/>
        </p:nvSpPr>
        <p:spPr>
          <a:xfrm>
            <a:off x="822960" y="4324493"/>
            <a:ext cx="9875520" cy="1091681"/>
          </a:xfrm>
          <a:prstGeom prst="rect">
            <a:avLst/>
          </a:prstGeom>
          <a:noFill/>
        </p:spPr>
        <p:txBody>
          <a:bodyPr lIns="110249" tIns="55125" rIns="110249" bIns="55125">
            <a:prstTxWarp prst="textPlain">
              <a:avLst/>
            </a:prstTxWarp>
            <a:spAutoFit/>
            <a:scene3d>
              <a:camera prst="orthographicFront"/>
              <a:lightRig rig="threePt" dir="t"/>
            </a:scene3d>
            <a:sp3d extrusionH="57150">
              <a:bevelT w="69850" h="38100" prst="cross"/>
            </a:sp3d>
          </a:bodyPr>
          <a:lstStyle/>
          <a:p>
            <a:pPr>
              <a:defRPr/>
            </a:pPr>
            <a:r>
              <a:rPr lang="en-US" sz="3900" b="1">
                <a:latin typeface="Times New Roman" pitchFamily="18" charset="0"/>
                <a:cs typeface="Times New Roman" pitchFamily="18" charset="0"/>
              </a:rPr>
              <a:t>    </a:t>
            </a:r>
            <a:endParaRPr lang="en-US" sz="3900" b="1" dirty="0">
              <a:solidFill>
                <a:srgbClr val="00006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2"/>
          <a:srcRect/>
          <a:stretch>
            <a:fillRect/>
          </a:stretch>
        </p:blipFill>
        <p:spPr bwMode="auto">
          <a:xfrm>
            <a:off x="0" y="2551581"/>
            <a:ext cx="12370118" cy="4398497"/>
          </a:xfrm>
          <a:prstGeom prst="rect">
            <a:avLst/>
          </a:prstGeom>
          <a:noFill/>
          <a:ln w="9525" algn="ctr">
            <a:noFill/>
            <a:miter lim="800000"/>
            <a:headEnd/>
            <a:tailEnd/>
          </a:ln>
          <a:effectLst/>
        </p:spPr>
      </p:pic>
      <p:sp>
        <p:nvSpPr>
          <p:cNvPr id="4" name="TextBox 3"/>
          <p:cNvSpPr txBox="1">
            <a:spLocks noChangeArrowheads="1"/>
          </p:cNvSpPr>
          <p:nvPr/>
        </p:nvSpPr>
        <p:spPr bwMode="auto">
          <a:xfrm>
            <a:off x="617220" y="463338"/>
            <a:ext cx="11007090" cy="1742542"/>
          </a:xfrm>
          <a:prstGeom prst="rect">
            <a:avLst/>
          </a:prstGeom>
          <a:noFill/>
          <a:ln w="9525">
            <a:noFill/>
            <a:miter lim="800000"/>
            <a:headEnd/>
            <a:tailEnd/>
          </a:ln>
        </p:spPr>
        <p:txBody>
          <a:bodyPr wrap="square" lIns="110249" tIns="55125" rIns="110249" bIns="55125">
            <a:spAutoFit/>
          </a:bodyPr>
          <a:lstStyle/>
          <a:p>
            <a:pPr algn="just"/>
            <a:r>
              <a:rPr lang="en-US" sz="5300">
                <a:solidFill>
                  <a:srgbClr val="0000CC"/>
                </a:solidFill>
                <a:latin typeface="Arial" pitchFamily="34" charset="0"/>
                <a:cs typeface="Arial" pitchFamily="34" charset="0"/>
              </a:rPr>
              <a:t>   </a:t>
            </a:r>
            <a:r>
              <a:rPr lang="en-US" sz="5300" b="1" smtClean="0">
                <a:solidFill>
                  <a:srgbClr val="FF0000"/>
                </a:solidFill>
                <a:latin typeface="Arial" pitchFamily="34" charset="0"/>
                <a:cs typeface="Arial" pitchFamily="34" charset="0"/>
              </a:rPr>
              <a:t>1. </a:t>
            </a:r>
            <a:r>
              <a:rPr lang="en-US" sz="5300" b="1">
                <a:solidFill>
                  <a:srgbClr val="FF0000"/>
                </a:solidFill>
                <a:latin typeface="Arial" pitchFamily="34" charset="0"/>
                <a:cs typeface="Arial" pitchFamily="34" charset="0"/>
              </a:rPr>
              <a:t>Tây Nguyên – xứ sở của các cao nguyên xếp tầng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106" name="Picture 2" descr="02"/>
          <p:cNvPicPr>
            <a:picLocks noChangeAspect="1" noChangeArrowheads="1"/>
          </p:cNvPicPr>
          <p:nvPr/>
        </p:nvPicPr>
        <p:blipFill>
          <a:blip r:embed="rId2" cstate="print"/>
          <a:srcRect l="4167" t="6667" r="4167" b="4445"/>
          <a:stretch>
            <a:fillRect/>
          </a:stretch>
        </p:blipFill>
        <p:spPr bwMode="auto">
          <a:xfrm>
            <a:off x="0" y="2"/>
            <a:ext cx="6069330" cy="6950075"/>
          </a:xfrm>
          <a:prstGeom prst="rect">
            <a:avLst/>
          </a:prstGeom>
          <a:noFill/>
          <a:ln w="9525">
            <a:noFill/>
            <a:miter lim="800000"/>
            <a:headEnd/>
            <a:tailEnd/>
          </a:ln>
        </p:spPr>
      </p:pic>
      <p:sp>
        <p:nvSpPr>
          <p:cNvPr id="175107" name="Freeform 3"/>
          <p:cNvSpPr>
            <a:spLocks/>
          </p:cNvSpPr>
          <p:nvPr/>
        </p:nvSpPr>
        <p:spPr bwMode="auto">
          <a:xfrm>
            <a:off x="2828925" y="3475039"/>
            <a:ext cx="1285875" cy="1789001"/>
          </a:xfrm>
          <a:custGeom>
            <a:avLst/>
            <a:gdLst>
              <a:gd name="T0" fmla="*/ 2147483647 w 600"/>
              <a:gd name="T1" fmla="*/ 2147483647 h 1112"/>
              <a:gd name="T2" fmla="*/ 2147483647 w 600"/>
              <a:gd name="T3" fmla="*/ 2147483647 h 1112"/>
              <a:gd name="T4" fmla="*/ 2147483647 w 600"/>
              <a:gd name="T5" fmla="*/ 2147483647 h 1112"/>
              <a:gd name="T6" fmla="*/ 2147483647 w 600"/>
              <a:gd name="T7" fmla="*/ 2147483647 h 1112"/>
              <a:gd name="T8" fmla="*/ 2147483647 w 600"/>
              <a:gd name="T9" fmla="*/ 2147483647 h 1112"/>
              <a:gd name="T10" fmla="*/ 2147483647 w 600"/>
              <a:gd name="T11" fmla="*/ 2147483647 h 1112"/>
              <a:gd name="T12" fmla="*/ 2147483647 w 600"/>
              <a:gd name="T13" fmla="*/ 2147483647 h 1112"/>
              <a:gd name="T14" fmla="*/ 2147483647 w 600"/>
              <a:gd name="T15" fmla="*/ 2147483647 h 1112"/>
              <a:gd name="T16" fmla="*/ 2147483647 w 600"/>
              <a:gd name="T17" fmla="*/ 2147483647 h 1112"/>
              <a:gd name="T18" fmla="*/ 2147483647 w 600"/>
              <a:gd name="T19" fmla="*/ 2147483647 h 1112"/>
              <a:gd name="T20" fmla="*/ 2147483647 w 600"/>
              <a:gd name="T21" fmla="*/ 2147483647 h 1112"/>
              <a:gd name="T22" fmla="*/ 2147483647 w 600"/>
              <a:gd name="T23" fmla="*/ 2147483647 h 1112"/>
              <a:gd name="T24" fmla="*/ 2147483647 w 600"/>
              <a:gd name="T25" fmla="*/ 2147483647 h 1112"/>
              <a:gd name="T26" fmla="*/ 2147483647 w 600"/>
              <a:gd name="T27" fmla="*/ 2147483647 h 1112"/>
              <a:gd name="T28" fmla="*/ 2147483647 w 600"/>
              <a:gd name="T29" fmla="*/ 2147483647 h 1112"/>
              <a:gd name="T30" fmla="*/ 2147483647 w 600"/>
              <a:gd name="T31" fmla="*/ 2147483647 h 1112"/>
              <a:gd name="T32" fmla="*/ 2147483647 w 600"/>
              <a:gd name="T33" fmla="*/ 2147483647 h 1112"/>
              <a:gd name="T34" fmla="*/ 2147483647 w 600"/>
              <a:gd name="T35" fmla="*/ 2147483647 h 1112"/>
              <a:gd name="T36" fmla="*/ 2147483647 w 600"/>
              <a:gd name="T37" fmla="*/ 2147483647 h 1112"/>
              <a:gd name="T38" fmla="*/ 2147483647 w 600"/>
              <a:gd name="T39" fmla="*/ 2147483647 h 1112"/>
              <a:gd name="T40" fmla="*/ 2147483647 w 600"/>
              <a:gd name="T41" fmla="*/ 2147483647 h 1112"/>
              <a:gd name="T42" fmla="*/ 2147483647 w 600"/>
              <a:gd name="T43" fmla="*/ 2147483647 h 1112"/>
              <a:gd name="T44" fmla="*/ 2147483647 w 600"/>
              <a:gd name="T45" fmla="*/ 2147483647 h 1112"/>
              <a:gd name="T46" fmla="*/ 2147483647 w 600"/>
              <a:gd name="T47" fmla="*/ 2147483647 h 1112"/>
              <a:gd name="T48" fmla="*/ 2147483647 w 600"/>
              <a:gd name="T49" fmla="*/ 2147483647 h 1112"/>
              <a:gd name="T50" fmla="*/ 2147483647 w 600"/>
              <a:gd name="T51" fmla="*/ 2147483647 h 1112"/>
              <a:gd name="T52" fmla="*/ 2147483647 w 600"/>
              <a:gd name="T53" fmla="*/ 2147483647 h 1112"/>
              <a:gd name="T54" fmla="*/ 2147483647 w 600"/>
              <a:gd name="T55" fmla="*/ 2147483647 h 1112"/>
              <a:gd name="T56" fmla="*/ 2147483647 w 600"/>
              <a:gd name="T57" fmla="*/ 2147483647 h 1112"/>
              <a:gd name="T58" fmla="*/ 2147483647 w 600"/>
              <a:gd name="T59" fmla="*/ 2147483647 h 1112"/>
              <a:gd name="T60" fmla="*/ 2147483647 w 600"/>
              <a:gd name="T61" fmla="*/ 2147483647 h 1112"/>
              <a:gd name="T62" fmla="*/ 2147483647 w 600"/>
              <a:gd name="T63" fmla="*/ 2147483647 h 1112"/>
              <a:gd name="T64" fmla="*/ 2147483647 w 600"/>
              <a:gd name="T65" fmla="*/ 2147483647 h 1112"/>
              <a:gd name="T66" fmla="*/ 2147483647 w 600"/>
              <a:gd name="T67" fmla="*/ 2147483647 h 1112"/>
              <a:gd name="T68" fmla="*/ 2147483647 w 600"/>
              <a:gd name="T69" fmla="*/ 2147483647 h 1112"/>
              <a:gd name="T70" fmla="*/ 2147483647 w 600"/>
              <a:gd name="T71" fmla="*/ 2147483647 h 1112"/>
              <a:gd name="T72" fmla="*/ 2147483647 w 600"/>
              <a:gd name="T73" fmla="*/ 2147483647 h 1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0" h="1112">
                <a:moveTo>
                  <a:pt x="208" y="8"/>
                </a:moveTo>
                <a:cubicBezTo>
                  <a:pt x="184" y="16"/>
                  <a:pt x="120" y="80"/>
                  <a:pt x="112" y="104"/>
                </a:cubicBezTo>
                <a:cubicBezTo>
                  <a:pt x="104" y="128"/>
                  <a:pt x="168" y="120"/>
                  <a:pt x="160" y="152"/>
                </a:cubicBezTo>
                <a:cubicBezTo>
                  <a:pt x="152" y="184"/>
                  <a:pt x="72" y="248"/>
                  <a:pt x="64" y="296"/>
                </a:cubicBezTo>
                <a:cubicBezTo>
                  <a:pt x="56" y="344"/>
                  <a:pt x="96" y="408"/>
                  <a:pt x="112" y="440"/>
                </a:cubicBezTo>
                <a:cubicBezTo>
                  <a:pt x="128" y="472"/>
                  <a:pt x="160" y="464"/>
                  <a:pt x="160" y="488"/>
                </a:cubicBezTo>
                <a:cubicBezTo>
                  <a:pt x="160" y="512"/>
                  <a:pt x="120" y="560"/>
                  <a:pt x="112" y="584"/>
                </a:cubicBezTo>
                <a:cubicBezTo>
                  <a:pt x="104" y="608"/>
                  <a:pt x="104" y="600"/>
                  <a:pt x="112" y="632"/>
                </a:cubicBezTo>
                <a:cubicBezTo>
                  <a:pt x="120" y="664"/>
                  <a:pt x="176" y="744"/>
                  <a:pt x="160" y="776"/>
                </a:cubicBezTo>
                <a:cubicBezTo>
                  <a:pt x="144" y="808"/>
                  <a:pt x="32" y="808"/>
                  <a:pt x="16" y="824"/>
                </a:cubicBezTo>
                <a:cubicBezTo>
                  <a:pt x="0" y="840"/>
                  <a:pt x="56" y="856"/>
                  <a:pt x="64" y="872"/>
                </a:cubicBezTo>
                <a:cubicBezTo>
                  <a:pt x="72" y="888"/>
                  <a:pt x="56" y="912"/>
                  <a:pt x="64" y="920"/>
                </a:cubicBezTo>
                <a:cubicBezTo>
                  <a:pt x="72" y="928"/>
                  <a:pt x="112" y="904"/>
                  <a:pt x="112" y="920"/>
                </a:cubicBezTo>
                <a:cubicBezTo>
                  <a:pt x="112" y="936"/>
                  <a:pt x="64" y="992"/>
                  <a:pt x="64" y="1016"/>
                </a:cubicBezTo>
                <a:cubicBezTo>
                  <a:pt x="64" y="1040"/>
                  <a:pt x="96" y="1048"/>
                  <a:pt x="112" y="1064"/>
                </a:cubicBezTo>
                <a:cubicBezTo>
                  <a:pt x="128" y="1080"/>
                  <a:pt x="128" y="1112"/>
                  <a:pt x="160" y="1112"/>
                </a:cubicBezTo>
                <a:cubicBezTo>
                  <a:pt x="192" y="1112"/>
                  <a:pt x="272" y="1080"/>
                  <a:pt x="304" y="1064"/>
                </a:cubicBezTo>
                <a:cubicBezTo>
                  <a:pt x="336" y="1048"/>
                  <a:pt x="336" y="1024"/>
                  <a:pt x="352" y="1016"/>
                </a:cubicBezTo>
                <a:cubicBezTo>
                  <a:pt x="368" y="1008"/>
                  <a:pt x="384" y="1024"/>
                  <a:pt x="400" y="1016"/>
                </a:cubicBezTo>
                <a:cubicBezTo>
                  <a:pt x="416" y="1008"/>
                  <a:pt x="432" y="984"/>
                  <a:pt x="448" y="968"/>
                </a:cubicBezTo>
                <a:cubicBezTo>
                  <a:pt x="464" y="952"/>
                  <a:pt x="496" y="944"/>
                  <a:pt x="496" y="920"/>
                </a:cubicBezTo>
                <a:cubicBezTo>
                  <a:pt x="496" y="896"/>
                  <a:pt x="448" y="848"/>
                  <a:pt x="448" y="824"/>
                </a:cubicBezTo>
                <a:cubicBezTo>
                  <a:pt x="448" y="800"/>
                  <a:pt x="480" y="792"/>
                  <a:pt x="496" y="776"/>
                </a:cubicBezTo>
                <a:cubicBezTo>
                  <a:pt x="512" y="760"/>
                  <a:pt x="528" y="744"/>
                  <a:pt x="544" y="728"/>
                </a:cubicBezTo>
                <a:cubicBezTo>
                  <a:pt x="560" y="712"/>
                  <a:pt x="600" y="688"/>
                  <a:pt x="592" y="680"/>
                </a:cubicBezTo>
                <a:cubicBezTo>
                  <a:pt x="584" y="672"/>
                  <a:pt x="520" y="688"/>
                  <a:pt x="496" y="680"/>
                </a:cubicBezTo>
                <a:cubicBezTo>
                  <a:pt x="472" y="672"/>
                  <a:pt x="448" y="648"/>
                  <a:pt x="448" y="632"/>
                </a:cubicBezTo>
                <a:cubicBezTo>
                  <a:pt x="448" y="616"/>
                  <a:pt x="480" y="600"/>
                  <a:pt x="496" y="584"/>
                </a:cubicBezTo>
                <a:cubicBezTo>
                  <a:pt x="512" y="568"/>
                  <a:pt x="552" y="568"/>
                  <a:pt x="544" y="536"/>
                </a:cubicBezTo>
                <a:cubicBezTo>
                  <a:pt x="536" y="504"/>
                  <a:pt x="464" y="432"/>
                  <a:pt x="448" y="392"/>
                </a:cubicBezTo>
                <a:cubicBezTo>
                  <a:pt x="432" y="352"/>
                  <a:pt x="448" y="328"/>
                  <a:pt x="448" y="296"/>
                </a:cubicBezTo>
                <a:cubicBezTo>
                  <a:pt x="448" y="264"/>
                  <a:pt x="456" y="224"/>
                  <a:pt x="448" y="200"/>
                </a:cubicBezTo>
                <a:cubicBezTo>
                  <a:pt x="440" y="176"/>
                  <a:pt x="416" y="168"/>
                  <a:pt x="400" y="152"/>
                </a:cubicBezTo>
                <a:cubicBezTo>
                  <a:pt x="384" y="136"/>
                  <a:pt x="368" y="120"/>
                  <a:pt x="352" y="104"/>
                </a:cubicBezTo>
                <a:cubicBezTo>
                  <a:pt x="336" y="88"/>
                  <a:pt x="320" y="64"/>
                  <a:pt x="304" y="56"/>
                </a:cubicBezTo>
                <a:cubicBezTo>
                  <a:pt x="288" y="48"/>
                  <a:pt x="272" y="64"/>
                  <a:pt x="256" y="56"/>
                </a:cubicBezTo>
                <a:cubicBezTo>
                  <a:pt x="240" y="48"/>
                  <a:pt x="232" y="0"/>
                  <a:pt x="208" y="8"/>
                </a:cubicBezTo>
                <a:close/>
              </a:path>
            </a:pathLst>
          </a:custGeom>
          <a:noFill/>
          <a:ln w="38100" cmpd="sng">
            <a:solidFill>
              <a:srgbClr val="0000FF"/>
            </a:solidFill>
            <a:round/>
            <a:headEnd/>
            <a:tailEnd/>
          </a:ln>
          <a:effectLst/>
        </p:spPr>
        <p:txBody>
          <a:bodyPr lIns="110249" tIns="55125" rIns="110249" bIns="55125"/>
          <a:lstStyle/>
          <a:p>
            <a:endParaRPr lang="en-US"/>
          </a:p>
        </p:txBody>
      </p:sp>
      <p:sp>
        <p:nvSpPr>
          <p:cNvPr id="175108" name="Text Box 4"/>
          <p:cNvSpPr txBox="1">
            <a:spLocks noChangeArrowheads="1"/>
          </p:cNvSpPr>
          <p:nvPr/>
        </p:nvSpPr>
        <p:spPr bwMode="auto">
          <a:xfrm>
            <a:off x="2" y="-77223"/>
            <a:ext cx="5313789" cy="557603"/>
          </a:xfrm>
          <a:prstGeom prst="rect">
            <a:avLst/>
          </a:prstGeom>
          <a:noFill/>
          <a:ln w="9525" algn="ctr">
            <a:noFill/>
            <a:miter lim="800000"/>
            <a:headEnd/>
            <a:tailEnd/>
          </a:ln>
          <a:effectLst/>
        </p:spPr>
        <p:txBody>
          <a:bodyPr wrap="none" lIns="110249" tIns="55125" rIns="110249" bIns="55125">
            <a:spAutoFit/>
          </a:bodyPr>
          <a:lstStyle/>
          <a:p>
            <a:pPr algn="just" eaLnBrk="1" hangingPunct="1">
              <a:spcBef>
                <a:spcPct val="50000"/>
              </a:spcBef>
            </a:pPr>
            <a:r>
              <a:rPr lang="en-US" sz="2900" b="1">
                <a:solidFill>
                  <a:srgbClr val="FF0000"/>
                </a:solidFill>
              </a:rPr>
              <a:t>B¶n ®å §Þa lÝ tù nhiªn ViÖt Nam</a:t>
            </a:r>
          </a:p>
        </p:txBody>
      </p:sp>
      <p:pic>
        <p:nvPicPr>
          <p:cNvPr id="8199" name="Picture 7"/>
          <p:cNvPicPr>
            <a:picLocks noChangeAspect="1" noChangeArrowheads="1"/>
          </p:cNvPicPr>
          <p:nvPr/>
        </p:nvPicPr>
        <p:blipFill>
          <a:blip r:embed="rId3"/>
          <a:srcRect/>
          <a:stretch>
            <a:fillRect/>
          </a:stretch>
        </p:blipFill>
        <p:spPr bwMode="auto">
          <a:xfrm>
            <a:off x="1337310" y="540562"/>
            <a:ext cx="5966460" cy="6177844"/>
          </a:xfrm>
          <a:prstGeom prst="rect">
            <a:avLst/>
          </a:prstGeom>
          <a:noFill/>
          <a:ln w="9525"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75106"/>
                                        </p:tgtEl>
                                        <p:attrNameLst>
                                          <p:attrName>style.visibility</p:attrName>
                                        </p:attrNameLst>
                                      </p:cBhvr>
                                      <p:to>
                                        <p:strVal val="visible"/>
                                      </p:to>
                                    </p:set>
                                    <p:anim calcmode="lin" valueType="num">
                                      <p:cBhvr>
                                        <p:cTn id="7" dur="2000" fill="hold"/>
                                        <p:tgtEl>
                                          <p:spTgt spid="175106"/>
                                        </p:tgtEl>
                                        <p:attrNameLst>
                                          <p:attrName>ppt_w</p:attrName>
                                        </p:attrNameLst>
                                      </p:cBhvr>
                                      <p:tavLst>
                                        <p:tav tm="0">
                                          <p:val>
                                            <p:fltVal val="0"/>
                                          </p:val>
                                        </p:tav>
                                        <p:tav tm="100000">
                                          <p:val>
                                            <p:strVal val="#ppt_w"/>
                                          </p:val>
                                        </p:tav>
                                      </p:tavLst>
                                    </p:anim>
                                    <p:anim calcmode="lin" valueType="num">
                                      <p:cBhvr>
                                        <p:cTn id="8" dur="2000" fill="hold"/>
                                        <p:tgtEl>
                                          <p:spTgt spid="175106"/>
                                        </p:tgtEl>
                                        <p:attrNameLst>
                                          <p:attrName>ppt_h</p:attrName>
                                        </p:attrNameLst>
                                      </p:cBhvr>
                                      <p:tavLst>
                                        <p:tav tm="0">
                                          <p:val>
                                            <p:fltVal val="0"/>
                                          </p:val>
                                        </p:tav>
                                        <p:tav tm="100000">
                                          <p:val>
                                            <p:strVal val="#ppt_h"/>
                                          </p:val>
                                        </p:tav>
                                      </p:tavLst>
                                    </p:anim>
                                    <p:anim calcmode="lin" valueType="num">
                                      <p:cBhvr>
                                        <p:cTn id="9" dur="2000" fill="hold"/>
                                        <p:tgtEl>
                                          <p:spTgt spid="175106"/>
                                        </p:tgtEl>
                                        <p:attrNameLst>
                                          <p:attrName>style.rotation</p:attrName>
                                        </p:attrNameLst>
                                      </p:cBhvr>
                                      <p:tavLst>
                                        <p:tav tm="0">
                                          <p:val>
                                            <p:fltVal val="90"/>
                                          </p:val>
                                        </p:tav>
                                        <p:tav tm="100000">
                                          <p:val>
                                            <p:fltVal val="0"/>
                                          </p:val>
                                        </p:tav>
                                      </p:tavLst>
                                    </p:anim>
                                    <p:animEffect transition="in" filter="fade">
                                      <p:cBhvr>
                                        <p:cTn id="10" dur="2000"/>
                                        <p:tgtEl>
                                          <p:spTgt spid="17510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75108"/>
                                        </p:tgtEl>
                                        <p:attrNameLst>
                                          <p:attrName>style.visibility</p:attrName>
                                        </p:attrNameLst>
                                      </p:cBhvr>
                                      <p:to>
                                        <p:strVal val="visible"/>
                                      </p:to>
                                    </p:set>
                                    <p:animEffect transition="in" filter="checkerboard(across)">
                                      <p:cBhvr>
                                        <p:cTn id="13" dur="500"/>
                                        <p:tgtEl>
                                          <p:spTgt spid="1751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75107"/>
                                        </p:tgtEl>
                                        <p:attrNameLst>
                                          <p:attrName>style.visibility</p:attrName>
                                        </p:attrNameLst>
                                      </p:cBhvr>
                                      <p:to>
                                        <p:strVal val="visible"/>
                                      </p:to>
                                    </p:set>
                                    <p:animEffect transition="in" filter="wedge">
                                      <p:cBhvr>
                                        <p:cTn id="18" dur="2000"/>
                                        <p:tgtEl>
                                          <p:spTgt spid="17510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8199"/>
                                        </p:tgtEl>
                                        <p:attrNameLst>
                                          <p:attrName>style.visibility</p:attrName>
                                        </p:attrNameLst>
                                      </p:cBhvr>
                                      <p:to>
                                        <p:strVal val="visible"/>
                                      </p:to>
                                    </p:set>
                                    <p:animEffect transition="in" filter="circle(in)">
                                      <p:cBhvr>
                                        <p:cTn id="23" dur="2000"/>
                                        <p:tgtEl>
                                          <p:spTgt spid="819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0" presetClass="path" presetSubtype="0" accel="50000" decel="50000" fill="hold" nodeType="clickEffect">
                                  <p:stCondLst>
                                    <p:cond delay="0"/>
                                  </p:stCondLst>
                                  <p:childTnLst>
                                    <p:animMotion origin="layout" path="M 0 -0.02222 C 0.04774 -0.02106 0.09531 -0.01921 0.14306 -0.01828 C 0.15208 -0.01805 0.16094 -0.01875 0.16997 -0.01875 C 0.18958 -0.01852 0.20781 -0.0162 0.22726 -0.01551 C 0.27778 -0.01389 0.32726 -0.01296 0.37813 -0.01203 C 0.38646 -0.01111 0.38194 -0.01134 0.39167 -0.01134 " pathEditMode="relative" rAng="0" ptsTypes="fffffA">
                                      <p:cBhvr>
                                        <p:cTn id="27" dur="2000" fill="hold"/>
                                        <p:tgtEl>
                                          <p:spTgt spid="8199"/>
                                        </p:tgtEl>
                                        <p:attrNameLst>
                                          <p:attrName>ppt_x</p:attrName>
                                          <p:attrName>ppt_y</p:attrName>
                                        </p:attrNameLst>
                                      </p:cBhvr>
                                      <p:rCtr x="19600" y="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animBg="1"/>
      <p:bldP spid="17510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2"/>
          <a:srcRect/>
          <a:stretch>
            <a:fillRect/>
          </a:stretch>
        </p:blipFill>
        <p:spPr bwMode="auto">
          <a:xfrm>
            <a:off x="2899650" y="141578"/>
            <a:ext cx="6395085" cy="6621877"/>
          </a:xfrm>
          <a:prstGeom prst="rect">
            <a:avLst/>
          </a:prstGeom>
          <a:noFill/>
          <a:ln w="9525" algn="ctr">
            <a:noFill/>
            <a:miter lim="800000"/>
            <a:headEnd/>
            <a:tailEnd/>
          </a:ln>
          <a:effectLst/>
        </p:spPr>
      </p:pic>
      <p:pic>
        <p:nvPicPr>
          <p:cNvPr id="31748" name="Picture 4"/>
          <p:cNvPicPr>
            <a:picLocks noChangeAspect="1" noChangeArrowheads="1"/>
          </p:cNvPicPr>
          <p:nvPr/>
        </p:nvPicPr>
        <p:blipFill>
          <a:blip r:embed="rId3"/>
          <a:srcRect/>
          <a:stretch>
            <a:fillRect/>
          </a:stretch>
        </p:blipFill>
        <p:spPr bwMode="auto">
          <a:xfrm>
            <a:off x="2419589" y="1158348"/>
            <a:ext cx="7505224" cy="4633383"/>
          </a:xfrm>
          <a:prstGeom prst="rect">
            <a:avLst/>
          </a:prstGeom>
          <a:noFill/>
          <a:ln w="9525"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3174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2556</TotalTime>
  <Words>1265</Words>
  <Application>Microsoft Office PowerPoint</Application>
  <PresentationFormat>Custom</PresentationFormat>
  <Paragraphs>286</Paragraphs>
  <Slides>53</Slides>
  <Notes>21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4" baseType="lpstr">
      <vt:lpstr>Arial Unicode MS</vt:lpstr>
      <vt:lpstr>.VnAristote</vt:lpstr>
      <vt:lpstr>.VnRevueH</vt:lpstr>
      <vt:lpstr>.VnTime</vt:lpstr>
      <vt:lpstr>Arial</vt:lpstr>
      <vt:lpstr>Calibri</vt:lpstr>
      <vt:lpstr>Tahoma</vt:lpstr>
      <vt:lpstr>Times New Roman</vt:lpstr>
      <vt:lpstr>Wingdings</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số liệu về lượng mưa trung bình tháng (mm) ở Buôn Ma Thuột</vt:lpstr>
      <vt:lpstr>Bảng số liệu về lượng mưa trung bình tháng (mm) ở Buôn Ma Thuột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dc:creator>
  <cp:lastModifiedBy>Windows User</cp:lastModifiedBy>
  <cp:revision>199</cp:revision>
  <dcterms:created xsi:type="dcterms:W3CDTF">2007-04-07T02:20:56Z</dcterms:created>
  <dcterms:modified xsi:type="dcterms:W3CDTF">2020-08-18T02:01:43Z</dcterms:modified>
</cp:coreProperties>
</file>