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5" r:id="rId5"/>
    <p:sldId id="266" r:id="rId6"/>
    <p:sldId id="262" r:id="rId7"/>
    <p:sldId id="263" r:id="rId8"/>
    <p:sldId id="264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C0F4E-6C56-4B27-AE17-A66BAA9672F5}" type="datetimeFigureOut">
              <a:rPr lang="en-US" smtClean="0"/>
              <a:t>6/5/2021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1ACB9-2595-4406-9DAD-3CC6683CF4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862966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C0F4E-6C56-4B27-AE17-A66BAA9672F5}" type="datetimeFigureOut">
              <a:rPr lang="en-US" smtClean="0"/>
              <a:t>6/5/2021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1ACB9-2595-4406-9DAD-3CC6683CF4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88310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C0F4E-6C56-4B27-AE17-A66BAA9672F5}" type="datetimeFigureOut">
              <a:rPr lang="en-US" smtClean="0"/>
              <a:t>6/5/2021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1ACB9-2595-4406-9DAD-3CC6683CF4BE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39639756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C0F4E-6C56-4B27-AE17-A66BAA9672F5}" type="datetimeFigureOut">
              <a:rPr lang="en-US" smtClean="0"/>
              <a:t>6/5/2021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1ACB9-2595-4406-9DAD-3CC6683CF4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22349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C0F4E-6C56-4B27-AE17-A66BAA9672F5}" type="datetimeFigureOut">
              <a:rPr lang="en-US" smtClean="0"/>
              <a:t>6/5/2021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1ACB9-2595-4406-9DAD-3CC6683CF4BE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77333735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C0F4E-6C56-4B27-AE17-A66BAA9672F5}" type="datetimeFigureOut">
              <a:rPr lang="en-US" smtClean="0"/>
              <a:t>6/5/2021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1ACB9-2595-4406-9DAD-3CC6683CF4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812576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C0F4E-6C56-4B27-AE17-A66BAA9672F5}" type="datetimeFigureOut">
              <a:rPr lang="en-US" smtClean="0"/>
              <a:t>6/5/2021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1ACB9-2595-4406-9DAD-3CC6683CF4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996957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C0F4E-6C56-4B27-AE17-A66BAA9672F5}" type="datetimeFigureOut">
              <a:rPr lang="en-US" smtClean="0"/>
              <a:t>6/5/2021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1ACB9-2595-4406-9DAD-3CC6683CF4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496959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C0F4E-6C56-4B27-AE17-A66BAA9672F5}" type="datetimeFigureOut">
              <a:rPr lang="en-US" smtClean="0"/>
              <a:t>6/5/2021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1ACB9-2595-4406-9DAD-3CC6683CF4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452356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C0F4E-6C56-4B27-AE17-A66BAA9672F5}" type="datetimeFigureOut">
              <a:rPr lang="en-US" smtClean="0"/>
              <a:t>6/5/2021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1ACB9-2595-4406-9DAD-3CC6683CF4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283691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C0F4E-6C56-4B27-AE17-A66BAA9672F5}" type="datetimeFigureOut">
              <a:rPr lang="en-US" smtClean="0"/>
              <a:t>6/5/2021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1ACB9-2595-4406-9DAD-3CC6683CF4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604141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C0F4E-6C56-4B27-AE17-A66BAA9672F5}" type="datetimeFigureOut">
              <a:rPr lang="en-US" smtClean="0"/>
              <a:t>6/5/2021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1ACB9-2595-4406-9DAD-3CC6683CF4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008455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C0F4E-6C56-4B27-AE17-A66BAA9672F5}" type="datetimeFigureOut">
              <a:rPr lang="en-US" smtClean="0"/>
              <a:t>6/5/2021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1ACB9-2595-4406-9DAD-3CC6683CF4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596889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C0F4E-6C56-4B27-AE17-A66BAA9672F5}" type="datetimeFigureOut">
              <a:rPr lang="en-US" smtClean="0"/>
              <a:t>6/5/2021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1ACB9-2595-4406-9DAD-3CC6683CF4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299633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C0F4E-6C56-4B27-AE17-A66BAA9672F5}" type="datetimeFigureOut">
              <a:rPr lang="en-US" smtClean="0"/>
              <a:t>6/5/2021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1ACB9-2595-4406-9DAD-3CC6683CF4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361927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C0F4E-6C56-4B27-AE17-A66BAA9672F5}" type="datetimeFigureOut">
              <a:rPr lang="en-US" smtClean="0"/>
              <a:t>6/5/2021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1ACB9-2595-4406-9DAD-3CC6683CF4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111398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AC0F4E-6C56-4B27-AE17-A66BAA9672F5}" type="datetimeFigureOut">
              <a:rPr lang="en-US" smtClean="0"/>
              <a:t>6/5/2021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7021ACB9-2595-4406-9DAD-3CC6683CF4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019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ransition spd="slow">
    <p:wipe/>
  </p:transition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31521" y="1005479"/>
            <a:ext cx="9551961" cy="4308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 smtClean="0">
                <a:solidFill>
                  <a:srgbClr val="091095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CHÀO MỪNG CÁC CON HỌC SINH </a:t>
            </a:r>
          </a:p>
          <a:p>
            <a:pPr algn="ctr">
              <a:lnSpc>
                <a:spcPct val="150000"/>
              </a:lnSpc>
            </a:pPr>
            <a:r>
              <a:rPr lang="en-US" sz="3600" b="1" dirty="0" smtClean="0">
                <a:solidFill>
                  <a:srgbClr val="091095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ĐẾN VỚI TIẾT THỂ DỤC</a:t>
            </a:r>
          </a:p>
          <a:p>
            <a:pPr algn="ctr">
              <a:lnSpc>
                <a:spcPct val="150000"/>
              </a:lnSpc>
            </a:pPr>
            <a:r>
              <a:rPr lang="en-US" sz="3600" b="1" dirty="0" smtClean="0">
                <a:solidFill>
                  <a:srgbClr val="091095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TUẦN 33</a:t>
            </a:r>
          </a:p>
          <a:p>
            <a:pPr algn="ctr">
              <a:lnSpc>
                <a:spcPct val="200000"/>
              </a:lnSpc>
            </a:pP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ÔN ĐỘNG TÁC NÉM RỔ BẰNG HAI TAY TRƯỚC NGỰC</a:t>
            </a:r>
          </a:p>
          <a:p>
            <a:pPr algn="ctr">
              <a:lnSpc>
                <a:spcPct val="200000"/>
              </a:lnSpc>
            </a:pP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TRÒ CHƠI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2" name="FILE_20210505_164949_1a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53341" y="52105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5939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50">
        <p:wipe/>
      </p:transition>
    </mc:Choice>
    <mc:Fallback>
      <p:transition advTm="15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2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9141914" cy="5448300"/>
          </a:xfrm>
        </p:spPr>
        <p:txBody>
          <a:bodyPr>
            <a:noAutofit/>
          </a:bodyPr>
          <a:lstStyle/>
          <a:p>
            <a:pPr marL="0" indent="0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. MỤC TIÊU: </a:t>
            </a:r>
            <a:b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ném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rổ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ngực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di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4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- NLTC, NL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NL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trách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b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FILE_20210506_170738_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18490" y="5448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199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50">
        <p:wipe/>
      </p:transition>
    </mc:Choice>
    <mc:Fallback xmlns="">
      <p:transition advTm="25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707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987170" cy="4961206"/>
          </a:xfrm>
        </p:spPr>
        <p:txBody>
          <a:bodyPr>
            <a:noAutofit/>
          </a:bodyPr>
          <a:lstStyle/>
          <a:p>
            <a:pPr lvl="0">
              <a:spcBef>
                <a:spcPts val="1000"/>
              </a:spcBef>
              <a:defRPr/>
            </a:pP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NỘI DUNG BÀI 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b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vi-V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ném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rổ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ngực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CHUẨN BỊ:</a:t>
            </a:r>
            <a:r>
              <a:rPr lang="vi-V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giày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dép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rãi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thoáng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FILE_20210506_170749_S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32879" y="48628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558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300">
        <p:wipe/>
      </p:transition>
    </mc:Choice>
    <mc:Fallback>
      <p:transition advTm="3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82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3335" y="1162524"/>
            <a:ext cx="4976439" cy="1400372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KHỞI 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b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HS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400" dirty="0"/>
          </a:p>
        </p:txBody>
      </p:sp>
      <p:pic>
        <p:nvPicPr>
          <p:cNvPr id="5" name="kđ lop  1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64174" y="514350"/>
            <a:ext cx="3728463" cy="5527675"/>
          </a:xfrm>
        </p:spPr>
      </p:pic>
    </p:spTree>
    <p:extLst>
      <p:ext uri="{BB962C8B-B14F-4D97-AF65-F5344CB8AC3E}">
        <p14:creationId xmlns:p14="http://schemas.microsoft.com/office/powerpoint/2010/main" val="4210078651"/>
      </p:ext>
    </p:extLst>
  </p:cSld>
  <p:clrMapOvr>
    <a:masterClrMapping/>
  </p:clrMapOvr>
  <p:transition spd="slow" advTm="71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9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514923"/>
            <a:ext cx="3984818" cy="1532817"/>
          </a:xfrm>
        </p:spPr>
        <p:txBody>
          <a:bodyPr>
            <a:noAutofit/>
          </a:bodyPr>
          <a:lstStyle/>
          <a:p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PHẦN CƠ BẢN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dirty="0"/>
          </a:p>
        </p:txBody>
      </p:sp>
      <p:pic>
        <p:nvPicPr>
          <p:cNvPr id="5" name="3184701932723316880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5400000">
            <a:off x="4599191" y="1273345"/>
            <a:ext cx="5019894" cy="3503053"/>
          </a:xfrm>
        </p:spPr>
      </p:pic>
    </p:spTree>
    <p:extLst>
      <p:ext uri="{BB962C8B-B14F-4D97-AF65-F5344CB8AC3E}">
        <p14:creationId xmlns:p14="http://schemas.microsoft.com/office/powerpoint/2010/main" val="2228758679"/>
      </p:ext>
    </p:extLst>
  </p:cSld>
  <p:clrMapOvr>
    <a:masterClrMapping/>
  </p:clrMapOvr>
  <p:transition spd="slow" advTm="2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4146" y="629053"/>
            <a:ext cx="6900862" cy="1418688"/>
          </a:xfrm>
        </p:spPr>
        <p:txBody>
          <a:bodyPr>
            <a:normAutofit/>
          </a:bodyPr>
          <a:lstStyle/>
          <a:p>
            <a:endParaRPr lang="en-US" sz="27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3184701932723316880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5400000">
            <a:off x="4970598" y="2133209"/>
            <a:ext cx="6889750" cy="3881437"/>
          </a:xfrm>
        </p:spPr>
      </p:pic>
    </p:spTree>
    <p:extLst>
      <p:ext uri="{BB962C8B-B14F-4D97-AF65-F5344CB8AC3E}">
        <p14:creationId xmlns:p14="http://schemas.microsoft.com/office/powerpoint/2010/main" val="1858502899"/>
      </p:ext>
    </p:extLst>
  </p:cSld>
  <p:clrMapOvr>
    <a:masterClrMapping/>
  </p:clrMapOvr>
  <p:transition spd="slow" advTm="120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86625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b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HS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b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Tc nhảy đúng nhảy nhanh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5588" y="2160588"/>
            <a:ext cx="6900862" cy="3881437"/>
          </a:xfrm>
        </p:spPr>
      </p:pic>
    </p:spTree>
    <p:extLst>
      <p:ext uri="{BB962C8B-B14F-4D97-AF65-F5344CB8AC3E}">
        <p14:creationId xmlns:p14="http://schemas.microsoft.com/office/powerpoint/2010/main" val="4019670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60">
        <p:wipe/>
      </p:transition>
    </mc:Choice>
    <mc:Fallback>
      <p:transition advTm="16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1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28724" y="1069449"/>
            <a:ext cx="8353157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III. PHẦN KẾT THÚC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endParaRPr lang="en-US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	-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endParaRPr lang="en-US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FILE_20210506_170759_S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69250" y="49014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302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>
        <p:wipe/>
      </p:transition>
    </mc:Choice>
    <mc:Fallback xmlns="">
      <p:transition advTm="10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1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278</TotalTime>
  <Words>65</Words>
  <Application>Microsoft Office PowerPoint</Application>
  <PresentationFormat>Widescreen</PresentationFormat>
  <Paragraphs>15</Paragraphs>
  <Slides>8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Cambria</vt:lpstr>
      <vt:lpstr>Times New Roman</vt:lpstr>
      <vt:lpstr>Trebuchet MS</vt:lpstr>
      <vt:lpstr>Wingdings 3</vt:lpstr>
      <vt:lpstr>Facet</vt:lpstr>
      <vt:lpstr>PowerPoint Presentation</vt:lpstr>
      <vt:lpstr>I . MỤC TIÊU:  1. Kiến thức  - Ôn động tác ném rổ bằng hai tay trước ngực, di chuyển dẫn bóng.  - Ôn trò chơi “Nhảy đúng nhảy nhanh”. 2. Kĩ năng  - HS biết thực hiện tương đối đúng động tác di chuyển dẫn bóng.  - Chủ động tham gia trò chơi để rèn luyện sức khỏe. 3. Phát triển năng lực, phẩm chất  - NLTC, NL tự chủ và tự học, NL giải quyết vấn đề.  - Trung thực, trách nhiệm… </vt:lpstr>
      <vt:lpstr>II. NỘI DUNG BÀI HỌC  Phần 1: Khởi động. Phần 2: Phần cơ bản: Ôn động tác ném rổ 2 tay trước ngực, ôn di chuyển dẫn bóng, chơi trò chơi “Nhảy đúng nhảy nhanh”. Phần 3: Thả lỏng, hồi tĩnh. * CHUẨN BỊ:  - Mặc trang phục gọn gàng, đi giày thể thao hoặc dép có quai hậu. - Chọn vị trí tập an toàn, rộng rãi, thoáng mát. </vt:lpstr>
      <vt:lpstr>1. KHỞI ĐỘNG ( HS quan sát video và khởi động) </vt:lpstr>
      <vt:lpstr>2. PHẦN CƠ BẢN a. Ôn động tác di chuyển dẫn bóng  (Học sinh quan sát Video để tập)</vt:lpstr>
      <vt:lpstr>PowerPoint Presentation</vt:lpstr>
      <vt:lpstr>b. Trò chơi “ Nhảy đúng nhảy nhanh” ( HS quan sát Video trò chơi để tập) 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23</cp:revision>
  <dcterms:created xsi:type="dcterms:W3CDTF">2021-05-04T08:37:12Z</dcterms:created>
  <dcterms:modified xsi:type="dcterms:W3CDTF">2021-05-06T10:26:50Z</dcterms:modified>
</cp:coreProperties>
</file>